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5" r:id="rId2"/>
    <p:sldMasterId id="2147483682" r:id="rId3"/>
    <p:sldMasterId id="2147483699" r:id="rId4"/>
    <p:sldMasterId id="2147483715" r:id="rId5"/>
    <p:sldMasterId id="2147483738" r:id="rId6"/>
    <p:sldMasterId id="2147483762" r:id="rId7"/>
  </p:sldMasterIdLst>
  <p:notesMasterIdLst>
    <p:notesMasterId r:id="rId120"/>
  </p:notesMasterIdLst>
  <p:sldIdLst>
    <p:sldId id="257" r:id="rId8"/>
    <p:sldId id="258" r:id="rId9"/>
    <p:sldId id="349" r:id="rId10"/>
    <p:sldId id="350" r:id="rId11"/>
    <p:sldId id="351" r:id="rId12"/>
    <p:sldId id="357" r:id="rId13"/>
    <p:sldId id="358" r:id="rId14"/>
    <p:sldId id="511" r:id="rId15"/>
    <p:sldId id="512" r:id="rId16"/>
    <p:sldId id="525" r:id="rId17"/>
    <p:sldId id="526" r:id="rId18"/>
    <p:sldId id="515" r:id="rId19"/>
    <p:sldId id="517" r:id="rId20"/>
    <p:sldId id="518" r:id="rId21"/>
    <p:sldId id="519" r:id="rId22"/>
    <p:sldId id="520" r:id="rId23"/>
    <p:sldId id="368" r:id="rId24"/>
    <p:sldId id="369" r:id="rId25"/>
    <p:sldId id="370" r:id="rId26"/>
    <p:sldId id="371" r:id="rId27"/>
    <p:sldId id="374" r:id="rId28"/>
    <p:sldId id="372" r:id="rId29"/>
    <p:sldId id="373" r:id="rId30"/>
    <p:sldId id="375" r:id="rId31"/>
    <p:sldId id="613" r:id="rId32"/>
    <p:sldId id="614" r:id="rId33"/>
    <p:sldId id="615" r:id="rId34"/>
    <p:sldId id="616" r:id="rId35"/>
    <p:sldId id="376" r:id="rId36"/>
    <p:sldId id="377" r:id="rId37"/>
    <p:sldId id="617" r:id="rId38"/>
    <p:sldId id="618" r:id="rId39"/>
    <p:sldId id="619" r:id="rId40"/>
    <p:sldId id="620" r:id="rId41"/>
    <p:sldId id="621" r:id="rId42"/>
    <p:sldId id="344" r:id="rId43"/>
    <p:sldId id="378" r:id="rId44"/>
    <p:sldId id="379" r:id="rId45"/>
    <p:sldId id="622" r:id="rId46"/>
    <p:sldId id="623" r:id="rId47"/>
    <p:sldId id="624" r:id="rId48"/>
    <p:sldId id="380" r:id="rId49"/>
    <p:sldId id="381" r:id="rId50"/>
    <p:sldId id="625" r:id="rId51"/>
    <p:sldId id="626" r:id="rId52"/>
    <p:sldId id="627" r:id="rId53"/>
    <p:sldId id="628" r:id="rId54"/>
    <p:sldId id="382" r:id="rId55"/>
    <p:sldId id="383" r:id="rId56"/>
    <p:sldId id="362" r:id="rId57"/>
    <p:sldId id="361" r:id="rId58"/>
    <p:sldId id="363" r:id="rId59"/>
    <p:sldId id="384" r:id="rId60"/>
    <p:sldId id="385" r:id="rId61"/>
    <p:sldId id="386" r:id="rId62"/>
    <p:sldId id="387" r:id="rId63"/>
    <p:sldId id="631" r:id="rId64"/>
    <p:sldId id="632" r:id="rId65"/>
    <p:sldId id="633" r:id="rId66"/>
    <p:sldId id="388" r:id="rId67"/>
    <p:sldId id="389" r:id="rId68"/>
    <p:sldId id="634" r:id="rId69"/>
    <p:sldId id="635" r:id="rId70"/>
    <p:sldId id="636" r:id="rId71"/>
    <p:sldId id="390" r:id="rId72"/>
    <p:sldId id="391" r:id="rId73"/>
    <p:sldId id="392" r:id="rId74"/>
    <p:sldId id="527" r:id="rId75"/>
    <p:sldId id="394" r:id="rId76"/>
    <p:sldId id="395" r:id="rId77"/>
    <p:sldId id="396" r:id="rId78"/>
    <p:sldId id="397" r:id="rId79"/>
    <p:sldId id="398" r:id="rId80"/>
    <p:sldId id="399" r:id="rId81"/>
    <p:sldId id="400" r:id="rId82"/>
    <p:sldId id="401" r:id="rId83"/>
    <p:sldId id="402" r:id="rId84"/>
    <p:sldId id="403" r:id="rId85"/>
    <p:sldId id="610" r:id="rId86"/>
    <p:sldId id="611" r:id="rId87"/>
    <p:sldId id="393" r:id="rId88"/>
    <p:sldId id="612" r:id="rId89"/>
    <p:sldId id="324" r:id="rId90"/>
    <p:sldId id="629" r:id="rId91"/>
    <p:sldId id="326" r:id="rId92"/>
    <p:sldId id="327" r:id="rId93"/>
    <p:sldId id="328" r:id="rId94"/>
    <p:sldId id="329" r:id="rId95"/>
    <p:sldId id="331" r:id="rId96"/>
    <p:sldId id="332" r:id="rId97"/>
    <p:sldId id="333" r:id="rId98"/>
    <p:sldId id="334" r:id="rId99"/>
    <p:sldId id="330" r:id="rId100"/>
    <p:sldId id="335" r:id="rId101"/>
    <p:sldId id="336" r:id="rId102"/>
    <p:sldId id="337" r:id="rId103"/>
    <p:sldId id="528" r:id="rId104"/>
    <p:sldId id="338" r:id="rId105"/>
    <p:sldId id="340" r:id="rId106"/>
    <p:sldId id="341" r:id="rId107"/>
    <p:sldId id="342" r:id="rId108"/>
    <p:sldId id="529" r:id="rId109"/>
    <p:sldId id="630" r:id="rId110"/>
    <p:sldId id="343" r:id="rId111"/>
    <p:sldId id="352" r:id="rId112"/>
    <p:sldId id="353" r:id="rId113"/>
    <p:sldId id="354" r:id="rId114"/>
    <p:sldId id="355" r:id="rId115"/>
    <p:sldId id="356" r:id="rId116"/>
    <p:sldId id="608" r:id="rId117"/>
    <p:sldId id="609" r:id="rId118"/>
    <p:sldId id="607" r:id="rId1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orient="horz" pos="1865" userDrawn="1">
          <p15:clr>
            <a:srgbClr val="A4A3A4"/>
          </p15:clr>
        </p15:guide>
        <p15:guide id="4" orient="horz" pos="1185" userDrawn="1">
          <p15:clr>
            <a:srgbClr val="A4A3A4"/>
          </p15:clr>
        </p15:guide>
        <p15:guide id="5" pos="7423" userDrawn="1">
          <p15:clr>
            <a:srgbClr val="A4A3A4"/>
          </p15:clr>
        </p15:guide>
        <p15:guide id="6" pos="234" userDrawn="1">
          <p15:clr>
            <a:srgbClr val="A4A3A4"/>
          </p15:clr>
        </p15:guide>
        <p15:guide id="7" orient="horz" pos="39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9" autoAdjust="0"/>
    <p:restoredTop sz="93684"/>
  </p:normalViewPr>
  <p:slideViewPr>
    <p:cSldViewPr snapToGrid="0" snapToObjects="1">
      <p:cViewPr>
        <p:scale>
          <a:sx n="100" d="100"/>
          <a:sy n="100" d="100"/>
        </p:scale>
        <p:origin x="144" y="328"/>
      </p:cViewPr>
      <p:guideLst>
        <p:guide pos="302"/>
        <p:guide pos="3795"/>
        <p:guide orient="horz" pos="1865"/>
        <p:guide orient="horz" pos="1185"/>
        <p:guide pos="7423"/>
        <p:guide pos="234"/>
        <p:guide orient="horz" pos="39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120" Type="http://schemas.openxmlformats.org/officeDocument/2006/relationships/notesMaster" Target="notesMasters/notesMaster1.xml"/><Relationship Id="rId121" Type="http://schemas.openxmlformats.org/officeDocument/2006/relationships/presProps" Target="presProps.xml"/><Relationship Id="rId122" Type="http://schemas.openxmlformats.org/officeDocument/2006/relationships/viewProps" Target="viewProps.xml"/><Relationship Id="rId123" Type="http://schemas.openxmlformats.org/officeDocument/2006/relationships/theme" Target="theme/theme1.xml"/><Relationship Id="rId124" Type="http://schemas.openxmlformats.org/officeDocument/2006/relationships/tableStyles" Target="tableStyles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101" Type="http://schemas.openxmlformats.org/officeDocument/2006/relationships/slide" Target="slides/slide94.xml"/><Relationship Id="rId102" Type="http://schemas.openxmlformats.org/officeDocument/2006/relationships/slide" Target="slides/slide95.xml"/><Relationship Id="rId103" Type="http://schemas.openxmlformats.org/officeDocument/2006/relationships/slide" Target="slides/slide96.xml"/><Relationship Id="rId104" Type="http://schemas.openxmlformats.org/officeDocument/2006/relationships/slide" Target="slides/slide97.xml"/><Relationship Id="rId105" Type="http://schemas.openxmlformats.org/officeDocument/2006/relationships/slide" Target="slides/slide98.xml"/><Relationship Id="rId106" Type="http://schemas.openxmlformats.org/officeDocument/2006/relationships/slide" Target="slides/slide99.xml"/><Relationship Id="rId107" Type="http://schemas.openxmlformats.org/officeDocument/2006/relationships/slide" Target="slides/slide100.xml"/><Relationship Id="rId108" Type="http://schemas.openxmlformats.org/officeDocument/2006/relationships/slide" Target="slides/slide101.xml"/><Relationship Id="rId109" Type="http://schemas.openxmlformats.org/officeDocument/2006/relationships/slide" Target="slides/slide102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100" Type="http://schemas.openxmlformats.org/officeDocument/2006/relationships/slide" Target="slides/slide93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110" Type="http://schemas.openxmlformats.org/officeDocument/2006/relationships/slide" Target="slides/slide103.xml"/><Relationship Id="rId111" Type="http://schemas.openxmlformats.org/officeDocument/2006/relationships/slide" Target="slides/slide104.xml"/><Relationship Id="rId112" Type="http://schemas.openxmlformats.org/officeDocument/2006/relationships/slide" Target="slides/slide105.xml"/><Relationship Id="rId113" Type="http://schemas.openxmlformats.org/officeDocument/2006/relationships/slide" Target="slides/slide106.xml"/><Relationship Id="rId114" Type="http://schemas.openxmlformats.org/officeDocument/2006/relationships/slide" Target="slides/slide107.xml"/><Relationship Id="rId115" Type="http://schemas.openxmlformats.org/officeDocument/2006/relationships/slide" Target="slides/slide108.xml"/><Relationship Id="rId116" Type="http://schemas.openxmlformats.org/officeDocument/2006/relationships/slide" Target="slides/slide109.xml"/><Relationship Id="rId117" Type="http://schemas.openxmlformats.org/officeDocument/2006/relationships/slide" Target="slides/slide110.xml"/><Relationship Id="rId118" Type="http://schemas.openxmlformats.org/officeDocument/2006/relationships/slide" Target="slides/slide111.xml"/><Relationship Id="rId119" Type="http://schemas.openxmlformats.org/officeDocument/2006/relationships/slide" Target="slides/slide11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C8B01-6065-E845-BA91-700A31BCCE35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E5778F-E3A2-4842-B807-326343649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1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906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04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59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63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94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6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6465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850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694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36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71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E94A7-C4C0-4312-9A43-1209F3AEDD1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1599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78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768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00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602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521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398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302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6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550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56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50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48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743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145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395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980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903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847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917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73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780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E94A7-C4C0-4312-9A43-1209F3AEDD1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579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479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2272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560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50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883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2850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14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43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8098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30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C9E1D-87DB-463A-836C-4CC3AB7BCCD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3417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856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6176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3957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 данный момент использование факсов уже не так популярно как было ранее, но если есть необходимость использовать факсы, то это лучшее решение для работы с ними.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6E0654-E4C4-D14D-8B76-23C24DA00966}" type="slidenum">
              <a:rPr lang="en-US" smtClean="0">
                <a:solidFill>
                  <a:prstClr val="black"/>
                </a:solidFill>
              </a:rPr>
              <a:pPr/>
              <a:t>67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97233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Можно установить как надстройку на TMG или на отдельный сервер внутри сети и ограничить доступ пользователей к веб-сайтам и веб-приложениям по категориями и проверять все загружаемые файлы с помощью двух антивирусных ядер – Касперский и </a:t>
            </a:r>
            <a:r>
              <a:rPr lang="ru-RU" dirty="0" err="1"/>
              <a:t>BitDefender</a:t>
            </a:r>
            <a:r>
              <a:rPr lang="ru-RU" dirty="0"/>
              <a:t>. </a:t>
            </a:r>
            <a:endParaRPr lang="ru-RU" sz="500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6E0654-E4C4-D14D-8B76-23C24DA0096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4951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>
                <a:solidFill>
                  <a:prstClr val="black"/>
                </a:solidFill>
              </a:rPr>
              <a:pPr/>
              <a:t>69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6955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B02EE-6653-4119-A02E-F3BF5B50B509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549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70315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3056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49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68542928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7521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35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9132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50421-2C30-744C-861A-48CF92A7966F}" type="slidenum">
              <a:rPr lang="en-US" smtClean="0">
                <a:solidFill>
                  <a:prstClr val="black"/>
                </a:solidFill>
              </a:rPr>
              <a:pPr/>
              <a:t>77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10135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E37EB7-3588-4422-A1FA-3831CFCD00D7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84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607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1D772-B7E9-3841-A16D-430F4A213B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77402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703263"/>
            <a:ext cx="6257925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endParaRPr lang="ru-RU" sz="1200" i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51D772-B7E9-3841-A16D-430F4A213B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53568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54608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81026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952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66287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70025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Какие</a:t>
            </a:r>
            <a:r>
              <a:rPr lang="ru-RU" baseline="0" dirty="0"/>
              <a:t> сотрудники с какими правами какие приложения могут запускать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BF9BFA-1771-4E5B-9E00-15801027C0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626070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74858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51219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3933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5570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E37EB7-3588-4422-A1FA-3831CFCD00D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95077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1980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7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ru-RU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81104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4666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7490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8464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8151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3422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FC9E1D-87DB-463A-836C-4CC3AB7BCCD9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99168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E94A7-C4C0-4312-9A43-1209F3AEDD1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3354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27420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08724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A832CF-859B-4F55-A86F-6FD2A3FA43E9}" type="slidenum">
              <a:rPr lang="en-US" smtClean="0">
                <a:solidFill>
                  <a:prstClr val="black"/>
                </a:solidFill>
              </a:rPr>
              <a:pPr/>
              <a:t>109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367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en-US" kern="0" smtClea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  <a:defRPr/>
              </a:pPr>
              <a:t>20</a:t>
            </a:fld>
            <a:endParaRPr lang="en-US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763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6.jp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jp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jp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9.jp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0.jpg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1.jp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2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3.jpg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4.jp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3.jpg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8.jp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4" Type="http://schemas.openxmlformats.org/officeDocument/2006/relationships/hyperlink" Target="mailto:partners@afi-d.ru" TargetMode="External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4" Type="http://schemas.openxmlformats.org/officeDocument/2006/relationships/hyperlink" Target="mailto:partners@afi-d.ru" TargetMode="External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s@afi-d.ru" TargetMode="External"/><Relationship Id="rId4" Type="http://schemas.openxmlformats.org/officeDocument/2006/relationships/image" Target="../media/image7.emf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2" Type="http://schemas.openxmlformats.org/officeDocument/2006/relationships/hyperlink" Target="http://www.gfi-software.ru/" TargetMode="Externa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fi-software.ru/" TargetMode="External"/><Relationship Id="rId4" Type="http://schemas.openxmlformats.org/officeDocument/2006/relationships/hyperlink" Target="mailto:partners@afi-d.ru" TargetMode="External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emf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gfi-software.ru" TargetMode="External"/><Relationship Id="rId4" Type="http://schemas.openxmlformats.org/officeDocument/2006/relationships/image" Target="../media/image7.emf"/><Relationship Id="rId5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2" Type="http://schemas.openxmlformats.org/officeDocument/2006/relationships/hyperlink" Target="http://www.gfi-software.ru/" TargetMode="Externa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1.jpeg"/><Relationship Id="rId3" Type="http://schemas.openxmlformats.org/officeDocument/2006/relationships/image" Target="../media/image12.emf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Relationship Id="rId3" Type="http://schemas.openxmlformats.org/officeDocument/2006/relationships/image" Target="../media/image12.emf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3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2.emf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4.png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756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5357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2466" y="3674532"/>
            <a:ext cx="9144000" cy="95303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2466" y="4719644"/>
            <a:ext cx="9144000" cy="5381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de-DE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96333"/>
            <a:ext cx="12192000" cy="353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8770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7"/>
          <p:cNvSpPr/>
          <p:nvPr userDrawn="1"/>
        </p:nvSpPr>
        <p:spPr>
          <a:xfrm>
            <a:off x="0" y="1"/>
            <a:ext cx="12192000" cy="841971"/>
          </a:xfrm>
          <a:prstGeom prst="rect">
            <a:avLst/>
          </a:prstGeom>
          <a:solidFill>
            <a:srgbClr val="99C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160" kern="0">
              <a:solidFill>
                <a:sysClr val="windowText" lastClr="0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5647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/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80719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348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39108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2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6443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3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0414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4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91621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5"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71898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ller 6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703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361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ar1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850963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ar 2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41662" y="101256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60595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TEP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1044847" y="1382800"/>
            <a:ext cx="7489552" cy="1190625"/>
            <a:chOff x="1044847" y="1382800"/>
            <a:chExt cx="7489552" cy="119062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847" y="1382800"/>
              <a:ext cx="1524000" cy="119062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943224" y="1593391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Sie lesen sich ein,</a:t>
              </a: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1044847" y="2885349"/>
            <a:ext cx="7489552" cy="1190625"/>
            <a:chOff x="1044847" y="2885349"/>
            <a:chExt cx="7489552" cy="119062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847" y="2885349"/>
              <a:ext cx="1524000" cy="119062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943224" y="3095940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ich rufe Sie an;</a:t>
              </a: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1044846" y="4243385"/>
            <a:ext cx="7489552" cy="1190625"/>
            <a:chOff x="1044846" y="4243385"/>
            <a:chExt cx="7489552" cy="11906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766">
              <a:off x="1044846" y="4243385"/>
              <a:ext cx="1524000" cy="1190625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2943223" y="4453976"/>
              <a:ext cx="559117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DE" sz="4400" b="1" dirty="0">
                  <a:solidFill>
                    <a:prstClr val="white"/>
                  </a:solidFill>
                </a:rPr>
                <a:t>wir legen los!</a:t>
              </a:r>
            </a:p>
          </p:txBody>
        </p:sp>
      </p:grpSp>
      <p:sp>
        <p:nvSpPr>
          <p:cNvPr id="14" name="Title 1"/>
          <p:cNvSpPr txBox="1">
            <a:spLocks/>
          </p:cNvSpPr>
          <p:nvPr userDrawn="1"/>
        </p:nvSpPr>
        <p:spPr>
          <a:xfrm>
            <a:off x="341662" y="101256"/>
            <a:ext cx="10419992" cy="61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CLICK TO EDIT MASTER TITLE STYLE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75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603" y="76200"/>
            <a:ext cx="3133725" cy="3429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467098" y="3640666"/>
            <a:ext cx="5274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60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… questions?</a:t>
            </a:r>
          </a:p>
        </p:txBody>
      </p:sp>
    </p:spTree>
    <p:extLst>
      <p:ext uri="{BB962C8B-B14F-4D97-AF65-F5344CB8AC3E}">
        <p14:creationId xmlns:p14="http://schemas.microsoft.com/office/powerpoint/2010/main" val="90890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36245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31967"/>
            <a:ext cx="5384800" cy="389419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31966"/>
            <a:ext cx="5384800" cy="3894197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11CC8E8-17FD-0841-BEB0-EBD6BE847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736ED8-DB34-1E44-BA35-4AB33B7D36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427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4"/>
            <a:ext cx="12192000" cy="4549588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538333" y="1514552"/>
            <a:ext cx="0" cy="2764565"/>
          </a:xfrm>
          <a:prstGeom prst="line">
            <a:avLst/>
          </a:prstGeom>
          <a:ln w="76200" cmpd="sng">
            <a:solidFill>
              <a:srgbClr val="76BD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11265454" y="4717146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Fira Sans"/>
              <a:cs typeface="Fira San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855057" y="3835924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white"/>
              </a:solidFill>
              <a:latin typeface="Fira Sans"/>
              <a:cs typeface="Fira Sans"/>
            </a:endParaRPr>
          </a:p>
        </p:txBody>
      </p:sp>
      <p:pic>
        <p:nvPicPr>
          <p:cNvPr id="29" name="Picture 28" descr="Thycotic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344" y="600152"/>
            <a:ext cx="35390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0423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744" y="250031"/>
            <a:ext cx="11726243" cy="894557"/>
          </a:xfrm>
          <a:ln>
            <a:noFill/>
          </a:ln>
        </p:spPr>
        <p:txBody>
          <a:bodyPr>
            <a:normAutofit/>
          </a:bodyPr>
          <a:lstStyle>
            <a:lvl1pPr>
              <a:defRPr sz="2400">
                <a:solidFill>
                  <a:srgbClr val="99CC33"/>
                </a:solidFill>
                <a:latin typeface="Open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45" y="1383130"/>
            <a:ext cx="11726242" cy="46103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A303CC-0457-4A03-9EA1-548652915C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9/4/19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FF735-CC1C-4BAC-8D23-E10173E8B5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-11371"/>
            <a:ext cx="12192000" cy="109342"/>
          </a:xfrm>
          <a:prstGeom prst="rect">
            <a:avLst/>
          </a:prstGeom>
          <a:gradFill flip="none" rotWithShape="1">
            <a:gsLst>
              <a:gs pos="0">
                <a:srgbClr val="3D3D3D"/>
              </a:gs>
              <a:gs pos="50000">
                <a:srgbClr val="99CC33">
                  <a:shade val="67500"/>
                  <a:satMod val="115000"/>
                </a:srgbClr>
              </a:gs>
              <a:gs pos="100000">
                <a:srgbClr val="99CC33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650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668651" y="9115720"/>
            <a:ext cx="2438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50">
                <a:solidFill>
                  <a:prstClr val="black"/>
                </a:solidFill>
              </a:rPr>
              <a:t>Your text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28494"/>
            <a:ext cx="12192000" cy="68864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6" y="5426765"/>
            <a:ext cx="1709531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9" y="5576675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5" y="4856418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60360" y="-62538"/>
            <a:ext cx="9749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757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6" y="5426765"/>
            <a:ext cx="1709531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9" y="5576675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5" y="4856418"/>
            <a:ext cx="2074295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60360" y="-62538"/>
            <a:ext cx="9749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7" y="2041842"/>
            <a:ext cx="9915379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15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59"/>
            <a:ext cx="2120569" cy="47543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8" y="91241"/>
            <a:ext cx="1528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partners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afi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-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d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9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4"/>
            <a:ext cx="12192000" cy="4549588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538333" y="1514560"/>
            <a:ext cx="0" cy="2764565"/>
          </a:xfrm>
          <a:prstGeom prst="line">
            <a:avLst/>
          </a:prstGeom>
          <a:ln w="76200" cmpd="sng">
            <a:solidFill>
              <a:srgbClr val="76BD3E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11265455" y="4717150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/>
              <a:ea typeface="+mn-ea"/>
              <a:cs typeface="Fira San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12855057" y="3835927"/>
            <a:ext cx="221664" cy="387798"/>
          </a:xfrm>
          <a:prstGeom prst="rect">
            <a:avLst/>
          </a:prstGeom>
          <a:noFill/>
        </p:spPr>
        <p:txBody>
          <a:bodyPr wrap="none" lIns="109728" tIns="54864" rIns="109728" bIns="54864" rtlCol="0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/>
              <a:ea typeface="+mn-ea"/>
              <a:cs typeface="Fira Sans"/>
            </a:endParaRPr>
          </a:p>
        </p:txBody>
      </p:sp>
      <p:pic>
        <p:nvPicPr>
          <p:cNvPr id="29" name="Picture 28" descr="Thycotic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347" y="600152"/>
            <a:ext cx="35390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2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/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41663" y="101264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5426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9525"/>
            <a:ext cx="10515600" cy="4351338"/>
          </a:xfrm>
        </p:spPr>
        <p:txBody>
          <a:bodyPr/>
          <a:lstStyle>
            <a:lvl1pPr>
              <a:buClr>
                <a:srgbClr val="81BC00"/>
              </a:buClr>
              <a:defRPr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81BC00"/>
              </a:buClr>
              <a:defRPr/>
            </a:lvl2pPr>
            <a:lvl3pPr>
              <a:buClr>
                <a:srgbClr val="81BC00"/>
              </a:buClr>
              <a:defRPr/>
            </a:lvl3pPr>
            <a:lvl4pPr>
              <a:buClr>
                <a:srgbClr val="81BC00"/>
              </a:buClr>
              <a:defRPr/>
            </a:lvl4pPr>
            <a:lvl5pPr>
              <a:buClr>
                <a:srgbClr val="81BC00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7"/>
          <p:cNvSpPr/>
          <p:nvPr userDrawn="1"/>
        </p:nvSpPr>
        <p:spPr>
          <a:xfrm>
            <a:off x="0" y="9"/>
            <a:ext cx="12192000" cy="841971"/>
          </a:xfrm>
          <a:prstGeom prst="rect">
            <a:avLst/>
          </a:prstGeom>
          <a:solidFill>
            <a:srgbClr val="99C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6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41663" y="101264"/>
            <a:ext cx="10419992" cy="6127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393233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mock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6" r="16034"/>
          <a:stretch/>
        </p:blipFill>
        <p:spPr>
          <a:xfrm>
            <a:off x="6083907" y="8468"/>
            <a:ext cx="6120000" cy="685431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6081351" y="516"/>
            <a:ext cx="6108095" cy="6858000"/>
          </a:xfrm>
          <a:prstGeom prst="rect">
            <a:avLst/>
          </a:prstGeom>
          <a:solidFill>
            <a:srgbClr val="2C2C2E">
              <a:alpha val="5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" y="0"/>
            <a:ext cx="6083905" cy="6866467"/>
          </a:xfrm>
          <a:prstGeom prst="rect">
            <a:avLst/>
          </a:prstGeom>
          <a:solidFill>
            <a:srgbClr val="2C2C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832461" y="2583839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0">
                <a:solidFill>
                  <a:schemeClr val="bg1"/>
                </a:solidFill>
                <a:latin typeface="Avenir Next LT Pro Demi" charset="0"/>
                <a:ea typeface="Avenir Next LT Pro Demi" charset="0"/>
                <a:cs typeface="Avenir Next LT Pro Demi" charset="0"/>
              </a:defRPr>
            </a:lvl1pPr>
          </a:lstStyle>
          <a:p>
            <a:pPr marL="342882" marR="0" lvl="0" indent="-342882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i="0" dirty="0">
                <a:solidFill>
                  <a:schemeClr val="bg1"/>
                </a:solidFill>
                <a:latin typeface="Avenir Next LT Pro Demi" charset="0"/>
                <a:ea typeface="Avenir Next LT Pro Demi" charset="0"/>
                <a:cs typeface="Avenir Next LT Pro Demi" charset="0"/>
              </a:rPr>
              <a:t>MAIN TITLE LINE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832461" y="3131527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3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defRPr>
            </a:lvl1pPr>
          </a:lstStyle>
          <a:p>
            <a:r>
              <a:rPr lang="en-US" sz="2400" b="0" i="0" dirty="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rPr>
              <a:t>Subtitle Line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298764" y="6231921"/>
            <a:ext cx="3443484" cy="307777"/>
            <a:chOff x="7279352" y="7103242"/>
            <a:chExt cx="2582614" cy="307777"/>
          </a:xfrm>
        </p:grpSpPr>
        <p:sp>
          <p:nvSpPr>
            <p:cNvPr id="13" name="TextBox 12"/>
            <p:cNvSpPr txBox="1"/>
            <p:nvPr userDrawn="1"/>
          </p:nvSpPr>
          <p:spPr>
            <a:xfrm>
              <a:off x="7279352" y="7103242"/>
              <a:ext cx="12602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LT Std 35 Light"/>
                  <a:ea typeface="+mn-ea"/>
                  <a:cs typeface="Avenir LT Std 35 Light"/>
                </a:rPr>
                <a:t>info@vmbackup.ru</a:t>
              </a:r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8633215" y="7103242"/>
              <a:ext cx="12287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LT Std 35 Light"/>
                  <a:ea typeface="+mn-ea"/>
                  <a:cs typeface="Avenir LT Std 35 Light"/>
                </a:rPr>
                <a:t>www.vmbackup.ru</a:t>
              </a:r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8527158" y="7251274"/>
              <a:ext cx="50800" cy="55880"/>
            </a:xfrm>
            <a:prstGeom prst="ellipse">
              <a:avLst/>
            </a:prstGeom>
            <a:solidFill>
              <a:srgbClr val="EC49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355" y="2435161"/>
            <a:ext cx="2463200" cy="13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1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hq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0"/>
          <a:stretch/>
        </p:blipFill>
        <p:spPr>
          <a:xfrm>
            <a:off x="-4956" y="150135"/>
            <a:ext cx="2162343" cy="6049369"/>
          </a:xfrm>
          <a:prstGeom prst="rect">
            <a:avLst/>
          </a:prstGeom>
        </p:spPr>
      </p:pic>
      <p:sp>
        <p:nvSpPr>
          <p:cNvPr id="18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1248053" y="894607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2000" b="1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1pPr>
          </a:lstStyle>
          <a:p>
            <a:pPr lvl="0"/>
            <a:r>
              <a:rPr lang="en-US" dirty="0"/>
              <a:t>PAGE TITLE LINE</a:t>
            </a:r>
            <a:endParaRPr lang="en-CA" dirty="0"/>
          </a:p>
        </p:txBody>
      </p:sp>
      <p:sp>
        <p:nvSpPr>
          <p:cNvPr id="20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1247557" y="1260934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1600" b="0" i="0" baseline="0">
                <a:solidFill>
                  <a:srgbClr val="F26027"/>
                </a:solidFill>
                <a:latin typeface="Avenir Next LT Pro Medium"/>
                <a:cs typeface="Avenir Next LT Pro Medium"/>
              </a:defRPr>
            </a:lvl1pPr>
          </a:lstStyle>
          <a:p>
            <a:pPr lvl="0"/>
            <a:r>
              <a:rPr lang="en-US" dirty="0"/>
              <a:t>Subheading 1 text</a:t>
            </a:r>
            <a:endParaRPr lang="en-CA" dirty="0"/>
          </a:p>
        </p:txBody>
      </p:sp>
      <p:sp>
        <p:nvSpPr>
          <p:cNvPr id="7" name="Text Placeholder 23"/>
          <p:cNvSpPr>
            <a:spLocks noGrp="1"/>
          </p:cNvSpPr>
          <p:nvPr>
            <p:ph type="body" sz="quarter" idx="23" hasCustomPrompt="1"/>
          </p:nvPr>
        </p:nvSpPr>
        <p:spPr>
          <a:xfrm>
            <a:off x="1246725" y="1709939"/>
            <a:ext cx="9649881" cy="4192840"/>
          </a:xfrm>
          <a:prstGeom prst="rect">
            <a:avLst/>
          </a:prstGeom>
        </p:spPr>
        <p:txBody>
          <a:bodyPr/>
          <a:lstStyle>
            <a:lvl1pPr marL="171442" marR="0" indent="-171442" algn="l" defTabSz="914354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baseline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1pPr>
            <a:lvl2pPr marL="628619" indent="-171442"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2pPr>
            <a:lvl3pPr marL="1085797" indent="-171442"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3pPr>
            <a:lvl4pPr marL="1542973" indent="-171442"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4pPr>
            <a:lvl5pPr marL="2000151" indent="-171442"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5pPr>
          </a:lstStyle>
          <a:p>
            <a:pPr lvl="0"/>
            <a:r>
              <a:rPr lang="en-US" dirty="0"/>
              <a:t>Main text with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117863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69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hq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0"/>
          <a:stretch/>
        </p:blipFill>
        <p:spPr>
          <a:xfrm>
            <a:off x="-4957" y="150127"/>
            <a:ext cx="2162342" cy="6049369"/>
          </a:xfrm>
          <a:prstGeom prst="rect">
            <a:avLst/>
          </a:prstGeom>
        </p:spPr>
      </p:pic>
      <p:sp>
        <p:nvSpPr>
          <p:cNvPr id="5" name="Table Placeholder 4"/>
          <p:cNvSpPr>
            <a:spLocks noGrp="1"/>
          </p:cNvSpPr>
          <p:nvPr>
            <p:ph type="tbl" sz="quarter" idx="21"/>
          </p:nvPr>
        </p:nvSpPr>
        <p:spPr>
          <a:xfrm>
            <a:off x="1247775" y="1817688"/>
            <a:ext cx="9648825" cy="374173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CA" dirty="0"/>
          </a:p>
        </p:txBody>
      </p:sp>
      <p:sp>
        <p:nvSpPr>
          <p:cNvPr id="6" name="Text Placeholder 20"/>
          <p:cNvSpPr>
            <a:spLocks noGrp="1"/>
          </p:cNvSpPr>
          <p:nvPr>
            <p:ph type="body" sz="quarter" idx="19" hasCustomPrompt="1"/>
          </p:nvPr>
        </p:nvSpPr>
        <p:spPr>
          <a:xfrm>
            <a:off x="1248052" y="894599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2000" b="1" i="0">
                <a:solidFill>
                  <a:srgbClr val="3C3C3C"/>
                </a:solidFill>
                <a:latin typeface="AvenirNext LT Pro Regular" panose="020B0504020202020204" pitchFamily="34" charset="0"/>
                <a:cs typeface="AvenirNext LT Pro Regular" panose="020B0504020202020204" pitchFamily="34" charset="0"/>
              </a:defRPr>
            </a:lvl1pPr>
          </a:lstStyle>
          <a:p>
            <a:pPr lvl="0"/>
            <a:r>
              <a:rPr lang="en-US" dirty="0"/>
              <a:t>PAGE TITLE LINE</a:t>
            </a:r>
            <a:endParaRPr lang="en-CA" dirty="0"/>
          </a:p>
        </p:txBody>
      </p:sp>
      <p:sp>
        <p:nvSpPr>
          <p:cNvPr id="9" name="Text Placeholder 20"/>
          <p:cNvSpPr>
            <a:spLocks noGrp="1"/>
          </p:cNvSpPr>
          <p:nvPr>
            <p:ph type="body" sz="quarter" idx="20" hasCustomPrompt="1"/>
          </p:nvPr>
        </p:nvSpPr>
        <p:spPr>
          <a:xfrm>
            <a:off x="1247556" y="1260926"/>
            <a:ext cx="9648755" cy="360363"/>
          </a:xfrm>
          <a:prstGeom prst="rect">
            <a:avLst/>
          </a:prstGeom>
        </p:spPr>
        <p:txBody>
          <a:bodyPr/>
          <a:lstStyle>
            <a:lvl1pPr>
              <a:buNone/>
              <a:defRPr sz="1600" b="0" i="0" baseline="0">
                <a:solidFill>
                  <a:srgbClr val="F26027"/>
                </a:solidFill>
                <a:latin typeface="Avenir Next LT Pro Medium"/>
                <a:cs typeface="Avenir Next LT Pro Medium"/>
              </a:defRPr>
            </a:lvl1pPr>
          </a:lstStyle>
          <a:p>
            <a:pPr lvl="0"/>
            <a:r>
              <a:rPr lang="en-US" dirty="0"/>
              <a:t>Subheading 1 text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2151215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85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fld id="{D62C3CBC-3074-46F9-9732-18C622B4DA99}" type="slidenum">
              <a:rPr lang="en-US" sz="8800" b="1" spc="-300" smtClean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pPr algn="ctr">
                <a:defRPr/>
              </a:pPr>
              <a:t>‹#›</a:t>
            </a:fld>
            <a:endParaRPr lang="en-US" sz="8800" b="1" spc="-300" dirty="0">
              <a:solidFill>
                <a:prstClr val="white">
                  <a:lumMod val="95000"/>
                </a:prst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B30801BD-CF79-4513-B727-7DA89FE7AA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545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672234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66084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88434"/>
            <a:ext cx="12192000" cy="227606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350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041834"/>
            <a:ext cx="9915378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866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white">
                    <a:lumMod val="95000"/>
                  </a:prst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1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95041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234869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5" y="91233"/>
            <a:ext cx="1646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72727"/>
                </a:solidFill>
                <a:hlinkClick r:id="rId3"/>
              </a:rPr>
              <a:t>www.GFI-Software.ru</a:t>
            </a:r>
            <a:r>
              <a:rPr lang="en-US" sz="1200" dirty="0">
                <a:solidFill>
                  <a:srgbClr val="272727"/>
                </a:solidFill>
              </a:rPr>
              <a:t/>
            </a:r>
            <a:br>
              <a:rPr lang="en-US" sz="1200" dirty="0">
                <a:solidFill>
                  <a:srgbClr val="272727"/>
                </a:solidFill>
              </a:rPr>
            </a:br>
            <a:r>
              <a:rPr lang="ru-RU" sz="1200" dirty="0">
                <a:solidFill>
                  <a:srgbClr val="272727"/>
                </a:solidFill>
              </a:rPr>
              <a:t>+7 (495) 223-35-33</a:t>
            </a:r>
          </a:p>
          <a:p>
            <a:r>
              <a:rPr lang="en-US" sz="1200" b="1" dirty="0">
                <a:solidFill>
                  <a:srgbClr val="FC6621">
                    <a:lumMod val="75000"/>
                  </a:srgb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u="sng" dirty="0">
                <a:solidFill>
                  <a:srgbClr val="272727"/>
                </a:solidFill>
                <a:hlinkClick r:id="rId4"/>
              </a:rPr>
              <a:t>partners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@</a:t>
            </a:r>
            <a:r>
              <a:rPr lang="en-US" sz="1200" u="sng" dirty="0" err="1">
                <a:solidFill>
                  <a:srgbClr val="272727"/>
                </a:solidFill>
                <a:hlinkClick r:id="rId4"/>
              </a:rPr>
              <a:t>afi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-</a:t>
            </a:r>
            <a:r>
              <a:rPr lang="en-US" sz="1200" u="sng" dirty="0">
                <a:solidFill>
                  <a:srgbClr val="272727"/>
                </a:solidFill>
                <a:hlinkClick r:id="rId4"/>
              </a:rPr>
              <a:t>d</a:t>
            </a:r>
            <a:r>
              <a:rPr lang="ru-RU" sz="1200" u="sng" dirty="0">
                <a:solidFill>
                  <a:srgbClr val="272727"/>
                </a:solidFill>
                <a:hlinkClick r:id="rId4"/>
              </a:rPr>
              <a:t>.</a:t>
            </a:r>
            <a:r>
              <a:rPr lang="en-US" sz="1200" u="sng" dirty="0" err="1">
                <a:solidFill>
                  <a:srgbClr val="272727"/>
                </a:solidFill>
                <a:hlinkClick r:id="rId4"/>
              </a:rPr>
              <a:t>ru</a:t>
            </a:r>
            <a:endParaRPr lang="en-US" sz="1200" b="1" dirty="0">
              <a:solidFill>
                <a:srgbClr val="FC6621">
                  <a:lumMod val="75000"/>
                </a:srgb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14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8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56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881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3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04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81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56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75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946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0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980728"/>
            <a:ext cx="8926543" cy="4590510"/>
            <a:chOff x="1115616" y="638690"/>
            <a:chExt cx="6694907" cy="4590510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Спасибо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Мы готовы ответить на любые ваши вопросы</a:t>
              </a:r>
            </a:p>
            <a:p>
              <a:pPr algn="ctr">
                <a:lnSpc>
                  <a:spcPct val="150000"/>
                </a:lnSpc>
                <a:defRPr/>
              </a:pPr>
              <a:endParaRPr lang="ru-RU" sz="1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ru-RU" sz="1600" dirty="0">
                  <a:latin typeface="Arial"/>
                </a:rPr>
                <a:t> </a:t>
              </a:r>
              <a:r>
                <a:rPr lang="en-US" sz="1600" dirty="0">
                  <a:latin typeface="Arial"/>
                  <a:hlinkClick r:id="rId2"/>
                </a:rPr>
                <a:t>www.GFI-Software.ru</a:t>
              </a:r>
              <a:endParaRPr lang="ru-RU" sz="1600" dirty="0">
                <a:latin typeface="Arial"/>
              </a:endParaRPr>
            </a:p>
            <a:p>
              <a:pPr algn="ctr"/>
              <a:endParaRPr lang="ru-RU" sz="600" dirty="0">
                <a:latin typeface="Arial"/>
              </a:endParaRPr>
            </a:p>
            <a:p>
              <a:pPr algn="ctr"/>
              <a:r>
                <a:rPr lang="ru-RU" sz="1600" dirty="0">
                  <a:solidFill>
                    <a:srgbClr val="272727"/>
                  </a:solidFill>
                  <a:latin typeface="Arial"/>
                </a:rPr>
                <a:t>+7 (495) 223-35-33</a:t>
              </a:r>
            </a:p>
            <a:p>
              <a:pPr algn="ctr"/>
              <a:endParaRPr lang="ru-RU" sz="600" dirty="0">
                <a:solidFill>
                  <a:srgbClr val="272727"/>
                </a:solidFill>
                <a:latin typeface="Arial"/>
              </a:endParaRPr>
            </a:p>
            <a:p>
              <a:pPr algn="ctr"/>
              <a:r>
                <a:rPr lang="en-US" sz="1600" u="sng" dirty="0">
                  <a:latin typeface="Arial"/>
                  <a:hlinkClick r:id="rId3"/>
                </a:rPr>
                <a:t>partners</a:t>
              </a:r>
              <a:r>
                <a:rPr lang="ru-RU" sz="1600" u="sng" dirty="0">
                  <a:latin typeface="Arial"/>
                  <a:hlinkClick r:id="rId3"/>
                </a:rPr>
                <a:t>@</a:t>
              </a:r>
              <a:r>
                <a:rPr lang="en-US" sz="1600" u="sng" dirty="0" err="1">
                  <a:latin typeface="Arial"/>
                  <a:hlinkClick r:id="rId3"/>
                </a:rPr>
                <a:t>afi</a:t>
              </a:r>
              <a:r>
                <a:rPr lang="ru-RU" sz="1600" u="sng" dirty="0">
                  <a:latin typeface="Arial"/>
                  <a:hlinkClick r:id="rId3"/>
                </a:rPr>
                <a:t>-</a:t>
              </a:r>
              <a:r>
                <a:rPr lang="en-US" sz="1600" u="sng" dirty="0">
                  <a:latin typeface="Arial"/>
                  <a:hlinkClick r:id="rId3"/>
                </a:rPr>
                <a:t>d</a:t>
              </a:r>
              <a:r>
                <a:rPr lang="ru-RU" sz="1600" u="sng" dirty="0">
                  <a:latin typeface="Arial"/>
                  <a:hlinkClick r:id="rId3"/>
                </a:rPr>
                <a:t>.</a:t>
              </a:r>
              <a:r>
                <a:rPr lang="en-US" sz="1600" u="sng" dirty="0" err="1">
                  <a:latin typeface="Arial"/>
                  <a:hlinkClick r:id="rId3"/>
                </a:rPr>
                <a:t>ru</a:t>
              </a:r>
              <a:endParaRPr lang="ru-RU" sz="1600" dirty="0">
                <a:latin typeface="Arial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638690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1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 defTabSz="685800">
              <a:buClr>
                <a:srgbClr val="989BA1"/>
              </a:buClr>
              <a:buSzPts val="800"/>
              <a:buFont typeface="Arial"/>
              <a:buNone/>
              <a:defRPr/>
            </a:pPr>
            <a:fld id="{00000000-1234-1234-1234-123412341234}" type="slidenum">
              <a:rPr lang="en-US" sz="600" kern="0">
                <a:solidFill>
                  <a:srgbClr val="989BA1"/>
                </a:solidFill>
                <a:ea typeface="Arial"/>
                <a:cs typeface="Arial"/>
                <a:sym typeface="Arial"/>
              </a:rPr>
              <a:pPr algn="r" defTabSz="685800">
                <a:buClr>
                  <a:srgbClr val="989BA1"/>
                </a:buClr>
                <a:buSzPts val="800"/>
                <a:buFont typeface="Arial"/>
                <a:buNone/>
                <a:defRPr/>
              </a:pPr>
              <a:t>‹#›</a:t>
            </a:fld>
            <a:endParaRPr sz="600" kern="0">
              <a:solidFill>
                <a:srgbClr val="989BA1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07835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>
                <a:solidFill>
                  <a:srgbClr val="272727"/>
                </a:solidFill>
              </a:rPr>
              <a:pPr/>
              <a:t>9/4/19</a:t>
            </a:fld>
            <a:endParaRPr lang="en-US">
              <a:solidFill>
                <a:srgbClr val="272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272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>
                <a:solidFill>
                  <a:srgbClr val="272727"/>
                </a:solidFill>
              </a:rPr>
              <a:pPr/>
              <a:t>‹#›</a:t>
            </a:fld>
            <a:endParaRPr lang="en-US">
              <a:solidFill>
                <a:srgbClr val="272727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4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7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55239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36712"/>
            <a:ext cx="12192000" cy="0"/>
          </a:xfrm>
          <a:prstGeom prst="line">
            <a:avLst/>
          </a:prstGeom>
          <a:ln w="38100">
            <a:solidFill>
              <a:srgbClr val="0079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7381" y="223260"/>
            <a:ext cx="2592288" cy="469436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9744406" y="91233"/>
            <a:ext cx="168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www.GFI-Software.ru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+7 (495) 223-35-33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info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@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GFI-Software</a:t>
            </a:r>
            <a:r>
              <a:rPr lang="ru-RU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.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ru</a:t>
            </a:r>
            <a:endParaRPr lang="en-US" sz="1200" b="1" dirty="0">
              <a:solidFill>
                <a:schemeClr val="accent2">
                  <a:lumMod val="75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6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237312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852936"/>
            <a:ext cx="12192000" cy="1368152"/>
          </a:xfrm>
          <a:prstGeom prst="rect">
            <a:avLst/>
          </a:prstGeom>
          <a:noFill/>
        </p:spPr>
        <p:txBody>
          <a:bodyPr anchor="t" anchorCtr="0">
            <a:normAutofit/>
          </a:bodyPr>
          <a:lstStyle>
            <a:lvl1pPr algn="ctr"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3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1pPr marL="0" indent="0">
              <a:buNone/>
              <a:defRPr/>
            </a:lvl1pPr>
            <a:lvl2pPr marL="268287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56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303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395634" y="1962151"/>
            <a:ext cx="4002617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081617" y="1962151"/>
            <a:ext cx="6161616" cy="33051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500" indent="-176213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275733" y="5362762"/>
            <a:ext cx="4152900" cy="277812"/>
          </a:xfrm>
        </p:spPr>
        <p:txBody>
          <a:bodyPr>
            <a:no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60594" y="5362762"/>
            <a:ext cx="4152901" cy="277812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rgbClr val="999999"/>
                </a:solidFill>
              </a:defRPr>
            </a:lvl1pPr>
            <a:lvl2pPr marL="268287" indent="0">
              <a:buNone/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649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8268657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Oval 8"/>
          <p:cNvSpPr/>
          <p:nvPr userDrawn="1"/>
        </p:nvSpPr>
        <p:spPr>
          <a:xfrm>
            <a:off x="615758" y="1231262"/>
            <a:ext cx="3078788" cy="2241176"/>
          </a:xfrm>
          <a:prstGeom prst="ellipse">
            <a:avLst/>
          </a:prstGeom>
          <a:solidFill>
            <a:srgbClr val="0079C1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>
              <a:solidFill>
                <a:srgbClr val="0079C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4544291" y="1231262"/>
            <a:ext cx="3078788" cy="2241176"/>
          </a:xfrm>
          <a:prstGeom prst="ellipse">
            <a:avLst/>
          </a:prstGeom>
          <a:solidFill>
            <a:srgbClr val="0079C1">
              <a:alpha val="6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13" name="Oval 12"/>
          <p:cNvSpPr/>
          <p:nvPr userDrawn="1"/>
        </p:nvSpPr>
        <p:spPr>
          <a:xfrm>
            <a:off x="8482061" y="1231262"/>
            <a:ext cx="3078788" cy="2241176"/>
          </a:xfrm>
          <a:prstGeom prst="ellips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23" name="Straight Connector 22"/>
          <p:cNvCxnSpPr/>
          <p:nvPr userDrawn="1"/>
        </p:nvCxnSpPr>
        <p:spPr>
          <a:xfrm flipH="1">
            <a:off x="2142838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6090772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 flipH="1">
            <a:off x="10007291" y="36726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 userDrawn="1"/>
        </p:nvCxnSpPr>
        <p:spPr>
          <a:xfrm flipH="1">
            <a:off x="2142838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 flipH="1">
            <a:off x="6090772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 flipH="1">
            <a:off x="10007291" y="4891842"/>
            <a:ext cx="2445" cy="48025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5758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489821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53823" y="2093860"/>
            <a:ext cx="3078788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36017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268657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26983" y="4267199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431371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4360173" y="5459852"/>
            <a:ext cx="3456335" cy="576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/>
            </a:lvl1pPr>
            <a:lvl2pPr marL="457200" indent="0">
              <a:buFont typeface="Arial" panose="020B0604020202020204" pitchFamily="34" charset="0"/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435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3" grpId="0" animBg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6253019" y="3684427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1" name="Rectangle 20"/>
          <p:cNvSpPr/>
          <p:nvPr userDrawn="1"/>
        </p:nvSpPr>
        <p:spPr>
          <a:xfrm>
            <a:off x="615758" y="1214684"/>
            <a:ext cx="5307831" cy="2236728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40872" y="1998879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6253019" y="1214684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2" name="Rectangle 31"/>
          <p:cNvSpPr/>
          <p:nvPr userDrawn="1"/>
        </p:nvSpPr>
        <p:spPr>
          <a:xfrm>
            <a:off x="615758" y="3684427"/>
            <a:ext cx="5307831" cy="2236728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40872" y="4442791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478133" y="1973048"/>
            <a:ext cx="4857600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78987" y="4442791"/>
            <a:ext cx="4855895" cy="7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9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42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2" grpId="0" animBg="1"/>
      <p:bldP spid="32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308209" y="2177262"/>
            <a:ext cx="3383617" cy="246307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29" name="Isosceles Triangle 28"/>
          <p:cNvSpPr/>
          <p:nvPr userDrawn="1"/>
        </p:nvSpPr>
        <p:spPr>
          <a:xfrm rot="5400000">
            <a:off x="5655858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0" name="Isosceles Triangle 29"/>
          <p:cNvSpPr/>
          <p:nvPr userDrawn="1"/>
        </p:nvSpPr>
        <p:spPr>
          <a:xfrm rot="5400000">
            <a:off x="9835000" y="3263515"/>
            <a:ext cx="486114" cy="323733"/>
          </a:xfrm>
          <a:prstGeom prst="triangle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cxnSp>
        <p:nvCxnSpPr>
          <p:cNvPr id="36" name="Straight Connector 35"/>
          <p:cNvCxnSpPr>
            <a:endCxn id="29" idx="3"/>
          </p:cNvCxnSpPr>
          <p:nvPr userDrawn="1"/>
        </p:nvCxnSpPr>
        <p:spPr>
          <a:xfrm flipV="1">
            <a:off x="4030237" y="3425382"/>
            <a:ext cx="1706811" cy="2149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5349707" y="1251447"/>
            <a:ext cx="0" cy="4311052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4030238" y="12514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 flipV="1">
            <a:off x="4030238" y="1640229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030238" y="197564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4030238" y="2356807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 userDrawn="1"/>
        </p:nvCxnSpPr>
        <p:spPr>
          <a:xfrm flipV="1">
            <a:off x="4030238" y="271509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 userDrawn="1"/>
        </p:nvCxnSpPr>
        <p:spPr>
          <a:xfrm flipV="1">
            <a:off x="4030238" y="306576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 userDrawn="1"/>
        </p:nvCxnSpPr>
        <p:spPr>
          <a:xfrm flipV="1">
            <a:off x="4030238" y="3778086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 userDrawn="1"/>
        </p:nvCxnSpPr>
        <p:spPr>
          <a:xfrm flipV="1">
            <a:off x="4030238" y="4136375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 userDrawn="1"/>
        </p:nvCxnSpPr>
        <p:spPr>
          <a:xfrm flipV="1">
            <a:off x="4030238" y="4494664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 userDrawn="1"/>
        </p:nvCxnSpPr>
        <p:spPr>
          <a:xfrm flipV="1">
            <a:off x="4030238" y="4845330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 userDrawn="1"/>
        </p:nvCxnSpPr>
        <p:spPr>
          <a:xfrm flipV="1">
            <a:off x="4030238" y="5211243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 userDrawn="1"/>
        </p:nvCxnSpPr>
        <p:spPr>
          <a:xfrm flipV="1">
            <a:off x="4030238" y="5561908"/>
            <a:ext cx="1319469" cy="591"/>
          </a:xfrm>
          <a:prstGeom prst="line">
            <a:avLst/>
          </a:prstGeom>
          <a:ln w="6350" cmpd="sng">
            <a:solidFill>
              <a:srgbClr val="80D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1837" y="115804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631837" y="151646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31837" y="187488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31837" y="223330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31837" y="259173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631837" y="295015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31837" y="330857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31837" y="3666997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31837" y="4025419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19"/>
          </p:nvPr>
        </p:nvSpPr>
        <p:spPr>
          <a:xfrm>
            <a:off x="631837" y="4383841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1837" y="4742263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631837" y="5100685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631837" y="5459108"/>
            <a:ext cx="3398400" cy="252412"/>
          </a:xfrm>
          <a:solidFill>
            <a:srgbClr val="0079C1">
              <a:alpha val="10980"/>
            </a:srgbClr>
          </a:solidFill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>
          <a:xfrm>
            <a:off x="10320469" y="3068960"/>
            <a:ext cx="1598664" cy="950486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rgbClr val="0079C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66" name="Text Placeholder 8"/>
          <p:cNvSpPr>
            <a:spLocks noGrp="1"/>
          </p:cNvSpPr>
          <p:nvPr>
            <p:ph type="body" sz="quarter" idx="24"/>
          </p:nvPr>
        </p:nvSpPr>
        <p:spPr>
          <a:xfrm>
            <a:off x="6655869" y="2390329"/>
            <a:ext cx="2688297" cy="20369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050"/>
            </a:lvl2pPr>
            <a:lvl3pPr marL="914400" indent="0">
              <a:buNone/>
              <a:defRPr sz="105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51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animBg="1"/>
      <p:bldP spid="30" grpId="0" animBg="1"/>
      <p:bldP spid="6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uiExpand="1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sty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 userDrawn="1"/>
        </p:nvSpPr>
        <p:spPr>
          <a:xfrm>
            <a:off x="6238996" y="997324"/>
            <a:ext cx="5321853" cy="916094"/>
          </a:xfrm>
          <a:prstGeom prst="rect">
            <a:avLst/>
          </a:prstGeom>
          <a:solidFill>
            <a:srgbClr val="FC66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5" name="Rectangle 44"/>
          <p:cNvSpPr/>
          <p:nvPr userDrawn="1"/>
        </p:nvSpPr>
        <p:spPr>
          <a:xfrm>
            <a:off x="615758" y="997324"/>
            <a:ext cx="5321853" cy="916094"/>
          </a:xfrm>
          <a:prstGeom prst="rect">
            <a:avLst/>
          </a:prstGeom>
          <a:solidFill>
            <a:srgbClr val="0079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46" name="Rectangle 45"/>
          <p:cNvSpPr/>
          <p:nvPr userDrawn="1"/>
        </p:nvSpPr>
        <p:spPr>
          <a:xfrm>
            <a:off x="615758" y="2140801"/>
            <a:ext cx="5321853" cy="3708671"/>
          </a:xfrm>
          <a:prstGeom prst="rect">
            <a:avLst/>
          </a:prstGeom>
          <a:solidFill>
            <a:srgbClr val="0079C1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65" name="Rectangle 64"/>
          <p:cNvSpPr/>
          <p:nvPr userDrawn="1"/>
        </p:nvSpPr>
        <p:spPr>
          <a:xfrm>
            <a:off x="6238996" y="2140801"/>
            <a:ext cx="5321853" cy="3708671"/>
          </a:xfrm>
          <a:prstGeom prst="rect">
            <a:avLst/>
          </a:prstGeom>
          <a:solidFill>
            <a:srgbClr val="FC6621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2058" tIns="41029" rIns="82058" bIns="41029"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76684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499923" y="1113371"/>
            <a:ext cx="4800000" cy="684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76684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499923" y="2374955"/>
            <a:ext cx="4800000" cy="324036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6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0"/>
          </p:nvPr>
        </p:nvSpPr>
        <p:spPr>
          <a:xfrm>
            <a:off x="749300" y="2708920"/>
            <a:ext cx="10699200" cy="360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49300" y="1268413"/>
            <a:ext cx="10699200" cy="914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8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110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679510" y="692696"/>
            <a:ext cx="8926543" cy="4878542"/>
            <a:chOff x="1115616" y="350658"/>
            <a:chExt cx="6694907" cy="4878542"/>
          </a:xfrm>
        </p:grpSpPr>
        <p:sp>
          <p:nvSpPr>
            <p:cNvPr id="3" name="Title 1"/>
            <p:cNvSpPr txBox="1">
              <a:spLocks/>
            </p:cNvSpPr>
            <p:nvPr userDrawn="1"/>
          </p:nvSpPr>
          <p:spPr bwMode="auto">
            <a:xfrm>
              <a:off x="1115616" y="1502786"/>
              <a:ext cx="6694907" cy="2808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1882" tIns="50941" rIns="101882" bIns="50941" anchor="ctr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b="0" i="0">
                  <a:solidFill>
                    <a:srgbClr val="0079C1"/>
                  </a:solidFill>
                  <a:latin typeface="Segoe UI" pitchFamily="34" charset="0"/>
                  <a:ea typeface="Segoe UI" pitchFamily="34" charset="0"/>
                  <a:cs typeface="Segoe UI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rgbClr val="0079C1"/>
                  </a:solidFill>
                  <a:latin typeface="Arial" charset="0"/>
                </a:defRPr>
              </a:lvl5pPr>
              <a:lvl6pPr marL="509412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6pPr>
              <a:lvl7pPr marL="1018824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7pPr>
              <a:lvl8pPr marL="1528237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8pPr>
              <a:lvl9pPr marL="2037649" algn="l" rtl="0" fontAlgn="base">
                <a:spcBef>
                  <a:spcPct val="0"/>
                </a:spcBef>
                <a:spcAft>
                  <a:spcPct val="0"/>
                </a:spcAft>
                <a:defRPr sz="2700" b="1">
                  <a:solidFill>
                    <a:schemeClr val="bg2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ru-RU" sz="1600" b="1" dirty="0">
                  <a:solidFill>
                    <a:srgbClr val="185097"/>
                  </a:solidFill>
                  <a:latin typeface="+mn-lt"/>
                </a:rPr>
                <a:t>Спасибо</a:t>
              </a:r>
              <a:r>
                <a:rPr lang="ru-RU" sz="1600" b="1" baseline="0" dirty="0">
                  <a:solidFill>
                    <a:srgbClr val="185097"/>
                  </a:solidFill>
                  <a:latin typeface="+mn-lt"/>
                </a:rPr>
                <a:t> за ваше внимание!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ru-RU" sz="1600" baseline="0" dirty="0">
                  <a:solidFill>
                    <a:srgbClr val="272727"/>
                  </a:solidFill>
                  <a:latin typeface="+mn-lt"/>
                </a:rPr>
                <a:t>Мы готовы ответить на любые ваши вопросы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2"/>
                </a:rPr>
                <a:t>www.GFI-Software.ru</a:t>
              </a:r>
              <a:endParaRPr lang="en-US" sz="1600" baseline="0" dirty="0">
                <a:solidFill>
                  <a:srgbClr val="272727"/>
                </a:solidFill>
                <a:latin typeface="+mn-lt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en-US" sz="1600" baseline="0" dirty="0">
                  <a:solidFill>
                    <a:srgbClr val="272727"/>
                  </a:solidFill>
                  <a:latin typeface="+mn-lt"/>
                  <a:hlinkClick r:id="rId3"/>
                </a:rPr>
                <a:t>info@gfi-software.ru</a:t>
              </a:r>
              <a:r>
                <a:rPr lang="en-US" sz="1600" baseline="0" dirty="0">
                  <a:solidFill>
                    <a:srgbClr val="272727"/>
                  </a:solidFill>
                  <a:latin typeface="+mn-lt"/>
                </a:rPr>
                <a:t> </a:t>
              </a:r>
              <a:endParaRPr lang="ru-RU" sz="1600" baseline="0" dirty="0">
                <a:solidFill>
                  <a:srgbClr val="272727"/>
                </a:solidFill>
                <a:latin typeface="+mn-lt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987824" y="350658"/>
              <a:ext cx="3168352" cy="765008"/>
            </a:xfrm>
            <a:prstGeom prst="rect">
              <a:avLst/>
            </a:prstGeom>
          </p:spPr>
        </p:pic>
        <p:pic>
          <p:nvPicPr>
            <p:cNvPr id="6" name="Picture 5" descr="GFI-Pillars.png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8306" y="4603822"/>
              <a:ext cx="4987388" cy="6253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691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276676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42900" marR="0" lvl="0" indent="-315468" algn="l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294894" algn="l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27432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264033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" name="Google Shape;23;p3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3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90577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">
  <p:cSld name="Section Break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1" y="2090302"/>
            <a:ext cx="594097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1" y="3647097"/>
            <a:ext cx="5940972" cy="6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342900" marR="0" lvl="0" indent="-171450" algn="l">
              <a:lnSpc>
                <a:spcPct val="133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lvl="1" indent="-171450" algn="l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  <a:defRPr sz="15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028700" marR="0" lvl="2" indent="-171450" algn="l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None/>
              <a:defRPr sz="135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714500" marR="0" lvl="4" indent="-171450" algn="l">
              <a:lnSpc>
                <a:spcPct val="16625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728"/>
              <a:buFont typeface="Noto Sans Symbols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marR="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400300" marR="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743200" marR="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086100" marR="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D8F92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8D8F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831851" y="3415863"/>
            <a:ext cx="4570467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4"/>
          <p:cNvSpPr>
            <a:spLocks noGrp="1"/>
          </p:cNvSpPr>
          <p:nvPr>
            <p:ph type="pic" idx="2"/>
          </p:nvPr>
        </p:nvSpPr>
        <p:spPr>
          <a:xfrm>
            <a:off x="7472364" y="0"/>
            <a:ext cx="4719637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3024"/>
              <a:buFont typeface="Noto Sans Symbols"/>
              <a:buChar char="▪"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0833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592"/>
              <a:buFont typeface="Noto Sans Symbols"/>
              <a:buChar char="▪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33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5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47777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944"/>
              <a:buFont typeface="Noto Sans Symbols"/>
              <a:buChar char="▪"/>
              <a:defRPr sz="135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96591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itle" type="titleOnly">
  <p:cSld name="Blank with 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381000" y="365124"/>
            <a:ext cx="93133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" name="Google Shape;36;p5"/>
          <p:cNvCxnSpPr/>
          <p:nvPr/>
        </p:nvCxnSpPr>
        <p:spPr>
          <a:xfrm>
            <a:off x="10553865" y="6388135"/>
            <a:ext cx="0" cy="333340"/>
          </a:xfrm>
          <a:prstGeom prst="straightConnector1">
            <a:avLst/>
          </a:prstGeom>
          <a:noFill/>
          <a:ln w="9525" cap="flat" cmpd="sng">
            <a:solidFill>
              <a:srgbClr val="E4E6E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5"/>
          <p:cNvSpPr txBox="1"/>
          <p:nvPr/>
        </p:nvSpPr>
        <p:spPr>
          <a:xfrm>
            <a:off x="10668000" y="6431190"/>
            <a:ext cx="6858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89BA1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600" b="0" i="0" u="none" strike="noStrike" kern="0" cap="none" spc="0" normalizeH="0" baseline="0" noProof="0">
                <a:ln>
                  <a:noFill/>
                </a:ln>
                <a:solidFill>
                  <a:srgbClr val="989BA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89BA1"/>
                </a:buClr>
                <a:buSzPts val="800"/>
                <a:buFont typeface="Arial"/>
                <a:buNone/>
                <a:tabLst/>
                <a:defRPr/>
              </a:pPr>
              <a:t>‹#›</a:t>
            </a:fld>
            <a:endParaRPr kumimoji="0" sz="600" b="0" i="0" u="none" strike="noStrike" kern="0" cap="none" spc="0" normalizeH="0" baseline="0" noProof="0">
              <a:ln>
                <a:noFill/>
              </a:ln>
              <a:solidFill>
                <a:srgbClr val="989BA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1" y="6313467"/>
            <a:ext cx="593347" cy="36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98775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0977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48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08643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49" name="Picture Placeholder 47"/>
          <p:cNvSpPr>
            <a:spLocks noGrp="1"/>
          </p:cNvSpPr>
          <p:nvPr>
            <p:ph type="pic" sz="quarter" idx="11"/>
          </p:nvPr>
        </p:nvSpPr>
        <p:spPr>
          <a:xfrm>
            <a:off x="5018529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0" name="Picture Placeholder 47"/>
          <p:cNvSpPr>
            <a:spLocks noGrp="1"/>
          </p:cNvSpPr>
          <p:nvPr>
            <p:ph type="pic" sz="quarter" idx="12"/>
          </p:nvPr>
        </p:nvSpPr>
        <p:spPr>
          <a:xfrm>
            <a:off x="9328415" y="1875867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1" name="Picture Placeholder 47"/>
          <p:cNvSpPr>
            <a:spLocks noGrp="1"/>
          </p:cNvSpPr>
          <p:nvPr>
            <p:ph type="pic" sz="quarter" idx="13"/>
          </p:nvPr>
        </p:nvSpPr>
        <p:spPr>
          <a:xfrm>
            <a:off x="2863586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52" name="Picture Placeholder 47"/>
          <p:cNvSpPr>
            <a:spLocks noGrp="1"/>
          </p:cNvSpPr>
          <p:nvPr>
            <p:ph type="pic" sz="quarter" idx="14"/>
          </p:nvPr>
        </p:nvSpPr>
        <p:spPr>
          <a:xfrm>
            <a:off x="7173472" y="3919874"/>
            <a:ext cx="2154943" cy="204400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5579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4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6857998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63129" y="6389960"/>
            <a:ext cx="392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lvl="0">
              <a:defRPr sz="1200" b="1" spc="2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fld id="{C7C71010-677A-489C-BB3F-CA8EBC4C3264}" type="slidenum">
              <a:rPr lang="id-ID" b="0" smtClean="0">
                <a:latin typeface="Montserrat Semi Bold" panose="00000700000000000000" pitchFamily="50" charset="0"/>
              </a:rPr>
              <a:pPr lvl="0"/>
              <a:t>‹#›</a:t>
            </a:fld>
            <a:endParaRPr lang="id-ID" b="0" dirty="0">
              <a:latin typeface="Montserrat Semi Bold" panose="000007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4851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24" name="Parallelogram 23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0255565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925513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460875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7996238" y="2030413"/>
            <a:ext cx="3270250" cy="2073275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/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0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54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2281989" y="1738163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5398168" y="4272815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8514347" y="1738163"/>
            <a:ext cx="1395664" cy="1395664"/>
          </a:xfrm>
          <a:custGeom>
            <a:avLst/>
            <a:gdLst>
              <a:gd name="connsiteX0" fmla="*/ 697832 w 1395664"/>
              <a:gd name="connsiteY0" fmla="*/ 0 h 1395664"/>
              <a:gd name="connsiteX1" fmla="*/ 1395664 w 1395664"/>
              <a:gd name="connsiteY1" fmla="*/ 697832 h 1395664"/>
              <a:gd name="connsiteX2" fmla="*/ 697832 w 1395664"/>
              <a:gd name="connsiteY2" fmla="*/ 1395664 h 1395664"/>
              <a:gd name="connsiteX3" fmla="*/ 0 w 1395664"/>
              <a:gd name="connsiteY3" fmla="*/ 697832 h 1395664"/>
              <a:gd name="connsiteX4" fmla="*/ 697832 w 1395664"/>
              <a:gd name="connsiteY4" fmla="*/ 0 h 13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664" h="1395664">
                <a:moveTo>
                  <a:pt x="697832" y="0"/>
                </a:moveTo>
                <a:cubicBezTo>
                  <a:pt x="1083234" y="0"/>
                  <a:pt x="1395664" y="312430"/>
                  <a:pt x="1395664" y="697832"/>
                </a:cubicBezTo>
                <a:cubicBezTo>
                  <a:pt x="1395664" y="1083234"/>
                  <a:pt x="1083234" y="1395664"/>
                  <a:pt x="697832" y="1395664"/>
                </a:cubicBezTo>
                <a:cubicBezTo>
                  <a:pt x="312430" y="1395664"/>
                  <a:pt x="0" y="1083234"/>
                  <a:pt x="0" y="697832"/>
                </a:cubicBezTo>
                <a:cubicBezTo>
                  <a:pt x="0" y="312430"/>
                  <a:pt x="312430" y="0"/>
                  <a:pt x="6978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64568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89861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creen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496544" y="2358690"/>
            <a:ext cx="3349924" cy="2581776"/>
          </a:xfrm>
          <a:custGeom>
            <a:avLst/>
            <a:gdLst>
              <a:gd name="connsiteX0" fmla="*/ 3349924 w 3349924"/>
              <a:gd name="connsiteY0" fmla="*/ 0 h 2581776"/>
              <a:gd name="connsiteX1" fmla="*/ 3035599 w 3349924"/>
              <a:gd name="connsiteY1" fmla="*/ 2581776 h 2581776"/>
              <a:gd name="connsiteX2" fmla="*/ 0 w 3349924"/>
              <a:gd name="connsiteY2" fmla="*/ 2181726 h 2581776"/>
              <a:gd name="connsiteX3" fmla="*/ 409575 w 3349924"/>
              <a:gd name="connsiteY3" fmla="*/ 361950 h 258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9924" h="2581776">
                <a:moveTo>
                  <a:pt x="3349924" y="0"/>
                </a:moveTo>
                <a:lnTo>
                  <a:pt x="3035599" y="2581776"/>
                </a:lnTo>
                <a:lnTo>
                  <a:pt x="0" y="2181726"/>
                </a:lnTo>
                <a:lnTo>
                  <a:pt x="409575" y="361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09160"/>
      </p:ext>
    </p:extLst>
  </p:cSld>
  <p:clrMapOvr>
    <a:masterClrMapping/>
  </p:clrMapOvr>
  <p:transition spd="slow">
    <p:wipe/>
  </p:transition>
  <p:extLst mod="1"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88434"/>
            <a:ext cx="12192000" cy="227606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626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343890" y="1572029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4000780" y="1572027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6657669" y="1572027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9314557" y="1572026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4"/>
          </p:nvPr>
        </p:nvSpPr>
        <p:spPr>
          <a:xfrm>
            <a:off x="1343891" y="4007334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5"/>
          </p:nvPr>
        </p:nvSpPr>
        <p:spPr>
          <a:xfrm>
            <a:off x="4000779" y="4007333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16"/>
          </p:nvPr>
        </p:nvSpPr>
        <p:spPr>
          <a:xfrm>
            <a:off x="6657669" y="4007331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7"/>
          </p:nvPr>
        </p:nvSpPr>
        <p:spPr>
          <a:xfrm>
            <a:off x="9314556" y="4007331"/>
            <a:ext cx="1533554" cy="1533552"/>
          </a:xfrm>
          <a:custGeom>
            <a:avLst/>
            <a:gdLst>
              <a:gd name="connsiteX0" fmla="*/ 766777 w 1533554"/>
              <a:gd name="connsiteY0" fmla="*/ 0 h 1533552"/>
              <a:gd name="connsiteX1" fmla="*/ 1533554 w 1533554"/>
              <a:gd name="connsiteY1" fmla="*/ 766776 h 1533552"/>
              <a:gd name="connsiteX2" fmla="*/ 766777 w 1533554"/>
              <a:gd name="connsiteY2" fmla="*/ 1533552 h 1533552"/>
              <a:gd name="connsiteX3" fmla="*/ 0 w 1533554"/>
              <a:gd name="connsiteY3" fmla="*/ 766776 h 1533552"/>
              <a:gd name="connsiteX4" fmla="*/ 766777 w 1533554"/>
              <a:gd name="connsiteY4" fmla="*/ 0 h 1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54" h="1533552">
                <a:moveTo>
                  <a:pt x="766777" y="0"/>
                </a:moveTo>
                <a:cubicBezTo>
                  <a:pt x="1190256" y="0"/>
                  <a:pt x="1533554" y="343297"/>
                  <a:pt x="1533554" y="766776"/>
                </a:cubicBezTo>
                <a:cubicBezTo>
                  <a:pt x="1533554" y="1190255"/>
                  <a:pt x="1190256" y="1533552"/>
                  <a:pt x="766777" y="1533552"/>
                </a:cubicBezTo>
                <a:cubicBezTo>
                  <a:pt x="343298" y="1533552"/>
                  <a:pt x="0" y="1190255"/>
                  <a:pt x="0" y="766776"/>
                </a:cubicBezTo>
                <a:cubicBezTo>
                  <a:pt x="0" y="343297"/>
                  <a:pt x="343298" y="0"/>
                  <a:pt x="7667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41002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80160" y="3207714"/>
            <a:ext cx="3600262" cy="2864487"/>
          </a:xfrm>
          <a:custGeom>
            <a:avLst/>
            <a:gdLst>
              <a:gd name="connsiteX0" fmla="*/ 0 w 3600262"/>
              <a:gd name="connsiteY0" fmla="*/ 0 h 2864487"/>
              <a:gd name="connsiteX1" fmla="*/ 3600262 w 3600262"/>
              <a:gd name="connsiteY1" fmla="*/ 0 h 2864487"/>
              <a:gd name="connsiteX2" fmla="*/ 3600262 w 3600262"/>
              <a:gd name="connsiteY2" fmla="*/ 2864487 h 2864487"/>
              <a:gd name="connsiteX3" fmla="*/ 0 w 3600262"/>
              <a:gd name="connsiteY3" fmla="*/ 2864487 h 286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262" h="2864487">
                <a:moveTo>
                  <a:pt x="0" y="0"/>
                </a:moveTo>
                <a:lnTo>
                  <a:pt x="3600262" y="0"/>
                </a:lnTo>
                <a:lnTo>
                  <a:pt x="3600262" y="2864487"/>
                </a:lnTo>
                <a:lnTo>
                  <a:pt x="0" y="28644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20382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26720" y="1870363"/>
            <a:ext cx="3470564" cy="3470564"/>
          </a:xfrm>
          <a:custGeom>
            <a:avLst/>
            <a:gdLst>
              <a:gd name="connsiteX0" fmla="*/ 1735282 w 3470564"/>
              <a:gd name="connsiteY0" fmla="*/ 0 h 3470564"/>
              <a:gd name="connsiteX1" fmla="*/ 3470564 w 3470564"/>
              <a:gd name="connsiteY1" fmla="*/ 1735282 h 3470564"/>
              <a:gd name="connsiteX2" fmla="*/ 1735282 w 3470564"/>
              <a:gd name="connsiteY2" fmla="*/ 3470564 h 3470564"/>
              <a:gd name="connsiteX3" fmla="*/ 0 w 3470564"/>
              <a:gd name="connsiteY3" fmla="*/ 1735282 h 3470564"/>
              <a:gd name="connsiteX4" fmla="*/ 1735282 w 3470564"/>
              <a:gd name="connsiteY4" fmla="*/ 0 h 347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564" h="3470564">
                <a:moveTo>
                  <a:pt x="1735282" y="0"/>
                </a:moveTo>
                <a:cubicBezTo>
                  <a:pt x="2693652" y="0"/>
                  <a:pt x="3470564" y="776912"/>
                  <a:pt x="3470564" y="1735282"/>
                </a:cubicBezTo>
                <a:cubicBezTo>
                  <a:pt x="3470564" y="2693652"/>
                  <a:pt x="2693652" y="3470564"/>
                  <a:pt x="1735282" y="3470564"/>
                </a:cubicBezTo>
                <a:cubicBezTo>
                  <a:pt x="776912" y="3470564"/>
                  <a:pt x="0" y="2693652"/>
                  <a:pt x="0" y="1735282"/>
                </a:cubicBezTo>
                <a:cubicBezTo>
                  <a:pt x="0" y="776912"/>
                  <a:pt x="776912" y="0"/>
                  <a:pt x="17352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50326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1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49781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941687" y="1588169"/>
            <a:ext cx="10250313" cy="4395536"/>
          </a:xfrm>
          <a:custGeom>
            <a:avLst/>
            <a:gdLst>
              <a:gd name="connsiteX0" fmla="*/ 0 w 10250313"/>
              <a:gd name="connsiteY0" fmla="*/ 0 h 4395536"/>
              <a:gd name="connsiteX1" fmla="*/ 10250313 w 10250313"/>
              <a:gd name="connsiteY1" fmla="*/ 0 h 4395536"/>
              <a:gd name="connsiteX2" fmla="*/ 10250313 w 10250313"/>
              <a:gd name="connsiteY2" fmla="*/ 4395536 h 4395536"/>
              <a:gd name="connsiteX3" fmla="*/ 0 w 10250313"/>
              <a:gd name="connsiteY3" fmla="*/ 4395536 h 4395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0313" h="4395536">
                <a:moveTo>
                  <a:pt x="0" y="0"/>
                </a:moveTo>
                <a:lnTo>
                  <a:pt x="10250313" y="0"/>
                </a:lnTo>
                <a:lnTo>
                  <a:pt x="10250313" y="4395536"/>
                </a:lnTo>
                <a:lnTo>
                  <a:pt x="0" y="439553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10280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ight_Mini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</p:spTree>
    <p:extLst>
      <p:ext uri="{BB962C8B-B14F-4D97-AF65-F5344CB8AC3E}">
        <p14:creationId xmlns:p14="http://schemas.microsoft.com/office/powerpoint/2010/main" val="22780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8351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2047308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5580810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9114312" y="3835179"/>
            <a:ext cx="1030380" cy="1030380"/>
          </a:xfrm>
          <a:custGeom>
            <a:avLst/>
            <a:gdLst>
              <a:gd name="connsiteX0" fmla="*/ 515190 w 1030380"/>
              <a:gd name="connsiteY0" fmla="*/ 0 h 1030380"/>
              <a:gd name="connsiteX1" fmla="*/ 1030380 w 1030380"/>
              <a:gd name="connsiteY1" fmla="*/ 515190 h 1030380"/>
              <a:gd name="connsiteX2" fmla="*/ 515190 w 1030380"/>
              <a:gd name="connsiteY2" fmla="*/ 1030380 h 1030380"/>
              <a:gd name="connsiteX3" fmla="*/ 0 w 1030380"/>
              <a:gd name="connsiteY3" fmla="*/ 515190 h 1030380"/>
              <a:gd name="connsiteX4" fmla="*/ 515190 w 1030380"/>
              <a:gd name="connsiteY4" fmla="*/ 0 h 103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380" h="1030380">
                <a:moveTo>
                  <a:pt x="515190" y="0"/>
                </a:moveTo>
                <a:cubicBezTo>
                  <a:pt x="799722" y="0"/>
                  <a:pt x="1030380" y="230658"/>
                  <a:pt x="1030380" y="515190"/>
                </a:cubicBezTo>
                <a:cubicBezTo>
                  <a:pt x="1030380" y="799722"/>
                  <a:pt x="799722" y="1030380"/>
                  <a:pt x="515190" y="1030380"/>
                </a:cubicBezTo>
                <a:cubicBezTo>
                  <a:pt x="230658" y="1030380"/>
                  <a:pt x="0" y="799722"/>
                  <a:pt x="0" y="515190"/>
                </a:cubicBezTo>
                <a:cubicBezTo>
                  <a:pt x="0" y="230658"/>
                  <a:pt x="230658" y="0"/>
                  <a:pt x="515190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49898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0" hasCustomPrompt="1"/>
          </p:nvPr>
        </p:nvSpPr>
        <p:spPr>
          <a:xfrm>
            <a:off x="1869216" y="1710105"/>
            <a:ext cx="2118904" cy="2118904"/>
          </a:xfrm>
          <a:custGeom>
            <a:avLst/>
            <a:gdLst>
              <a:gd name="connsiteX0" fmla="*/ 1059452 w 2118904"/>
              <a:gd name="connsiteY0" fmla="*/ 0 h 2118904"/>
              <a:gd name="connsiteX1" fmla="*/ 2118904 w 2118904"/>
              <a:gd name="connsiteY1" fmla="*/ 1059452 h 2118904"/>
              <a:gd name="connsiteX2" fmla="*/ 1059452 w 2118904"/>
              <a:gd name="connsiteY2" fmla="*/ 2118904 h 2118904"/>
              <a:gd name="connsiteX3" fmla="*/ 0 w 2118904"/>
              <a:gd name="connsiteY3" fmla="*/ 1059452 h 2118904"/>
              <a:gd name="connsiteX4" fmla="*/ 1059452 w 2118904"/>
              <a:gd name="connsiteY4" fmla="*/ 0 h 211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04" h="2118904">
                <a:moveTo>
                  <a:pt x="1059452" y="0"/>
                </a:moveTo>
                <a:cubicBezTo>
                  <a:pt x="1644571" y="0"/>
                  <a:pt x="2118904" y="474333"/>
                  <a:pt x="2118904" y="1059452"/>
                </a:cubicBezTo>
                <a:cubicBezTo>
                  <a:pt x="2118904" y="1644571"/>
                  <a:pt x="1644571" y="2118904"/>
                  <a:pt x="1059452" y="2118904"/>
                </a:cubicBezTo>
                <a:cubicBezTo>
                  <a:pt x="474333" y="2118904"/>
                  <a:pt x="0" y="1644571"/>
                  <a:pt x="0" y="1059452"/>
                </a:cubicBezTo>
                <a:cubicBezTo>
                  <a:pt x="0" y="474333"/>
                  <a:pt x="474333" y="0"/>
                  <a:pt x="1059452" y="0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253929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33476" y="2041834"/>
            <a:ext cx="9915378" cy="2121251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694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rcle: Hollow 33">
            <a:extLst>
              <a:ext uri="{FF2B5EF4-FFF2-40B4-BE49-F238E27FC236}">
                <a16:creationId xmlns:a16="http://schemas.microsoft.com/office/drawing/2014/main" xmlns="" id="{5CC012A8-2CCA-42F2-A875-EBAB78ADB677}"/>
              </a:ext>
            </a:extLst>
          </p:cNvPr>
          <p:cNvSpPr/>
          <p:nvPr userDrawn="1"/>
        </p:nvSpPr>
        <p:spPr>
          <a:xfrm>
            <a:off x="-473765" y="5426765"/>
            <a:ext cx="1709530" cy="1709530"/>
          </a:xfrm>
          <a:prstGeom prst="donut">
            <a:avLst>
              <a:gd name="adj" fmla="val 2206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8D2314-CDBF-4338-9D64-6FB209F58F55}"/>
              </a:ext>
            </a:extLst>
          </p:cNvPr>
          <p:cNvSpPr txBox="1"/>
          <p:nvPr userDrawn="1"/>
        </p:nvSpPr>
        <p:spPr>
          <a:xfrm>
            <a:off x="-129513" y="-76003"/>
            <a:ext cx="16257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D62C3CBC-3074-46F9-9732-18C622B4DA99}" type="slidenum">
              <a:rPr lang="en-US" sz="8800" b="1" spc="-300" smtClean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‹#›</a:t>
            </a:fld>
            <a:endParaRPr lang="en-US" sz="8800" b="1" spc="-300" dirty="0">
              <a:solidFill>
                <a:schemeClr val="bg1">
                  <a:lumMod val="95000"/>
                </a:schemeClr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xmlns="" id="{C797F145-F8FB-44F4-AB66-EF520A99BE60}"/>
              </a:ext>
            </a:extLst>
          </p:cNvPr>
          <p:cNvSpPr/>
          <p:nvPr userDrawn="1"/>
        </p:nvSpPr>
        <p:spPr>
          <a:xfrm>
            <a:off x="9513804" y="5576675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xmlns="" id="{C16638AC-7033-4D52-BB7B-4117E02027B5}"/>
              </a:ext>
            </a:extLst>
          </p:cNvPr>
          <p:cNvSpPr/>
          <p:nvPr userDrawn="1"/>
        </p:nvSpPr>
        <p:spPr>
          <a:xfrm>
            <a:off x="10958291" y="4856418"/>
            <a:ext cx="2074294" cy="1559620"/>
          </a:xfrm>
          <a:prstGeom prst="parallelogram">
            <a:avLst>
              <a:gd name="adj" fmla="val 885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B8A428-3DB6-40B6-A573-4CC8E263A6DF}"/>
              </a:ext>
            </a:extLst>
          </p:cNvPr>
          <p:cNvSpPr txBox="1"/>
          <p:nvPr userDrawn="1"/>
        </p:nvSpPr>
        <p:spPr>
          <a:xfrm>
            <a:off x="11137113" y="-62538"/>
            <a:ext cx="10214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>
                    <a:lumMod val="95000"/>
                  </a:schemeClr>
                </a:solidFill>
                <a:latin typeface="Bahnschrift SemiBold" panose="020B0502040204020203" pitchFamily="34" charset="0"/>
              </a:rPr>
              <a:t>AFI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30104" y="1904001"/>
            <a:ext cx="5134809" cy="3962227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346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8013-04FC-4376-942B-B1BA29941F6D}" type="datetimeFigureOut">
              <a:rPr lang="en-US" smtClean="0"/>
              <a:t>9/4/19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8101-0C53-4044-9ACD-2D9C216E4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364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8013-04FC-4376-942B-B1BA29941F6D}" type="datetimeFigureOut">
              <a:rPr lang="en-US" smtClean="0"/>
              <a:t>9/4/19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78101-0C53-4044-9ACD-2D9C216E4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246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71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with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0121" y="518063"/>
            <a:ext cx="5391880" cy="63399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02198"/>
            <a:ext cx="7065907" cy="1898029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12457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CA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27833"/>
            <a:ext cx="6219208" cy="1752600"/>
          </a:xfrm>
        </p:spPr>
        <p:txBody>
          <a:bodyPr/>
          <a:lstStyle>
            <a:lvl1pPr marL="0" indent="0" algn="l">
              <a:buNone/>
              <a:defRPr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321333"/>
            <a:ext cx="2596179" cy="536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639097"/>
            <a:ext cx="2432245" cy="5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08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Gho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y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082" y="806581"/>
            <a:ext cx="5124919" cy="60514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465395"/>
            <a:ext cx="7065907" cy="18980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91031"/>
            <a:ext cx="621920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dirty="0"/>
              <a:t>Click to edit Master subtitle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5639097"/>
            <a:ext cx="2432245" cy="5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867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334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262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959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048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Ghos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y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082" y="806581"/>
            <a:ext cx="5124919" cy="60514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54864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4473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720528"/>
            <a:ext cx="10972800" cy="1362075"/>
          </a:xfrm>
        </p:spPr>
        <p:txBody>
          <a:bodyPr anchor="b">
            <a:normAutofit/>
          </a:bodyPr>
          <a:lstStyle>
            <a:lvl1pPr algn="l">
              <a:defRPr sz="4000" b="0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598"/>
            <a:ext cx="10972800" cy="1500187"/>
          </a:xfrm>
        </p:spPr>
        <p:txBody>
          <a:bodyPr anchor="t"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852" y="5672776"/>
            <a:ext cx="2413137" cy="55474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6321333"/>
            <a:ext cx="2596179" cy="5366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1317277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043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167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728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8368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 userDrawn="1"/>
        </p:nvSpPr>
        <p:spPr bwMode="auto">
          <a:xfrm>
            <a:off x="2478422" y="4244394"/>
            <a:ext cx="7588251" cy="8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US" altLang="en-US" sz="4800" dirty="0">
                <a:solidFill>
                  <a:srgbClr val="4FB4BD"/>
                </a:solidFill>
                <a:latin typeface="Helvetica" charset="0"/>
                <a:ea typeface="Helvetica" charset="0"/>
                <a:cs typeface="Helvetica" charset="0"/>
              </a:rPr>
              <a:t>Questions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352111" y="2403521"/>
            <a:ext cx="1840873" cy="1840873"/>
            <a:chOff x="4014083" y="1802640"/>
            <a:chExt cx="1380655" cy="1380655"/>
          </a:xfrm>
        </p:grpSpPr>
        <p:sp>
          <p:nvSpPr>
            <p:cNvPr id="4" name="Oval 3"/>
            <p:cNvSpPr/>
            <p:nvPr userDrawn="1"/>
          </p:nvSpPr>
          <p:spPr>
            <a:xfrm>
              <a:off x="4014083" y="1802640"/>
              <a:ext cx="1380655" cy="13806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5" name="Subtitle 2"/>
            <p:cNvSpPr txBox="1">
              <a:spLocks/>
            </p:cNvSpPr>
            <p:nvPr userDrawn="1"/>
          </p:nvSpPr>
          <p:spPr bwMode="auto">
            <a:xfrm>
              <a:off x="4252823" y="1950203"/>
              <a:ext cx="903174" cy="109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algn="ctr" eaLnBrk="1" hangingPunct="1">
                <a:buFont typeface="Arial" charset="0"/>
                <a:buNone/>
              </a:pPr>
              <a:r>
                <a:rPr lang="en-US" altLang="en-US" sz="8800" dirty="0">
                  <a:solidFill>
                    <a:schemeClr val="bg1"/>
                  </a:solidFill>
                  <a:latin typeface="Helvetica Neue" charset="0"/>
                  <a:ea typeface="Helvetica Neue" charset="0"/>
                  <a:cs typeface="Helvetica Neue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6100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s -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1197812" y="2010610"/>
            <a:ext cx="2695073" cy="37859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662906" y="2010610"/>
            <a:ext cx="2695073" cy="37859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128001" y="2010610"/>
            <a:ext cx="2695073" cy="37859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365760" rIns="121920" bIns="36576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195918" y="2010834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to edit Idea One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62125" y="2009830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to edit Idea Two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8126441" y="2009830"/>
            <a:ext cx="2696633" cy="3786717"/>
          </a:xfrm>
        </p:spPr>
        <p:txBody>
          <a:bodyPr tIns="274320" bIns="274320" anchor="t" anchorCtr="1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marL="457189" marR="0" lvl="0" indent="-457189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edit Idea Three</a:t>
            </a:r>
          </a:p>
        </p:txBody>
      </p:sp>
    </p:spTree>
    <p:extLst>
      <p:ext uri="{BB962C8B-B14F-4D97-AF65-F5344CB8AC3E}">
        <p14:creationId xmlns:p14="http://schemas.microsoft.com/office/powerpoint/2010/main" val="258111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435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Outs - 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6384760" y="2288764"/>
            <a:ext cx="1133641" cy="1133642"/>
            <a:chOff x="4788569" y="1716572"/>
            <a:chExt cx="850231" cy="850231"/>
          </a:xfrm>
        </p:grpSpPr>
        <p:sp>
          <p:nvSpPr>
            <p:cNvPr id="10" name="Oval 9"/>
            <p:cNvSpPr/>
            <p:nvPr userDrawn="1"/>
          </p:nvSpPr>
          <p:spPr>
            <a:xfrm>
              <a:off x="4788569" y="1716572"/>
              <a:ext cx="850231" cy="850231"/>
            </a:xfrm>
            <a:prstGeom prst="ellipse">
              <a:avLst/>
            </a:prstGeom>
            <a:solidFill>
              <a:srgbClr val="4FB4BD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4836695" y="1787744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2</a:t>
              </a:r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6438233" y="4193538"/>
            <a:ext cx="1133641" cy="1133642"/>
            <a:chOff x="4828674" y="3145152"/>
            <a:chExt cx="850231" cy="850231"/>
          </a:xfrm>
        </p:grpSpPr>
        <p:sp>
          <p:nvSpPr>
            <p:cNvPr id="13" name="Oval 12"/>
            <p:cNvSpPr/>
            <p:nvPr userDrawn="1"/>
          </p:nvSpPr>
          <p:spPr>
            <a:xfrm>
              <a:off x="4828674" y="3145152"/>
              <a:ext cx="850231" cy="85023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4876800" y="3216324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4</a:t>
              </a: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855580" y="4198632"/>
            <a:ext cx="1133641" cy="1133642"/>
            <a:chOff x="641684" y="3148973"/>
            <a:chExt cx="850231" cy="850231"/>
          </a:xfrm>
        </p:grpSpPr>
        <p:sp>
          <p:nvSpPr>
            <p:cNvPr id="7" name="Oval 6"/>
            <p:cNvSpPr/>
            <p:nvPr/>
          </p:nvSpPr>
          <p:spPr>
            <a:xfrm>
              <a:off x="641684" y="3148973"/>
              <a:ext cx="850231" cy="8502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89810" y="3220145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3</a:t>
              </a: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grpSp>
        <p:nvGrpSpPr>
          <p:cNvPr id="48" name="Group 47"/>
          <p:cNvGrpSpPr/>
          <p:nvPr userDrawn="1"/>
        </p:nvGrpSpPr>
        <p:grpSpPr>
          <a:xfrm>
            <a:off x="855580" y="2245895"/>
            <a:ext cx="1133641" cy="1133642"/>
            <a:chOff x="641684" y="1684420"/>
            <a:chExt cx="850231" cy="850231"/>
          </a:xfrm>
        </p:grpSpPr>
        <p:sp>
          <p:nvSpPr>
            <p:cNvPr id="4" name="Oval 3"/>
            <p:cNvSpPr/>
            <p:nvPr/>
          </p:nvSpPr>
          <p:spPr>
            <a:xfrm>
              <a:off x="641684" y="1684420"/>
              <a:ext cx="850231" cy="85023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9810" y="1755592"/>
              <a:ext cx="753979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333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</a:rPr>
                <a:t>1</a:t>
              </a:r>
            </a:p>
          </p:txBody>
        </p:sp>
      </p:grpSp>
      <p:sp>
        <p:nvSpPr>
          <p:cNvPr id="46" name="Text Placeholder 45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224615" y="2423217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call out box</a:t>
            </a:r>
            <a:endParaRPr lang="en-US" dirty="0"/>
          </a:p>
        </p:txBody>
      </p:sp>
      <p:sp>
        <p:nvSpPr>
          <p:cNvPr id="47" name="Text Placeholder 4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224615" y="4385113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</a:t>
            </a:r>
            <a:r>
              <a:rPr lang="en-US" sz="1867"/>
              <a:t>call out box</a:t>
            </a:r>
            <a:endParaRPr lang="en-US" dirty="0"/>
          </a:p>
        </p:txBody>
      </p:sp>
      <p:sp>
        <p:nvSpPr>
          <p:cNvPr id="49" name="Text Placeholder 45"/>
          <p:cNvSpPr>
            <a:spLocks noGrp="1"/>
          </p:cNvSpPr>
          <p:nvPr>
            <p:ph type="body" sz="quarter" idx="12" hasCustomPrompt="1"/>
          </p:nvPr>
        </p:nvSpPr>
        <p:spPr>
          <a:xfrm>
            <a:off x="7748767" y="2423217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call out box</a:t>
            </a:r>
            <a:endParaRPr lang="en-US" dirty="0"/>
          </a:p>
        </p:txBody>
      </p:sp>
      <p:sp>
        <p:nvSpPr>
          <p:cNvPr id="50" name="Text Placeholder 45"/>
          <p:cNvSpPr>
            <a:spLocks noGrp="1"/>
          </p:cNvSpPr>
          <p:nvPr>
            <p:ph type="body" sz="quarter" idx="13" hasCustomPrompt="1"/>
          </p:nvPr>
        </p:nvSpPr>
        <p:spPr>
          <a:xfrm>
            <a:off x="7748767" y="4385111"/>
            <a:ext cx="2682240" cy="1420284"/>
          </a:xfrm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1867" baseline="0"/>
            </a:lvl1pPr>
          </a:lstStyle>
          <a:p>
            <a:pPr lvl="0"/>
            <a:r>
              <a:rPr lang="en-US" sz="1867" dirty="0"/>
              <a:t>Click to edit </a:t>
            </a:r>
            <a:r>
              <a:rPr lang="en-US" sz="1867"/>
              <a:t>call out box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552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>
            <a:normAutofit/>
          </a:bodyPr>
          <a:lstStyle>
            <a:lvl1pPr>
              <a:defRPr sz="2667">
                <a:solidFill>
                  <a:schemeClr val="tx1"/>
                </a:solidFill>
              </a:defRPr>
            </a:lvl1pPr>
            <a:lvl2pPr>
              <a:defRPr sz="2667">
                <a:solidFill>
                  <a:schemeClr val="tx1"/>
                </a:solidFill>
              </a:defRPr>
            </a:lvl2pPr>
            <a:lvl3pPr>
              <a:defRPr sz="2667">
                <a:solidFill>
                  <a:schemeClr val="tx1"/>
                </a:solidFill>
              </a:defRPr>
            </a:lvl3pPr>
            <a:lvl4pPr>
              <a:defRPr sz="2667">
                <a:solidFill>
                  <a:schemeClr val="tx1"/>
                </a:solidFill>
              </a:defRPr>
            </a:lvl4pPr>
            <a:lvl5pPr>
              <a:defRPr sz="2667">
                <a:solidFill>
                  <a:schemeClr val="tx1"/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1678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CA" noProof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CA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>
                <a:solidFill>
                  <a:schemeClr val="tx1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494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8539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 userDrawn="1"/>
        </p:nvSpPr>
        <p:spPr>
          <a:xfrm>
            <a:off x="304800" y="160020"/>
            <a:ext cx="2072640" cy="2072640"/>
          </a:xfrm>
          <a:prstGeom prst="ellipse">
            <a:avLst/>
          </a:prstGeom>
          <a:solidFill>
            <a:srgbClr val="287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EXINDA BLUE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#287ABF</a:t>
            </a:r>
          </a:p>
        </p:txBody>
      </p:sp>
      <p:sp>
        <p:nvSpPr>
          <p:cNvPr id="28" name="Oval 27"/>
          <p:cNvSpPr>
            <a:spLocks noChangeAspect="1"/>
          </p:cNvSpPr>
          <p:nvPr userDrawn="1"/>
        </p:nvSpPr>
        <p:spPr>
          <a:xfrm>
            <a:off x="2682240" y="164592"/>
            <a:ext cx="2072640" cy="2072640"/>
          </a:xfrm>
          <a:prstGeom prst="ellipse">
            <a:avLst/>
          </a:prstGeom>
          <a:solidFill>
            <a:srgbClr val="124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</a:t>
            </a:r>
            <a:r>
              <a:rPr lang="en-US" sz="1600" b="0" i="0" baseline="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BLUE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#124573</a:t>
            </a:r>
          </a:p>
        </p:txBody>
      </p:sp>
      <p:sp>
        <p:nvSpPr>
          <p:cNvPr id="29" name="Oval 28"/>
          <p:cNvSpPr>
            <a:spLocks noChangeAspect="1"/>
          </p:cNvSpPr>
          <p:nvPr userDrawn="1"/>
        </p:nvSpPr>
        <p:spPr>
          <a:xfrm>
            <a:off x="5059680" y="164592"/>
            <a:ext cx="2072640" cy="2072640"/>
          </a:xfrm>
          <a:prstGeom prst="ellipse">
            <a:avLst/>
          </a:prstGeom>
          <a:solidFill>
            <a:srgbClr val="762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</a:t>
            </a:r>
            <a:r>
              <a:rPr lang="en-US" sz="1600" b="0" i="0" baseline="0" dirty="0">
                <a:latin typeface="Helvetica Light" charset="0"/>
                <a:ea typeface="Helvetica Light" charset="0"/>
                <a:cs typeface="Helvetica Light" charset="0"/>
              </a:rPr>
              <a:t> RED</a:t>
            </a:r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/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#762A2D</a:t>
            </a:r>
          </a:p>
        </p:txBody>
      </p:sp>
      <p:sp>
        <p:nvSpPr>
          <p:cNvPr id="30" name="Oval 29"/>
          <p:cNvSpPr>
            <a:spLocks noChangeAspect="1"/>
          </p:cNvSpPr>
          <p:nvPr userDrawn="1"/>
        </p:nvSpPr>
        <p:spPr>
          <a:xfrm>
            <a:off x="7437120" y="164592"/>
            <a:ext cx="2072640" cy="2072640"/>
          </a:xfrm>
          <a:prstGeom prst="ellipse">
            <a:avLst/>
          </a:prstGeom>
          <a:solidFill>
            <a:srgbClr val="4FB4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HERO GREEN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#4FB4BD</a:t>
            </a:r>
          </a:p>
        </p:txBody>
      </p:sp>
      <p:sp>
        <p:nvSpPr>
          <p:cNvPr id="31" name="Oval 30"/>
          <p:cNvSpPr>
            <a:spLocks noChangeAspect="1"/>
          </p:cNvSpPr>
          <p:nvPr userDrawn="1"/>
        </p:nvSpPr>
        <p:spPr>
          <a:xfrm>
            <a:off x="9814560" y="164592"/>
            <a:ext cx="2072640" cy="2072640"/>
          </a:xfrm>
          <a:prstGeom prst="ellipse">
            <a:avLst/>
          </a:prstGeom>
          <a:solidFill>
            <a:srgbClr val="4A5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1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#4A5158</a:t>
            </a:r>
          </a:p>
        </p:txBody>
      </p:sp>
      <p:sp>
        <p:nvSpPr>
          <p:cNvPr id="32" name="Oval 31"/>
          <p:cNvSpPr>
            <a:spLocks noChangeAspect="1"/>
          </p:cNvSpPr>
          <p:nvPr userDrawn="1"/>
        </p:nvSpPr>
        <p:spPr>
          <a:xfrm>
            <a:off x="304800" y="2392680"/>
            <a:ext cx="2072640" cy="2072640"/>
          </a:xfrm>
          <a:prstGeom prst="ellipse">
            <a:avLst/>
          </a:prstGeom>
          <a:solidFill>
            <a:srgbClr val="D596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ACCENT</a:t>
            </a: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 YELLOW</a:t>
            </a:r>
            <a:b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#D59629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Oval 32"/>
          <p:cNvSpPr>
            <a:spLocks noChangeAspect="1"/>
          </p:cNvSpPr>
          <p:nvPr userDrawn="1"/>
        </p:nvSpPr>
        <p:spPr>
          <a:xfrm>
            <a:off x="2682240" y="2415396"/>
            <a:ext cx="2072640" cy="2072640"/>
          </a:xfrm>
          <a:prstGeom prst="ellipse">
            <a:avLst/>
          </a:prstGeom>
          <a:solidFill>
            <a:srgbClr val="7EA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>
                <a:latin typeface="Helvetica Light" charset="0"/>
                <a:ea typeface="Helvetica Light" charset="0"/>
                <a:cs typeface="Helvetica Light" charset="0"/>
              </a:rPr>
              <a:t>ACCENT</a:t>
            </a:r>
            <a: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  <a:t> GREEN</a:t>
            </a:r>
            <a:b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>
                <a:latin typeface="Helvetica Light" charset="0"/>
                <a:ea typeface="Helvetica Light" charset="0"/>
                <a:cs typeface="Helvetica Light" charset="0"/>
              </a:rPr>
              <a:t>#7EA946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4" name="Oval 33"/>
          <p:cNvSpPr>
            <a:spLocks noChangeAspect="1"/>
          </p:cNvSpPr>
          <p:nvPr userDrawn="1"/>
        </p:nvSpPr>
        <p:spPr>
          <a:xfrm>
            <a:off x="5059680" y="2415396"/>
            <a:ext cx="2072640" cy="2072640"/>
          </a:xfrm>
          <a:prstGeom prst="ellipse">
            <a:avLst/>
          </a:prstGeom>
          <a:solidFill>
            <a:srgbClr val="A2A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2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#A2A2AB</a:t>
            </a:r>
          </a:p>
        </p:txBody>
      </p:sp>
      <p:sp>
        <p:nvSpPr>
          <p:cNvPr id="35" name="Oval 34"/>
          <p:cNvSpPr>
            <a:spLocks noChangeAspect="1"/>
          </p:cNvSpPr>
          <p:nvPr userDrawn="1"/>
        </p:nvSpPr>
        <p:spPr>
          <a:xfrm>
            <a:off x="7437120" y="2415396"/>
            <a:ext cx="2072640" cy="2072640"/>
          </a:xfrm>
          <a:prstGeom prst="ellipse">
            <a:avLst/>
          </a:prstGeom>
          <a:solidFill>
            <a:srgbClr val="B6B6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GREY 3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#B6B6BA</a:t>
            </a:r>
          </a:p>
        </p:txBody>
      </p:sp>
      <p:sp>
        <p:nvSpPr>
          <p:cNvPr id="36" name="Oval 35"/>
          <p:cNvSpPr>
            <a:spLocks noChangeAspect="1"/>
          </p:cNvSpPr>
          <p:nvPr userDrawn="1"/>
        </p:nvSpPr>
        <p:spPr>
          <a:xfrm>
            <a:off x="304800" y="4625340"/>
            <a:ext cx="2072640" cy="2072640"/>
          </a:xfrm>
          <a:prstGeom prst="ellipse">
            <a:avLst/>
          </a:prstGeom>
          <a:solidFill>
            <a:srgbClr val="4A5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PARAGRAPH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#4A5158</a:t>
            </a:r>
          </a:p>
        </p:txBody>
      </p:sp>
      <p:sp>
        <p:nvSpPr>
          <p:cNvPr id="37" name="Oval 36"/>
          <p:cNvSpPr>
            <a:spLocks noChangeAspect="1"/>
          </p:cNvSpPr>
          <p:nvPr userDrawn="1"/>
        </p:nvSpPr>
        <p:spPr>
          <a:xfrm>
            <a:off x="2682240" y="4666200"/>
            <a:ext cx="2072640" cy="2072640"/>
          </a:xfrm>
          <a:prstGeom prst="ellipse">
            <a:avLst/>
          </a:prstGeom>
          <a:solidFill>
            <a:srgbClr val="7EA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HEADLINES</a:t>
            </a: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/>
            </a:r>
            <a:b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baseline="0" dirty="0">
                <a:latin typeface="Helvetica Light" charset="0"/>
                <a:ea typeface="Helvetica Light" charset="0"/>
                <a:cs typeface="Helvetica Light" charset="0"/>
              </a:rPr>
              <a:t>#7EA946</a:t>
            </a:r>
            <a:endParaRPr lang="en-US" sz="1333" b="0" i="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Oval 37"/>
          <p:cNvSpPr>
            <a:spLocks noChangeAspect="1"/>
          </p:cNvSpPr>
          <p:nvPr userDrawn="1"/>
        </p:nvSpPr>
        <p:spPr>
          <a:xfrm>
            <a:off x="5059680" y="4625340"/>
            <a:ext cx="2072640" cy="2072640"/>
          </a:xfrm>
          <a:prstGeom prst="ellipse">
            <a:avLst/>
          </a:prstGeom>
          <a:solidFill>
            <a:srgbClr val="287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  <a:t>SUBHEADS</a:t>
            </a:r>
            <a:br>
              <a:rPr lang="en-US" sz="1600" b="0" i="0" dirty="0">
                <a:latin typeface="Helvetica Light" charset="0"/>
                <a:ea typeface="Helvetica Light" charset="0"/>
                <a:cs typeface="Helvetica Light" charset="0"/>
              </a:rPr>
            </a:br>
            <a:r>
              <a:rPr lang="en-US" sz="1333" b="0" i="0" dirty="0">
                <a:latin typeface="Helvetica Light" charset="0"/>
                <a:ea typeface="Helvetica Light" charset="0"/>
                <a:cs typeface="Helvetica Light" charset="0"/>
              </a:rPr>
              <a:t>#287ABF</a:t>
            </a:r>
          </a:p>
        </p:txBody>
      </p:sp>
    </p:spTree>
    <p:extLst>
      <p:ext uri="{BB962C8B-B14F-4D97-AF65-F5344CB8AC3E}">
        <p14:creationId xmlns:p14="http://schemas.microsoft.com/office/powerpoint/2010/main" val="19137231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85709" y="214289"/>
            <a:ext cx="10972800" cy="715963"/>
          </a:xfrm>
          <a:prstGeom prst="rect">
            <a:avLst/>
          </a:prstGeom>
        </p:spPr>
        <p:txBody>
          <a:bodyPr/>
          <a:lstStyle>
            <a:lvl1pPr algn="l">
              <a:defRPr b="1" i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486400" y="6356360"/>
            <a:ext cx="609600" cy="365125"/>
          </a:xfrm>
          <a:prstGeom prst="rect">
            <a:avLst/>
          </a:prstGeom>
        </p:spPr>
        <p:txBody>
          <a:bodyPr/>
          <a:lstStyle>
            <a:lvl1pPr>
              <a:defRPr b="1" i="0" baseline="0"/>
            </a:lvl1pPr>
          </a:lstStyle>
          <a:p>
            <a:pPr>
              <a:defRPr/>
            </a:pPr>
            <a:fld id="{5F2AF51C-D666-45D9-A204-9BC8A86711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5360" y="1340769"/>
            <a:ext cx="11425269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7924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152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749299" y="260648"/>
            <a:ext cx="10708800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749299" y="1125304"/>
            <a:ext cx="10708800" cy="5040000"/>
          </a:xfrm>
          <a:ln>
            <a:noFill/>
          </a:ln>
        </p:spPr>
        <p:txBody>
          <a:bodyPr/>
          <a:lstStyle>
            <a:lvl2pPr marL="444489" indent="-176209"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802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ints_NoSwir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300" y="1271509"/>
            <a:ext cx="10708800" cy="4565731"/>
          </a:xfrm>
        </p:spPr>
        <p:txBody>
          <a:bodyPr/>
          <a:lstStyle>
            <a:lvl1pPr>
              <a:buClr>
                <a:srgbClr val="0079C1"/>
              </a:buClr>
              <a:buSzPct val="120000"/>
              <a:buFont typeface="Vrinda" pitchFamily="34" charset="0"/>
              <a:buChar char="»"/>
              <a:defRPr>
                <a:latin typeface="Arial" charset="0"/>
                <a:ea typeface="Arial" charset="0"/>
                <a:cs typeface="Arial" charset="0"/>
              </a:defRPr>
            </a:lvl1pPr>
            <a:lvl2pPr marL="506954" indent="-253478">
              <a:spcBef>
                <a:spcPts val="353"/>
              </a:spcBef>
              <a:buSzPct val="120000"/>
              <a:buFont typeface="Arial" pitchFamily="34" charset="0"/>
              <a:buChar char="□"/>
              <a:defRPr sz="1156">
                <a:latin typeface="Arial" charset="0"/>
                <a:ea typeface="Arial" charset="0"/>
                <a:cs typeface="Arial" charset="0"/>
              </a:defRPr>
            </a:lvl2pPr>
            <a:lvl3pPr marL="694257" indent="-187303">
              <a:buSzPct val="100000"/>
              <a:buFont typeface="Arial" pitchFamily="34" charset="0"/>
              <a:buChar char="&gt;"/>
              <a:defRPr>
                <a:latin typeface="Arial" charset="0"/>
                <a:ea typeface="Arial" charset="0"/>
                <a:cs typeface="Arial" charset="0"/>
              </a:defRPr>
            </a:lvl3pPr>
            <a:lvl4pPr marL="820997" indent="-126738">
              <a:spcBef>
                <a:spcPts val="319"/>
              </a:spcBef>
              <a:buFont typeface="Arial" pitchFamily="34" charset="0"/>
              <a:buChar char="•"/>
              <a:defRPr>
                <a:latin typeface="Arial" charset="0"/>
                <a:ea typeface="Arial" charset="0"/>
                <a:cs typeface="Arial" charset="0"/>
              </a:defRPr>
            </a:lvl4pPr>
            <a:lvl5pPr marL="1013907" marR="0" indent="-192911" algn="l" defTabSz="646029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Tx/>
              <a:buFont typeface="Arial" pitchFamily="34" charset="0"/>
              <a:buChar char="–"/>
              <a:tabLst>
                <a:tab pos="5512560" algn="r"/>
              </a:tabLst>
              <a:defRPr i="0">
                <a:latin typeface="Arial" charset="0"/>
                <a:ea typeface="Arial" charset="0"/>
                <a:cs typeface="Arial" charset="0"/>
              </a:defRPr>
            </a:lvl5pPr>
            <a:lvl9pPr marL="192911" indent="-192911" defTabSz="646029">
              <a:buNone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896625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74674"/>
                </a:solidFill>
                <a:latin typeface="Roboto" charset="0"/>
                <a:ea typeface="Roboto" charset="0"/>
                <a:cs typeface="Roboto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434350E-82F0-E744-BE84-3A1E35B3D96B}" type="datetimeFigureOut">
              <a:rPr lang="en-US" smtClean="0"/>
              <a:t>9/4/19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DB0DAB2-5190-4A4A-BC19-5730D2AA0E4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1616" y="5997943"/>
            <a:ext cx="621568" cy="62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theme" Target="../theme/theme2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theme" Target="../theme/theme3.xml"/><Relationship Id="rId15" Type="http://schemas.openxmlformats.org/officeDocument/2006/relationships/image" Target="../media/image6.emf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54.xml"/><Relationship Id="rId16" Type="http://schemas.openxmlformats.org/officeDocument/2006/relationships/theme" Target="../theme/theme4.xml"/><Relationship Id="rId17" Type="http://schemas.openxmlformats.org/officeDocument/2006/relationships/image" Target="../media/image6.emf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6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99.xml"/><Relationship Id="rId24" Type="http://schemas.openxmlformats.org/officeDocument/2006/relationships/theme" Target="../theme/theme6.xml"/><Relationship Id="rId10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95.xml"/><Relationship Id="rId1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9.xml"/><Relationship Id="rId4" Type="http://schemas.openxmlformats.org/officeDocument/2006/relationships/slideLayout" Target="../slideLayouts/slideLayout80.xml"/><Relationship Id="rId5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3.xml"/><Relationship Id="rId8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8.xml"/><Relationship Id="rId20" Type="http://schemas.openxmlformats.org/officeDocument/2006/relationships/image" Target="../media/image15.png"/><Relationship Id="rId10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17.xml"/><Relationship Id="rId19" Type="http://schemas.openxmlformats.org/officeDocument/2006/relationships/theme" Target="../theme/theme7.xml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24C9B-C1E9-A34E-9A1A-704A82388FCA}" type="datetimeFigureOut">
              <a:rPr lang="ru-RU" smtClean="0"/>
              <a:t>04.09.19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2FF8-F34E-FF4C-B89D-DAC746B42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781" r:id="rId20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0B39AE8-769A-49AB-B5AF-90186136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48C351-63AF-4794-A0EA-8043EDBC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4B35E3-A258-4788-A81F-3F27FEB0F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67FF4D-724B-425A-91D2-C0851CD76D54}" type="datetimeFigureOut">
              <a:rPr lang="en-US" smtClean="0">
                <a:solidFill>
                  <a:srgbClr val="282828">
                    <a:tint val="75000"/>
                  </a:srgbClr>
                </a:solidFill>
              </a:rPr>
              <a:pPr>
                <a:defRPr/>
              </a:pPr>
              <a:t>9/4/19</a:t>
            </a:fld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E0FB74-C4C5-42D0-BD47-254BD5526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9BE50-7867-41F9-BB9C-854B0AFB2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D55AC1-BDD8-46B4-BF02-EBE24CD1C861}" type="slidenum">
              <a:rPr lang="en-US" smtClean="0">
                <a:solidFill>
                  <a:srgbClr val="282828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2828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8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82263" y="6499341"/>
            <a:ext cx="1374377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 engineered   |   Trusted experience   |   Right sized solutions   |   Security excellence</a:t>
            </a:r>
          </a:p>
        </p:txBody>
      </p:sp>
    </p:spTree>
    <p:extLst>
      <p:ext uri="{BB962C8B-B14F-4D97-AF65-F5344CB8AC3E}">
        <p14:creationId xmlns:p14="http://schemas.microsoft.com/office/powerpoint/2010/main" val="285927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5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49301" y="1090799"/>
            <a:ext cx="10708217" cy="5040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49301" y="260648"/>
            <a:ext cx="10699751" cy="7223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0224459" y="6499341"/>
            <a:ext cx="1632181" cy="170019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36002" y="6453336"/>
            <a:ext cx="4892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CCCCCC"/>
                </a:solidFill>
              </a:rPr>
              <a:t>Smartly</a:t>
            </a:r>
            <a:r>
              <a:rPr lang="en-US" sz="900" baseline="0" dirty="0">
                <a:solidFill>
                  <a:srgbClr val="CCCCCC"/>
                </a:solidFill>
              </a:rPr>
              <a:t> engineered   |   Trusted experience   |   Right sized solutions   |   Security excellence</a:t>
            </a:r>
            <a:endParaRPr lang="en-US" sz="900" dirty="0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202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1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Clr>
          <a:srgbClr val="0079C1"/>
        </a:buClr>
        <a:buSzPct val="100000"/>
        <a:buFont typeface="Lucida Grande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357188" algn="l" defTabSz="914400" rtl="0" eaLnBrk="1" latinLnBrk="0" hangingPunct="1">
        <a:spcBef>
          <a:spcPct val="20000"/>
        </a:spcBef>
        <a:buClr>
          <a:srgbClr val="0079C1"/>
        </a:buClr>
        <a:buSzPct val="90000"/>
        <a:buFont typeface="Lucida Grande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98525" indent="-36353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○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55713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■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12900" indent="-357188" algn="l" defTabSz="914400" rtl="0" eaLnBrk="1" latinLnBrk="0" hangingPunct="1">
        <a:spcBef>
          <a:spcPct val="20000"/>
        </a:spcBef>
        <a:buClr>
          <a:srgbClr val="0079C1"/>
        </a:buClr>
        <a:buSzPct val="95000"/>
        <a:buFont typeface="Lucida Grande"/>
        <a:buChar char="□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0B39AE8-769A-49AB-B5AF-90186136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48C351-63AF-4794-A0EA-8043EDBCB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4B35E3-A258-4788-A81F-3F27FEB0F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7FF4D-724B-425A-91D2-C0851CD76D54}" type="datetimeFigureOut">
              <a:rPr lang="en-US" smtClean="0"/>
              <a:t>9/4/19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E0FB74-C4C5-42D0-BD47-254BD5526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9BE50-7867-41F9-BB9C-854B0AFB2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55AC1-BDD8-46B4-BF02-EBE24CD1C8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3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1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  <p:sldLayoutId id="2147483757" r:id="rId19"/>
    <p:sldLayoutId id="2147483758" r:id="rId20"/>
    <p:sldLayoutId id="2147483759" r:id="rId21"/>
    <p:sldLayoutId id="2147483760" r:id="rId22"/>
    <p:sldLayoutId id="2147483761" r:id="rId23"/>
  </p:sldLayoutIdLst>
  <p:txStyles>
    <p:titleStyle>
      <a:lvl1pPr algn="ctr" defTabSz="609585" rtl="0" eaLnBrk="1" latinLnBrk="0" hangingPunct="1">
        <a:spcBef>
          <a:spcPct val="0"/>
        </a:spcBef>
        <a:buNone/>
        <a:defRPr sz="4000" b="0" i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b="0" i="0" kern="1200">
          <a:solidFill>
            <a:srgbClr val="4A5158"/>
          </a:solidFill>
          <a:latin typeface="Arial" charset="0"/>
          <a:ea typeface="Arial" charset="0"/>
          <a:cs typeface="Arial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B094AD-C9F5-458A-8665-C258BE0EFAE6}" type="datetimeFigureOut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04.09.19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9CEDB2E-F45B-4F8F-90D0-A7792FC0F19F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3" name="Group 6"/>
          <p:cNvGrpSpPr/>
          <p:nvPr userDrawn="1"/>
        </p:nvGrpSpPr>
        <p:grpSpPr>
          <a:xfrm>
            <a:off x="0" y="6176963"/>
            <a:ext cx="12192000" cy="681037"/>
            <a:chOff x="0" y="3088482"/>
            <a:chExt cx="9144000" cy="681037"/>
          </a:xfrm>
        </p:grpSpPr>
        <p:sp>
          <p:nvSpPr>
            <p:cNvPr id="14" name="Rectangle 7"/>
            <p:cNvSpPr/>
            <p:nvPr userDrawn="1"/>
          </p:nvSpPr>
          <p:spPr>
            <a:xfrm>
              <a:off x="0" y="3088482"/>
              <a:ext cx="9144000" cy="681037"/>
            </a:xfrm>
            <a:prstGeom prst="rect">
              <a:avLst/>
            </a:prstGeom>
            <a:solidFill>
              <a:srgbClr val="3D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5" name="Picture 8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3195588"/>
              <a:ext cx="1301918" cy="4668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61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jpeg"/><Relationship Id="rId12" Type="http://schemas.openxmlformats.org/officeDocument/2006/relationships/image" Target="../media/image58.png"/><Relationship Id="rId13" Type="http://schemas.openxmlformats.org/officeDocument/2006/relationships/image" Target="../media/image59.png"/><Relationship Id="rId14" Type="http://schemas.openxmlformats.org/officeDocument/2006/relationships/image" Target="../media/image60.jpeg"/><Relationship Id="rId15" Type="http://schemas.openxmlformats.org/officeDocument/2006/relationships/image" Target="../media/image61.jpeg"/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tiff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tiff"/><Relationship Id="rId8" Type="http://schemas.openxmlformats.org/officeDocument/2006/relationships/image" Target="../media/image54.png"/><Relationship Id="rId9" Type="http://schemas.openxmlformats.org/officeDocument/2006/relationships/image" Target="../media/image55.jpeg"/><Relationship Id="rId10" Type="http://schemas.openxmlformats.org/officeDocument/2006/relationships/image" Target="../media/image56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4" Type="http://schemas.openxmlformats.org/officeDocument/2006/relationships/image" Target="../media/image362.png"/><Relationship Id="rId5" Type="http://schemas.openxmlformats.org/officeDocument/2006/relationships/image" Target="../media/image363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364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361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s://vmbackup.ru/price/" TargetMode="Externa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png"/><Relationship Id="rId4" Type="http://schemas.openxmlformats.org/officeDocument/2006/relationships/image" Target="../media/image361.png"/><Relationship Id="rId5" Type="http://schemas.openxmlformats.org/officeDocument/2006/relationships/image" Target="../media/image366.png"/><Relationship Id="rId6" Type="http://schemas.openxmlformats.org/officeDocument/2006/relationships/image" Target="../media/image367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30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jpeg"/><Relationship Id="rId8" Type="http://schemas.openxmlformats.org/officeDocument/2006/relationships/image" Target="../media/image55.jpeg"/><Relationship Id="rId9" Type="http://schemas.openxmlformats.org/officeDocument/2006/relationships/image" Target="../media/image51.png"/><Relationship Id="rId1" Type="http://schemas.openxmlformats.org/officeDocument/2006/relationships/slideLayout" Target="../slideLayouts/slideLayout54.xml"/><Relationship Id="rId2" Type="http://schemas.openxmlformats.org/officeDocument/2006/relationships/image" Target="../media/image54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8.png"/><Relationship Id="rId3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0.png"/><Relationship Id="rId12" Type="http://schemas.openxmlformats.org/officeDocument/2006/relationships/image" Target="../media/image81.png"/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Relationship Id="rId8" Type="http://schemas.openxmlformats.org/officeDocument/2006/relationships/image" Target="../media/image77.png"/><Relationship Id="rId9" Type="http://schemas.openxmlformats.org/officeDocument/2006/relationships/image" Target="../media/image78.png"/><Relationship Id="rId10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8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85.PNG"/><Relationship Id="rId3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90.png"/><Relationship Id="rId20" Type="http://schemas.openxmlformats.org/officeDocument/2006/relationships/image" Target="../media/image101.png"/><Relationship Id="rId10" Type="http://schemas.openxmlformats.org/officeDocument/2006/relationships/image" Target="../media/image91.png"/><Relationship Id="rId11" Type="http://schemas.openxmlformats.org/officeDocument/2006/relationships/image" Target="../media/image92.png"/><Relationship Id="rId12" Type="http://schemas.openxmlformats.org/officeDocument/2006/relationships/image" Target="../media/image93.png"/><Relationship Id="rId13" Type="http://schemas.openxmlformats.org/officeDocument/2006/relationships/image" Target="../media/image94.png"/><Relationship Id="rId14" Type="http://schemas.openxmlformats.org/officeDocument/2006/relationships/image" Target="../media/image95.png"/><Relationship Id="rId15" Type="http://schemas.openxmlformats.org/officeDocument/2006/relationships/image" Target="../media/image96.png"/><Relationship Id="rId16" Type="http://schemas.openxmlformats.org/officeDocument/2006/relationships/image" Target="../media/image97.png"/><Relationship Id="rId17" Type="http://schemas.openxmlformats.org/officeDocument/2006/relationships/image" Target="../media/image98.png"/><Relationship Id="rId18" Type="http://schemas.openxmlformats.org/officeDocument/2006/relationships/image" Target="../media/image99.png"/><Relationship Id="rId19" Type="http://schemas.openxmlformats.org/officeDocument/2006/relationships/image" Target="../media/image100.png"/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52.png"/><Relationship Id="rId7" Type="http://schemas.openxmlformats.org/officeDocument/2006/relationships/image" Target="../media/image89.tiff"/><Relationship Id="rId8" Type="http://schemas.openxmlformats.org/officeDocument/2006/relationships/image" Target="../media/image53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tiff"/><Relationship Id="rId20" Type="http://schemas.openxmlformats.org/officeDocument/2006/relationships/image" Target="../media/image105.png"/><Relationship Id="rId21" Type="http://schemas.openxmlformats.org/officeDocument/2006/relationships/image" Target="../media/image106.png"/><Relationship Id="rId10" Type="http://schemas.openxmlformats.org/officeDocument/2006/relationships/image" Target="../media/image90.png"/><Relationship Id="rId11" Type="http://schemas.openxmlformats.org/officeDocument/2006/relationships/image" Target="../media/image91.png"/><Relationship Id="rId12" Type="http://schemas.openxmlformats.org/officeDocument/2006/relationships/image" Target="../media/image92.png"/><Relationship Id="rId13" Type="http://schemas.openxmlformats.org/officeDocument/2006/relationships/image" Target="../media/image93.png"/><Relationship Id="rId14" Type="http://schemas.openxmlformats.org/officeDocument/2006/relationships/image" Target="../media/image94.png"/><Relationship Id="rId15" Type="http://schemas.openxmlformats.org/officeDocument/2006/relationships/image" Target="../media/image95.png"/><Relationship Id="rId16" Type="http://schemas.openxmlformats.org/officeDocument/2006/relationships/image" Target="../media/image96.png"/><Relationship Id="rId17" Type="http://schemas.openxmlformats.org/officeDocument/2006/relationships/image" Target="../media/image102.png"/><Relationship Id="rId18" Type="http://schemas.openxmlformats.org/officeDocument/2006/relationships/image" Target="../media/image103.png"/><Relationship Id="rId19" Type="http://schemas.openxmlformats.org/officeDocument/2006/relationships/image" Target="../media/image104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52.png"/><Relationship Id="rId8" Type="http://schemas.openxmlformats.org/officeDocument/2006/relationships/image" Target="../media/image89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07.png"/><Relationship Id="rId3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8.png"/><Relationship Id="rId3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8.png"/><Relationship Id="rId3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10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15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4" Type="http://schemas.openxmlformats.org/officeDocument/2006/relationships/image" Target="../media/image117.emf"/><Relationship Id="rId5" Type="http://schemas.openxmlformats.org/officeDocument/2006/relationships/image" Target="../media/image118.emf"/><Relationship Id="rId6" Type="http://schemas.openxmlformats.org/officeDocument/2006/relationships/image" Target="../media/image119.emf"/><Relationship Id="rId7" Type="http://schemas.openxmlformats.org/officeDocument/2006/relationships/image" Target="../media/image120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26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30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3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3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35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tiff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3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39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40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41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4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4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44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45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4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4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48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jpeg"/><Relationship Id="rId6" Type="http://schemas.openxmlformats.org/officeDocument/2006/relationships/image" Target="../media/image39.jpeg"/><Relationship Id="rId7" Type="http://schemas.openxmlformats.org/officeDocument/2006/relationships/image" Target="../media/image40.jpeg"/><Relationship Id="rId8" Type="http://schemas.openxmlformats.org/officeDocument/2006/relationships/image" Target="../media/image41.jpeg"/><Relationship Id="rId9" Type="http://schemas.openxmlformats.org/officeDocument/2006/relationships/image" Target="../media/image42.png"/><Relationship Id="rId10" Type="http://schemas.openxmlformats.org/officeDocument/2006/relationships/image" Target="../media/image43.jpeg"/><Relationship Id="rId11" Type="http://schemas.openxmlformats.org/officeDocument/2006/relationships/image" Target="../media/image44.jpe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3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49.jpg"/></Relationships>
</file>

<file path=ppt/slides/_rels/slide7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8.png"/><Relationship Id="rId12" Type="http://schemas.openxmlformats.org/officeDocument/2006/relationships/image" Target="../media/image159.png"/><Relationship Id="rId13" Type="http://schemas.openxmlformats.org/officeDocument/2006/relationships/image" Target="../media/image160.png"/><Relationship Id="rId14" Type="http://schemas.openxmlformats.org/officeDocument/2006/relationships/image" Target="../media/image161.png"/><Relationship Id="rId15" Type="http://schemas.openxmlformats.org/officeDocument/2006/relationships/image" Target="../media/image162.png"/><Relationship Id="rId16" Type="http://schemas.openxmlformats.org/officeDocument/2006/relationships/image" Target="../media/image163.png"/><Relationship Id="rId17" Type="http://schemas.openxmlformats.org/officeDocument/2006/relationships/image" Target="../media/image164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Relationship Id="rId7" Type="http://schemas.openxmlformats.org/officeDocument/2006/relationships/image" Target="../media/image154.png"/><Relationship Id="rId8" Type="http://schemas.openxmlformats.org/officeDocument/2006/relationships/image" Target="../media/image155.png"/><Relationship Id="rId9" Type="http://schemas.openxmlformats.org/officeDocument/2006/relationships/image" Target="../media/image156.png"/><Relationship Id="rId10" Type="http://schemas.openxmlformats.org/officeDocument/2006/relationships/image" Target="../media/image157.png"/></Relationships>
</file>

<file path=ppt/slides/_rels/slide7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3.jpeg"/><Relationship Id="rId12" Type="http://schemas.openxmlformats.org/officeDocument/2006/relationships/image" Target="../media/image174.jpeg"/><Relationship Id="rId13" Type="http://schemas.openxmlformats.org/officeDocument/2006/relationships/image" Target="../media/image175.jpeg"/><Relationship Id="rId14" Type="http://schemas.openxmlformats.org/officeDocument/2006/relationships/image" Target="../media/image176.jpeg"/><Relationship Id="rId15" Type="http://schemas.openxmlformats.org/officeDocument/2006/relationships/image" Target="../media/image177.jpeg"/><Relationship Id="rId16" Type="http://schemas.openxmlformats.org/officeDocument/2006/relationships/image" Target="../media/image178.png"/><Relationship Id="rId17" Type="http://schemas.openxmlformats.org/officeDocument/2006/relationships/image" Target="../media/image179.jpeg"/><Relationship Id="rId18" Type="http://schemas.openxmlformats.org/officeDocument/2006/relationships/image" Target="../media/image180.jpe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jpe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Relationship Id="rId9" Type="http://schemas.openxmlformats.org/officeDocument/2006/relationships/image" Target="../media/image171.jpeg"/><Relationship Id="rId10" Type="http://schemas.openxmlformats.org/officeDocument/2006/relationships/image" Target="../media/image172.jpeg"/></Relationships>
</file>

<file path=ppt/slides/_rels/slide7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6.jpeg"/><Relationship Id="rId20" Type="http://schemas.openxmlformats.org/officeDocument/2006/relationships/image" Target="../media/image197.jpeg"/><Relationship Id="rId21" Type="http://schemas.openxmlformats.org/officeDocument/2006/relationships/image" Target="../media/image198.png"/><Relationship Id="rId10" Type="http://schemas.openxmlformats.org/officeDocument/2006/relationships/image" Target="../media/image187.jpeg"/><Relationship Id="rId11" Type="http://schemas.openxmlformats.org/officeDocument/2006/relationships/image" Target="../media/image188.jpeg"/><Relationship Id="rId12" Type="http://schemas.openxmlformats.org/officeDocument/2006/relationships/image" Target="../media/image189.jpeg"/><Relationship Id="rId13" Type="http://schemas.openxmlformats.org/officeDocument/2006/relationships/image" Target="../media/image190.jpeg"/><Relationship Id="rId14" Type="http://schemas.openxmlformats.org/officeDocument/2006/relationships/image" Target="../media/image191.jpeg"/><Relationship Id="rId15" Type="http://schemas.openxmlformats.org/officeDocument/2006/relationships/image" Target="../media/image192.jpeg"/><Relationship Id="rId16" Type="http://schemas.openxmlformats.org/officeDocument/2006/relationships/image" Target="../media/image193.jpeg"/><Relationship Id="rId17" Type="http://schemas.openxmlformats.org/officeDocument/2006/relationships/image" Target="../media/image194.jpeg"/><Relationship Id="rId18" Type="http://schemas.openxmlformats.org/officeDocument/2006/relationships/image" Target="../media/image195.jpeg"/><Relationship Id="rId19" Type="http://schemas.openxmlformats.org/officeDocument/2006/relationships/image" Target="../media/image196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5" Type="http://schemas.openxmlformats.org/officeDocument/2006/relationships/image" Target="../media/image183.jpeg"/><Relationship Id="rId6" Type="http://schemas.openxmlformats.org/officeDocument/2006/relationships/image" Target="../media/image184.png"/><Relationship Id="rId7" Type="http://schemas.openxmlformats.org/officeDocument/2006/relationships/image" Target="../media/image185.png"/><Relationship Id="rId8" Type="http://schemas.openxmlformats.org/officeDocument/2006/relationships/image" Target="../media/image179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99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4" Type="http://schemas.openxmlformats.org/officeDocument/2006/relationships/image" Target="../media/image167.jpeg"/><Relationship Id="rId5" Type="http://schemas.openxmlformats.org/officeDocument/2006/relationships/image" Target="../media/image170.png"/><Relationship Id="rId6" Type="http://schemas.openxmlformats.org/officeDocument/2006/relationships/image" Target="../media/image179.jpe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4" Type="http://schemas.openxmlformats.org/officeDocument/2006/relationships/image" Target="../media/image200.png"/><Relationship Id="rId5" Type="http://schemas.openxmlformats.org/officeDocument/2006/relationships/image" Target="../media/image167.jpeg"/><Relationship Id="rId6" Type="http://schemas.openxmlformats.org/officeDocument/2006/relationships/image" Target="../media/image169.png"/><Relationship Id="rId7" Type="http://schemas.openxmlformats.org/officeDocument/2006/relationships/image" Target="../media/image165.png"/><Relationship Id="rId8" Type="http://schemas.openxmlformats.org/officeDocument/2006/relationships/image" Target="../media/image177.jpeg"/><Relationship Id="rId9" Type="http://schemas.openxmlformats.org/officeDocument/2006/relationships/image" Target="../media/image179.jpeg"/><Relationship Id="rId10" Type="http://schemas.openxmlformats.org/officeDocument/2006/relationships/image" Target="../media/image188.jpe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2.xml"/></Relationships>
</file>

<file path=ppt/slides/_rels/slide7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9.jpeg"/><Relationship Id="rId20" Type="http://schemas.openxmlformats.org/officeDocument/2006/relationships/image" Target="../media/image208.png"/><Relationship Id="rId21" Type="http://schemas.openxmlformats.org/officeDocument/2006/relationships/image" Target="../media/image209.jpeg"/><Relationship Id="rId10" Type="http://schemas.openxmlformats.org/officeDocument/2006/relationships/image" Target="../media/image188.jpeg"/><Relationship Id="rId11" Type="http://schemas.openxmlformats.org/officeDocument/2006/relationships/image" Target="../media/image186.jpeg"/><Relationship Id="rId12" Type="http://schemas.openxmlformats.org/officeDocument/2006/relationships/image" Target="../media/image201.jpeg"/><Relationship Id="rId13" Type="http://schemas.openxmlformats.org/officeDocument/2006/relationships/image" Target="../media/image202.jpeg"/><Relationship Id="rId14" Type="http://schemas.openxmlformats.org/officeDocument/2006/relationships/image" Target="../media/image203.jpeg"/><Relationship Id="rId15" Type="http://schemas.openxmlformats.org/officeDocument/2006/relationships/image" Target="../media/image204.jpeg"/><Relationship Id="rId16" Type="http://schemas.openxmlformats.org/officeDocument/2006/relationships/image" Target="../media/image205.jpeg"/><Relationship Id="rId17" Type="http://schemas.openxmlformats.org/officeDocument/2006/relationships/image" Target="../media/image206.jpeg"/><Relationship Id="rId18" Type="http://schemas.openxmlformats.org/officeDocument/2006/relationships/image" Target="../media/image207.jpeg"/><Relationship Id="rId19" Type="http://schemas.openxmlformats.org/officeDocument/2006/relationships/image" Target="../media/image195.jpe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68.png"/><Relationship Id="rId4" Type="http://schemas.openxmlformats.org/officeDocument/2006/relationships/image" Target="../media/image200.png"/><Relationship Id="rId5" Type="http://schemas.openxmlformats.org/officeDocument/2006/relationships/image" Target="../media/image167.jpeg"/><Relationship Id="rId6" Type="http://schemas.openxmlformats.org/officeDocument/2006/relationships/image" Target="../media/image169.png"/><Relationship Id="rId7" Type="http://schemas.openxmlformats.org/officeDocument/2006/relationships/image" Target="../media/image165.png"/><Relationship Id="rId8" Type="http://schemas.openxmlformats.org/officeDocument/2006/relationships/image" Target="../media/image177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10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tiff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45.tif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12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13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image" Target="../media/image214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8.png"/><Relationship Id="rId3" Type="http://schemas.openxmlformats.org/officeDocument/2006/relationships/hyperlink" Target="https://gfi-software.ru/" TargetMode="Externa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6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g"/><Relationship Id="rId4" Type="http://schemas.openxmlformats.org/officeDocument/2006/relationships/image" Target="../media/image216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4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52.xml"/><Relationship Id="rId2" Type="http://schemas.openxmlformats.org/officeDocument/2006/relationships/image" Target="../media/image47.tif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4" Type="http://schemas.openxmlformats.org/officeDocument/2006/relationships/image" Target="../media/image219.jpg"/><Relationship Id="rId5" Type="http://schemas.openxmlformats.org/officeDocument/2006/relationships/image" Target="../media/image220.png"/><Relationship Id="rId6" Type="http://schemas.openxmlformats.org/officeDocument/2006/relationships/image" Target="../media/image221.png"/><Relationship Id="rId7" Type="http://schemas.openxmlformats.org/officeDocument/2006/relationships/image" Target="../media/image222.png"/><Relationship Id="rId8" Type="http://schemas.openxmlformats.org/officeDocument/2006/relationships/image" Target="../media/image223.png"/><Relationship Id="rId9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2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g"/><Relationship Id="rId4" Type="http://schemas.openxmlformats.org/officeDocument/2006/relationships/image" Target="../media/image219.jpg"/><Relationship Id="rId5" Type="http://schemas.openxmlformats.org/officeDocument/2006/relationships/image" Target="../media/image226.png"/><Relationship Id="rId6" Type="http://schemas.openxmlformats.org/officeDocument/2006/relationships/image" Target="../media/image227.png"/><Relationship Id="rId7" Type="http://schemas.openxmlformats.org/officeDocument/2006/relationships/image" Target="../media/image228.png"/><Relationship Id="rId8" Type="http://schemas.openxmlformats.org/officeDocument/2006/relationships/image" Target="../media/image229.png"/><Relationship Id="rId9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231.png"/><Relationship Id="rId4" Type="http://schemas.openxmlformats.org/officeDocument/2006/relationships/image" Target="../media/image232.jpg"/><Relationship Id="rId5" Type="http://schemas.openxmlformats.org/officeDocument/2006/relationships/image" Target="../media/image233.png"/><Relationship Id="rId6" Type="http://schemas.openxmlformats.org/officeDocument/2006/relationships/image" Target="../media/image234.png"/><Relationship Id="rId7" Type="http://schemas.openxmlformats.org/officeDocument/2006/relationships/image" Target="../media/image235.png"/><Relationship Id="rId8" Type="http://schemas.openxmlformats.org/officeDocument/2006/relationships/image" Target="../media/image236.png"/><Relationship Id="rId9" Type="http://schemas.openxmlformats.org/officeDocument/2006/relationships/image" Target="../media/image237.png"/><Relationship Id="rId10" Type="http://schemas.openxmlformats.org/officeDocument/2006/relationships/image" Target="../media/image238.png"/><Relationship Id="rId11" Type="http://schemas.openxmlformats.org/officeDocument/2006/relationships/image" Target="../media/image239.png"/><Relationship Id="rId12" Type="http://schemas.openxmlformats.org/officeDocument/2006/relationships/image" Target="../media/image240.png"/><Relationship Id="rId13" Type="http://schemas.openxmlformats.org/officeDocument/2006/relationships/image" Target="../media/image241.png"/><Relationship Id="rId14" Type="http://schemas.openxmlformats.org/officeDocument/2006/relationships/image" Target="../media/image242.png"/><Relationship Id="rId15" Type="http://schemas.openxmlformats.org/officeDocument/2006/relationships/image" Target="../media/image243.png"/><Relationship Id="rId16" Type="http://schemas.openxmlformats.org/officeDocument/2006/relationships/image" Target="../media/image244.png"/><Relationship Id="rId17" Type="http://schemas.openxmlformats.org/officeDocument/2006/relationships/image" Target="../media/image245.png"/><Relationship Id="rId18" Type="http://schemas.openxmlformats.org/officeDocument/2006/relationships/image" Target="../media/image246.png"/><Relationship Id="rId19" Type="http://schemas.openxmlformats.org/officeDocument/2006/relationships/image" Target="../media/image247.png"/><Relationship Id="rId30" Type="http://schemas.openxmlformats.org/officeDocument/2006/relationships/image" Target="../media/image258.png"/><Relationship Id="rId31" Type="http://schemas.openxmlformats.org/officeDocument/2006/relationships/image" Target="../media/image259.png"/><Relationship Id="rId32" Type="http://schemas.openxmlformats.org/officeDocument/2006/relationships/image" Target="../media/image260.jpg"/><Relationship Id="rId33" Type="http://schemas.openxmlformats.org/officeDocument/2006/relationships/image" Target="../media/image261.jpeg"/><Relationship Id="rId34" Type="http://schemas.openxmlformats.org/officeDocument/2006/relationships/image" Target="../media/image262.jpeg"/><Relationship Id="rId35" Type="http://schemas.openxmlformats.org/officeDocument/2006/relationships/image" Target="../media/image263.png"/><Relationship Id="rId36" Type="http://schemas.openxmlformats.org/officeDocument/2006/relationships/image" Target="../media/image264.png"/><Relationship Id="rId37" Type="http://schemas.openxmlformats.org/officeDocument/2006/relationships/image" Target="../media/image265.png"/><Relationship Id="rId38" Type="http://schemas.openxmlformats.org/officeDocument/2006/relationships/image" Target="../media/image266.png"/><Relationship Id="rId39" Type="http://schemas.openxmlformats.org/officeDocument/2006/relationships/image" Target="../media/image267.jpeg"/><Relationship Id="rId50" Type="http://schemas.openxmlformats.org/officeDocument/2006/relationships/image" Target="../media/image278.png"/><Relationship Id="rId51" Type="http://schemas.openxmlformats.org/officeDocument/2006/relationships/image" Target="../media/image279.png"/><Relationship Id="rId52" Type="http://schemas.openxmlformats.org/officeDocument/2006/relationships/image" Target="../media/image280.png"/><Relationship Id="rId53" Type="http://schemas.openxmlformats.org/officeDocument/2006/relationships/image" Target="../media/image281.png"/><Relationship Id="rId54" Type="http://schemas.openxmlformats.org/officeDocument/2006/relationships/image" Target="../media/image282.png"/><Relationship Id="rId55" Type="http://schemas.openxmlformats.org/officeDocument/2006/relationships/image" Target="../media/image283.png"/><Relationship Id="rId56" Type="http://schemas.openxmlformats.org/officeDocument/2006/relationships/image" Target="../media/image284.png"/><Relationship Id="rId57" Type="http://schemas.openxmlformats.org/officeDocument/2006/relationships/image" Target="../media/image285.png"/><Relationship Id="rId58" Type="http://schemas.openxmlformats.org/officeDocument/2006/relationships/image" Target="../media/image286.png"/><Relationship Id="rId59" Type="http://schemas.openxmlformats.org/officeDocument/2006/relationships/image" Target="../media/image287.gif"/><Relationship Id="rId70" Type="http://schemas.openxmlformats.org/officeDocument/2006/relationships/image" Target="../media/image298.png"/><Relationship Id="rId71" Type="http://schemas.openxmlformats.org/officeDocument/2006/relationships/image" Target="../media/image299.png"/><Relationship Id="rId72" Type="http://schemas.openxmlformats.org/officeDocument/2006/relationships/image" Target="../media/image300.png"/><Relationship Id="rId73" Type="http://schemas.openxmlformats.org/officeDocument/2006/relationships/image" Target="../media/image301.png"/><Relationship Id="rId74" Type="http://schemas.openxmlformats.org/officeDocument/2006/relationships/image" Target="../media/image302.gif"/><Relationship Id="rId75" Type="http://schemas.openxmlformats.org/officeDocument/2006/relationships/image" Target="../media/image303.png"/><Relationship Id="rId76" Type="http://schemas.openxmlformats.org/officeDocument/2006/relationships/image" Target="../media/image304.png"/><Relationship Id="rId77" Type="http://schemas.openxmlformats.org/officeDocument/2006/relationships/image" Target="../media/image305.png"/><Relationship Id="rId78" Type="http://schemas.openxmlformats.org/officeDocument/2006/relationships/image" Target="../media/image306.png"/><Relationship Id="rId79" Type="http://schemas.openxmlformats.org/officeDocument/2006/relationships/image" Target="../media/image307.jpeg"/><Relationship Id="rId90" Type="http://schemas.openxmlformats.org/officeDocument/2006/relationships/image" Target="../media/image318.png"/><Relationship Id="rId91" Type="http://schemas.openxmlformats.org/officeDocument/2006/relationships/image" Target="../media/image319.png"/><Relationship Id="rId92" Type="http://schemas.openxmlformats.org/officeDocument/2006/relationships/image" Target="../media/image320.png"/><Relationship Id="rId93" Type="http://schemas.openxmlformats.org/officeDocument/2006/relationships/image" Target="../media/image321.png"/><Relationship Id="rId94" Type="http://schemas.openxmlformats.org/officeDocument/2006/relationships/image" Target="../media/image322.png"/><Relationship Id="rId95" Type="http://schemas.openxmlformats.org/officeDocument/2006/relationships/image" Target="../media/image323.png"/><Relationship Id="rId96" Type="http://schemas.openxmlformats.org/officeDocument/2006/relationships/image" Target="../media/image324.png"/><Relationship Id="rId20" Type="http://schemas.openxmlformats.org/officeDocument/2006/relationships/image" Target="../media/image248.png"/><Relationship Id="rId21" Type="http://schemas.openxmlformats.org/officeDocument/2006/relationships/image" Target="../media/image249.jpg"/><Relationship Id="rId22" Type="http://schemas.openxmlformats.org/officeDocument/2006/relationships/image" Target="../media/image250.png"/><Relationship Id="rId23" Type="http://schemas.openxmlformats.org/officeDocument/2006/relationships/image" Target="../media/image251.png"/><Relationship Id="rId24" Type="http://schemas.openxmlformats.org/officeDocument/2006/relationships/image" Target="../media/image252.png"/><Relationship Id="rId25" Type="http://schemas.openxmlformats.org/officeDocument/2006/relationships/image" Target="../media/image253.png"/><Relationship Id="rId26" Type="http://schemas.openxmlformats.org/officeDocument/2006/relationships/image" Target="../media/image254.png"/><Relationship Id="rId27" Type="http://schemas.openxmlformats.org/officeDocument/2006/relationships/image" Target="../media/image255.png"/><Relationship Id="rId28" Type="http://schemas.openxmlformats.org/officeDocument/2006/relationships/image" Target="../media/image256.png"/><Relationship Id="rId29" Type="http://schemas.openxmlformats.org/officeDocument/2006/relationships/image" Target="../media/image257.png"/><Relationship Id="rId40" Type="http://schemas.openxmlformats.org/officeDocument/2006/relationships/image" Target="../media/image268.png"/><Relationship Id="rId41" Type="http://schemas.openxmlformats.org/officeDocument/2006/relationships/image" Target="../media/image269.png"/><Relationship Id="rId42" Type="http://schemas.openxmlformats.org/officeDocument/2006/relationships/image" Target="../media/image270.png"/><Relationship Id="rId43" Type="http://schemas.openxmlformats.org/officeDocument/2006/relationships/image" Target="../media/image271.png"/><Relationship Id="rId44" Type="http://schemas.openxmlformats.org/officeDocument/2006/relationships/image" Target="../media/image272.jpeg"/><Relationship Id="rId45" Type="http://schemas.openxmlformats.org/officeDocument/2006/relationships/image" Target="../media/image273.jpeg"/><Relationship Id="rId46" Type="http://schemas.openxmlformats.org/officeDocument/2006/relationships/image" Target="../media/image274.png"/><Relationship Id="rId47" Type="http://schemas.openxmlformats.org/officeDocument/2006/relationships/image" Target="../media/image275.png"/><Relationship Id="rId48" Type="http://schemas.openxmlformats.org/officeDocument/2006/relationships/image" Target="../media/image276.png"/><Relationship Id="rId49" Type="http://schemas.openxmlformats.org/officeDocument/2006/relationships/image" Target="../media/image277.png"/><Relationship Id="rId60" Type="http://schemas.openxmlformats.org/officeDocument/2006/relationships/image" Target="../media/image288.png"/><Relationship Id="rId61" Type="http://schemas.openxmlformats.org/officeDocument/2006/relationships/image" Target="../media/image289.png"/><Relationship Id="rId62" Type="http://schemas.openxmlformats.org/officeDocument/2006/relationships/image" Target="../media/image290.png"/><Relationship Id="rId63" Type="http://schemas.openxmlformats.org/officeDocument/2006/relationships/image" Target="../media/image291.png"/><Relationship Id="rId64" Type="http://schemas.openxmlformats.org/officeDocument/2006/relationships/image" Target="../media/image292.png"/><Relationship Id="rId65" Type="http://schemas.openxmlformats.org/officeDocument/2006/relationships/image" Target="../media/image293.png"/><Relationship Id="rId66" Type="http://schemas.openxmlformats.org/officeDocument/2006/relationships/image" Target="../media/image294.png"/><Relationship Id="rId67" Type="http://schemas.openxmlformats.org/officeDocument/2006/relationships/image" Target="../media/image295.png"/><Relationship Id="rId68" Type="http://schemas.openxmlformats.org/officeDocument/2006/relationships/image" Target="../media/image296.png"/><Relationship Id="rId69" Type="http://schemas.openxmlformats.org/officeDocument/2006/relationships/image" Target="../media/image297.png"/><Relationship Id="rId80" Type="http://schemas.openxmlformats.org/officeDocument/2006/relationships/image" Target="../media/image308.jpeg"/><Relationship Id="rId81" Type="http://schemas.openxmlformats.org/officeDocument/2006/relationships/image" Target="../media/image309.png"/><Relationship Id="rId82" Type="http://schemas.openxmlformats.org/officeDocument/2006/relationships/image" Target="../media/image310.png"/><Relationship Id="rId83" Type="http://schemas.openxmlformats.org/officeDocument/2006/relationships/image" Target="../media/image311.png"/><Relationship Id="rId84" Type="http://schemas.openxmlformats.org/officeDocument/2006/relationships/image" Target="../media/image312.png"/><Relationship Id="rId85" Type="http://schemas.openxmlformats.org/officeDocument/2006/relationships/image" Target="../media/image313.png"/><Relationship Id="rId86" Type="http://schemas.openxmlformats.org/officeDocument/2006/relationships/image" Target="../media/image314.jpeg"/><Relationship Id="rId87" Type="http://schemas.openxmlformats.org/officeDocument/2006/relationships/image" Target="../media/image315.png"/><Relationship Id="rId88" Type="http://schemas.openxmlformats.org/officeDocument/2006/relationships/image" Target="../media/image316.png"/><Relationship Id="rId89" Type="http://schemas.openxmlformats.org/officeDocument/2006/relationships/image" Target="../media/image317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325.png"/></Relationships>
</file>

<file path=ppt/slides/_rels/slide9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2.png"/><Relationship Id="rId20" Type="http://schemas.openxmlformats.org/officeDocument/2006/relationships/image" Target="../media/image343.png"/><Relationship Id="rId21" Type="http://schemas.openxmlformats.org/officeDocument/2006/relationships/image" Target="../media/image344.png"/><Relationship Id="rId22" Type="http://schemas.openxmlformats.org/officeDocument/2006/relationships/image" Target="../media/image345.png"/><Relationship Id="rId23" Type="http://schemas.openxmlformats.org/officeDocument/2006/relationships/image" Target="../media/image346.png"/><Relationship Id="rId24" Type="http://schemas.openxmlformats.org/officeDocument/2006/relationships/image" Target="../media/image347.png"/><Relationship Id="rId25" Type="http://schemas.openxmlformats.org/officeDocument/2006/relationships/image" Target="../media/image348.png"/><Relationship Id="rId26" Type="http://schemas.openxmlformats.org/officeDocument/2006/relationships/image" Target="../media/image349.jpeg"/><Relationship Id="rId27" Type="http://schemas.openxmlformats.org/officeDocument/2006/relationships/image" Target="../media/image350.png"/><Relationship Id="rId28" Type="http://schemas.openxmlformats.org/officeDocument/2006/relationships/image" Target="../media/image351.png"/><Relationship Id="rId29" Type="http://schemas.openxmlformats.org/officeDocument/2006/relationships/image" Target="../media/image352.png"/><Relationship Id="rId30" Type="http://schemas.openxmlformats.org/officeDocument/2006/relationships/image" Target="../media/image353.png"/><Relationship Id="rId31" Type="http://schemas.openxmlformats.org/officeDocument/2006/relationships/image" Target="../media/image354.png"/><Relationship Id="rId32" Type="http://schemas.openxmlformats.org/officeDocument/2006/relationships/image" Target="../media/image355.jpeg"/><Relationship Id="rId10" Type="http://schemas.openxmlformats.org/officeDocument/2006/relationships/image" Target="../media/image333.png"/><Relationship Id="rId11" Type="http://schemas.openxmlformats.org/officeDocument/2006/relationships/image" Target="../media/image334.png"/><Relationship Id="rId12" Type="http://schemas.openxmlformats.org/officeDocument/2006/relationships/image" Target="../media/image335.png"/><Relationship Id="rId13" Type="http://schemas.openxmlformats.org/officeDocument/2006/relationships/image" Target="../media/image336.png"/><Relationship Id="rId14" Type="http://schemas.openxmlformats.org/officeDocument/2006/relationships/image" Target="../media/image337.png"/><Relationship Id="rId15" Type="http://schemas.openxmlformats.org/officeDocument/2006/relationships/image" Target="../media/image338.png"/><Relationship Id="rId16" Type="http://schemas.openxmlformats.org/officeDocument/2006/relationships/image" Target="../media/image339.png"/><Relationship Id="rId17" Type="http://schemas.openxmlformats.org/officeDocument/2006/relationships/image" Target="../media/image340.png"/><Relationship Id="rId18" Type="http://schemas.openxmlformats.org/officeDocument/2006/relationships/image" Target="../media/image341.png"/><Relationship Id="rId19" Type="http://schemas.openxmlformats.org/officeDocument/2006/relationships/image" Target="../media/image342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326.png"/><Relationship Id="rId4" Type="http://schemas.openxmlformats.org/officeDocument/2006/relationships/image" Target="../media/image327.png"/><Relationship Id="rId5" Type="http://schemas.openxmlformats.org/officeDocument/2006/relationships/image" Target="../media/image328.png"/><Relationship Id="rId6" Type="http://schemas.openxmlformats.org/officeDocument/2006/relationships/image" Target="../media/image329.png"/><Relationship Id="rId7" Type="http://schemas.openxmlformats.org/officeDocument/2006/relationships/image" Target="../media/image330.png"/><Relationship Id="rId8" Type="http://schemas.openxmlformats.org/officeDocument/2006/relationships/image" Target="../media/image331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7.xml"/><Relationship Id="rId3" Type="http://schemas.openxmlformats.org/officeDocument/2006/relationships/hyperlink" Target="http://www.thycotic.ru/" TargetMode="Externa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png"/><Relationship Id="rId4" Type="http://schemas.openxmlformats.org/officeDocument/2006/relationships/image" Target="../media/image357.png"/><Relationship Id="rId5" Type="http://schemas.openxmlformats.org/officeDocument/2006/relationships/image" Target="../media/image358.png"/><Relationship Id="rId6" Type="http://schemas.openxmlformats.org/officeDocument/2006/relationships/image" Target="../media/image359.png"/><Relationship Id="rId7" Type="http://schemas.openxmlformats.org/officeDocument/2006/relationships/image" Target="../media/image360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3975389" y="1710109"/>
            <a:ext cx="0" cy="3660387"/>
          </a:xfrm>
          <a:prstGeom prst="line">
            <a:avLst/>
          </a:prstGeom>
          <a:ln w="12700">
            <a:solidFill>
              <a:srgbClr val="E1E9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00167" y="2556894"/>
            <a:ext cx="4996368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Преимущества и привилегии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Решения для клиентов 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Выгодные условия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Прозрачная партнерская программа</a:t>
            </a:r>
          </a:p>
          <a:p>
            <a:pPr indent="-457178">
              <a:lnSpc>
                <a:spcPct val="105714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637052"/>
                </a:solidFill>
                <a:latin typeface="Arial"/>
                <a:ea typeface="Arial"/>
                <a:cs typeface="Arial"/>
                <a:sym typeface="Arial"/>
              </a:rPr>
              <a:t>Надежность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51689" y="1722201"/>
            <a:ext cx="63648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defTabSz="914354">
              <a:defRPr/>
            </a:pPr>
            <a:r>
              <a:rPr lang="ru-RU" sz="4000" b="1" dirty="0">
                <a:solidFill>
                  <a:srgbClr val="FF8B07"/>
                </a:solidFill>
                <a:latin typeface="Segoe UI"/>
              </a:rPr>
              <a:t>Партнерская программа</a:t>
            </a:r>
            <a:endParaRPr lang="en-US" sz="4000" b="1" dirty="0">
              <a:solidFill>
                <a:srgbClr val="FF8B07"/>
              </a:solidFill>
              <a:latin typeface="Segoe U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69002" y="2430095"/>
            <a:ext cx="2511380" cy="45719"/>
          </a:xfrm>
          <a:prstGeom prst="rect">
            <a:avLst/>
          </a:prstGeom>
          <a:solidFill>
            <a:srgbClr val="E1E9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7938329" y="4853223"/>
            <a:ext cx="1669347" cy="288440"/>
          </a:xfrm>
          <a:custGeom>
            <a:avLst/>
            <a:gdLst>
              <a:gd name="T0" fmla="*/ 1544 w 1621"/>
              <a:gd name="T1" fmla="*/ 186 h 278"/>
              <a:gd name="T2" fmla="*/ 1473 w 1621"/>
              <a:gd name="T3" fmla="*/ 179 h 278"/>
              <a:gd name="T4" fmla="*/ 1531 w 1621"/>
              <a:gd name="T5" fmla="*/ 101 h 278"/>
              <a:gd name="T6" fmla="*/ 1512 w 1621"/>
              <a:gd name="T7" fmla="*/ 92 h 278"/>
              <a:gd name="T8" fmla="*/ 1369 w 1621"/>
              <a:gd name="T9" fmla="*/ 179 h 278"/>
              <a:gd name="T10" fmla="*/ 1271 w 1621"/>
              <a:gd name="T11" fmla="*/ 176 h 278"/>
              <a:gd name="T12" fmla="*/ 1189 w 1621"/>
              <a:gd name="T13" fmla="*/ 189 h 278"/>
              <a:gd name="T14" fmla="*/ 1128 w 1621"/>
              <a:gd name="T15" fmla="*/ 164 h 278"/>
              <a:gd name="T16" fmla="*/ 1055 w 1621"/>
              <a:gd name="T17" fmla="*/ 169 h 278"/>
              <a:gd name="T18" fmla="*/ 991 w 1621"/>
              <a:gd name="T19" fmla="*/ 154 h 278"/>
              <a:gd name="T20" fmla="*/ 948 w 1621"/>
              <a:gd name="T21" fmla="*/ 168 h 278"/>
              <a:gd name="T22" fmla="*/ 842 w 1621"/>
              <a:gd name="T23" fmla="*/ 166 h 278"/>
              <a:gd name="T24" fmla="*/ 738 w 1621"/>
              <a:gd name="T25" fmla="*/ 168 h 278"/>
              <a:gd name="T26" fmla="*/ 657 w 1621"/>
              <a:gd name="T27" fmla="*/ 171 h 278"/>
              <a:gd name="T28" fmla="*/ 666 w 1621"/>
              <a:gd name="T29" fmla="*/ 123 h 278"/>
              <a:gd name="T30" fmla="*/ 765 w 1621"/>
              <a:gd name="T31" fmla="*/ 139 h 278"/>
              <a:gd name="T32" fmla="*/ 695 w 1621"/>
              <a:gd name="T33" fmla="*/ 105 h 278"/>
              <a:gd name="T34" fmla="*/ 709 w 1621"/>
              <a:gd name="T35" fmla="*/ 49 h 278"/>
              <a:gd name="T36" fmla="*/ 452 w 1621"/>
              <a:gd name="T37" fmla="*/ 129 h 278"/>
              <a:gd name="T38" fmla="*/ 583 w 1621"/>
              <a:gd name="T39" fmla="*/ 123 h 278"/>
              <a:gd name="T40" fmla="*/ 585 w 1621"/>
              <a:gd name="T41" fmla="*/ 168 h 278"/>
              <a:gd name="T42" fmla="*/ 503 w 1621"/>
              <a:gd name="T43" fmla="*/ 189 h 278"/>
              <a:gd name="T44" fmla="*/ 439 w 1621"/>
              <a:gd name="T45" fmla="*/ 189 h 278"/>
              <a:gd name="T46" fmla="*/ 413 w 1621"/>
              <a:gd name="T47" fmla="*/ 167 h 278"/>
              <a:gd name="T48" fmla="*/ 381 w 1621"/>
              <a:gd name="T49" fmla="*/ 28 h 278"/>
              <a:gd name="T50" fmla="*/ 301 w 1621"/>
              <a:gd name="T51" fmla="*/ 16 h 278"/>
              <a:gd name="T52" fmla="*/ 9 w 1621"/>
              <a:gd name="T53" fmla="*/ 196 h 278"/>
              <a:gd name="T54" fmla="*/ 22 w 1621"/>
              <a:gd name="T55" fmla="*/ 223 h 278"/>
              <a:gd name="T56" fmla="*/ 131 w 1621"/>
              <a:gd name="T57" fmla="*/ 118 h 278"/>
              <a:gd name="T58" fmla="*/ 349 w 1621"/>
              <a:gd name="T59" fmla="*/ 22 h 278"/>
              <a:gd name="T60" fmla="*/ 299 w 1621"/>
              <a:gd name="T61" fmla="*/ 150 h 278"/>
              <a:gd name="T62" fmla="*/ 91 w 1621"/>
              <a:gd name="T63" fmla="*/ 174 h 278"/>
              <a:gd name="T64" fmla="*/ 237 w 1621"/>
              <a:gd name="T65" fmla="*/ 273 h 278"/>
              <a:gd name="T66" fmla="*/ 303 w 1621"/>
              <a:gd name="T67" fmla="*/ 186 h 278"/>
              <a:gd name="T68" fmla="*/ 441 w 1621"/>
              <a:gd name="T69" fmla="*/ 209 h 278"/>
              <a:gd name="T70" fmla="*/ 570 w 1621"/>
              <a:gd name="T71" fmla="*/ 191 h 278"/>
              <a:gd name="T72" fmla="*/ 661 w 1621"/>
              <a:gd name="T73" fmla="*/ 192 h 278"/>
              <a:gd name="T74" fmla="*/ 712 w 1621"/>
              <a:gd name="T75" fmla="*/ 185 h 278"/>
              <a:gd name="T76" fmla="*/ 785 w 1621"/>
              <a:gd name="T77" fmla="*/ 212 h 278"/>
              <a:gd name="T78" fmla="*/ 857 w 1621"/>
              <a:gd name="T79" fmla="*/ 193 h 278"/>
              <a:gd name="T80" fmla="*/ 766 w 1621"/>
              <a:gd name="T81" fmla="*/ 260 h 278"/>
              <a:gd name="T82" fmla="*/ 857 w 1621"/>
              <a:gd name="T83" fmla="*/ 230 h 278"/>
              <a:gd name="T84" fmla="*/ 943 w 1621"/>
              <a:gd name="T85" fmla="*/ 203 h 278"/>
              <a:gd name="T86" fmla="*/ 1012 w 1621"/>
              <a:gd name="T87" fmla="*/ 186 h 278"/>
              <a:gd name="T88" fmla="*/ 1111 w 1621"/>
              <a:gd name="T89" fmla="*/ 205 h 278"/>
              <a:gd name="T90" fmla="*/ 1191 w 1621"/>
              <a:gd name="T91" fmla="*/ 209 h 278"/>
              <a:gd name="T92" fmla="*/ 1257 w 1621"/>
              <a:gd name="T93" fmla="*/ 194 h 278"/>
              <a:gd name="T94" fmla="*/ 1181 w 1621"/>
              <a:gd name="T95" fmla="*/ 267 h 278"/>
              <a:gd name="T96" fmla="*/ 1253 w 1621"/>
              <a:gd name="T97" fmla="*/ 239 h 278"/>
              <a:gd name="T98" fmla="*/ 1296 w 1621"/>
              <a:gd name="T99" fmla="*/ 213 h 278"/>
              <a:gd name="T100" fmla="*/ 1399 w 1621"/>
              <a:gd name="T101" fmla="*/ 192 h 278"/>
              <a:gd name="T102" fmla="*/ 1473 w 1621"/>
              <a:gd name="T103" fmla="*/ 199 h 278"/>
              <a:gd name="T104" fmla="*/ 1541 w 1621"/>
              <a:gd name="T105" fmla="*/ 209 h 278"/>
              <a:gd name="T106" fmla="*/ 1620 w 1621"/>
              <a:gd name="T107" fmla="*/ 173 h 278"/>
              <a:gd name="T108" fmla="*/ 239 w 1621"/>
              <a:gd name="T109" fmla="*/ 254 h 278"/>
              <a:gd name="T110" fmla="*/ 125 w 1621"/>
              <a:gd name="T111" fmla="*/ 205 h 278"/>
              <a:gd name="T112" fmla="*/ 279 w 1621"/>
              <a:gd name="T113" fmla="*/ 186 h 278"/>
              <a:gd name="T114" fmla="*/ 831 w 1621"/>
              <a:gd name="T115" fmla="*/ 225 h 278"/>
              <a:gd name="T116" fmla="*/ 824 w 1621"/>
              <a:gd name="T117" fmla="*/ 227 h 278"/>
              <a:gd name="T118" fmla="*/ 1239 w 1621"/>
              <a:gd name="T119" fmla="*/ 223 h 278"/>
              <a:gd name="T120" fmla="*/ 1244 w 1621"/>
              <a:gd name="T121" fmla="*/ 217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21" h="278">
                <a:moveTo>
                  <a:pt x="1620" y="173"/>
                </a:moveTo>
                <a:cubicBezTo>
                  <a:pt x="1619" y="172"/>
                  <a:pt x="1617" y="170"/>
                  <a:pt x="1615" y="169"/>
                </a:cubicBezTo>
                <a:cubicBezTo>
                  <a:pt x="1613" y="169"/>
                  <a:pt x="1610" y="168"/>
                  <a:pt x="1607" y="169"/>
                </a:cubicBezTo>
                <a:cubicBezTo>
                  <a:pt x="1605" y="169"/>
                  <a:pt x="1602" y="169"/>
                  <a:pt x="1600" y="169"/>
                </a:cubicBezTo>
                <a:cubicBezTo>
                  <a:pt x="1592" y="171"/>
                  <a:pt x="1585" y="173"/>
                  <a:pt x="1578" y="175"/>
                </a:cubicBezTo>
                <a:cubicBezTo>
                  <a:pt x="1570" y="178"/>
                  <a:pt x="1563" y="180"/>
                  <a:pt x="1556" y="182"/>
                </a:cubicBezTo>
                <a:cubicBezTo>
                  <a:pt x="1552" y="184"/>
                  <a:pt x="1548" y="185"/>
                  <a:pt x="1544" y="186"/>
                </a:cubicBezTo>
                <a:cubicBezTo>
                  <a:pt x="1540" y="188"/>
                  <a:pt x="1536" y="189"/>
                  <a:pt x="1531" y="191"/>
                </a:cubicBezTo>
                <a:cubicBezTo>
                  <a:pt x="1533" y="188"/>
                  <a:pt x="1533" y="185"/>
                  <a:pt x="1532" y="183"/>
                </a:cubicBezTo>
                <a:cubicBezTo>
                  <a:pt x="1531" y="178"/>
                  <a:pt x="1528" y="175"/>
                  <a:pt x="1523" y="174"/>
                </a:cubicBezTo>
                <a:cubicBezTo>
                  <a:pt x="1520" y="172"/>
                  <a:pt x="1515" y="171"/>
                  <a:pt x="1511" y="172"/>
                </a:cubicBezTo>
                <a:cubicBezTo>
                  <a:pt x="1507" y="172"/>
                  <a:pt x="1502" y="172"/>
                  <a:pt x="1498" y="173"/>
                </a:cubicBezTo>
                <a:cubicBezTo>
                  <a:pt x="1494" y="174"/>
                  <a:pt x="1489" y="175"/>
                  <a:pt x="1485" y="176"/>
                </a:cubicBezTo>
                <a:cubicBezTo>
                  <a:pt x="1481" y="178"/>
                  <a:pt x="1477" y="179"/>
                  <a:pt x="1473" y="179"/>
                </a:cubicBezTo>
                <a:cubicBezTo>
                  <a:pt x="1469" y="181"/>
                  <a:pt x="1464" y="182"/>
                  <a:pt x="1459" y="184"/>
                </a:cubicBezTo>
                <a:cubicBezTo>
                  <a:pt x="1454" y="186"/>
                  <a:pt x="1449" y="187"/>
                  <a:pt x="1443" y="188"/>
                </a:cubicBezTo>
                <a:cubicBezTo>
                  <a:pt x="1447" y="185"/>
                  <a:pt x="1450" y="181"/>
                  <a:pt x="1453" y="178"/>
                </a:cubicBezTo>
                <a:cubicBezTo>
                  <a:pt x="1457" y="174"/>
                  <a:pt x="1460" y="171"/>
                  <a:pt x="1463" y="167"/>
                </a:cubicBezTo>
                <a:cubicBezTo>
                  <a:pt x="1469" y="161"/>
                  <a:pt x="1474" y="155"/>
                  <a:pt x="1480" y="149"/>
                </a:cubicBezTo>
                <a:cubicBezTo>
                  <a:pt x="1486" y="143"/>
                  <a:pt x="1492" y="137"/>
                  <a:pt x="1498" y="131"/>
                </a:cubicBezTo>
                <a:cubicBezTo>
                  <a:pt x="1509" y="121"/>
                  <a:pt x="1519" y="111"/>
                  <a:pt x="1531" y="101"/>
                </a:cubicBezTo>
                <a:cubicBezTo>
                  <a:pt x="1542" y="91"/>
                  <a:pt x="1553" y="82"/>
                  <a:pt x="1566" y="75"/>
                </a:cubicBezTo>
                <a:cubicBezTo>
                  <a:pt x="1568" y="74"/>
                  <a:pt x="1570" y="71"/>
                  <a:pt x="1570" y="69"/>
                </a:cubicBezTo>
                <a:cubicBezTo>
                  <a:pt x="1571" y="66"/>
                  <a:pt x="1571" y="64"/>
                  <a:pt x="1569" y="61"/>
                </a:cubicBezTo>
                <a:cubicBezTo>
                  <a:pt x="1567" y="58"/>
                  <a:pt x="1564" y="56"/>
                  <a:pt x="1561" y="57"/>
                </a:cubicBezTo>
                <a:cubicBezTo>
                  <a:pt x="1558" y="58"/>
                  <a:pt x="1554" y="59"/>
                  <a:pt x="1552" y="61"/>
                </a:cubicBezTo>
                <a:cubicBezTo>
                  <a:pt x="1545" y="66"/>
                  <a:pt x="1538" y="71"/>
                  <a:pt x="1532" y="76"/>
                </a:cubicBezTo>
                <a:cubicBezTo>
                  <a:pt x="1525" y="81"/>
                  <a:pt x="1519" y="87"/>
                  <a:pt x="1512" y="92"/>
                </a:cubicBezTo>
                <a:cubicBezTo>
                  <a:pt x="1498" y="105"/>
                  <a:pt x="1484" y="118"/>
                  <a:pt x="1470" y="132"/>
                </a:cubicBezTo>
                <a:cubicBezTo>
                  <a:pt x="1458" y="143"/>
                  <a:pt x="1446" y="155"/>
                  <a:pt x="1435" y="168"/>
                </a:cubicBezTo>
                <a:cubicBezTo>
                  <a:pt x="1432" y="167"/>
                  <a:pt x="1429" y="167"/>
                  <a:pt x="1426" y="167"/>
                </a:cubicBezTo>
                <a:cubicBezTo>
                  <a:pt x="1421" y="167"/>
                  <a:pt x="1416" y="168"/>
                  <a:pt x="1411" y="169"/>
                </a:cubicBezTo>
                <a:cubicBezTo>
                  <a:pt x="1406" y="170"/>
                  <a:pt x="1401" y="171"/>
                  <a:pt x="1396" y="172"/>
                </a:cubicBezTo>
                <a:cubicBezTo>
                  <a:pt x="1392" y="173"/>
                  <a:pt x="1387" y="174"/>
                  <a:pt x="1384" y="175"/>
                </a:cubicBezTo>
                <a:cubicBezTo>
                  <a:pt x="1379" y="176"/>
                  <a:pt x="1374" y="178"/>
                  <a:pt x="1369" y="179"/>
                </a:cubicBezTo>
                <a:cubicBezTo>
                  <a:pt x="1364" y="180"/>
                  <a:pt x="1359" y="181"/>
                  <a:pt x="1354" y="183"/>
                </a:cubicBezTo>
                <a:cubicBezTo>
                  <a:pt x="1354" y="182"/>
                  <a:pt x="1354" y="180"/>
                  <a:pt x="1353" y="178"/>
                </a:cubicBezTo>
                <a:cubicBezTo>
                  <a:pt x="1350" y="173"/>
                  <a:pt x="1345" y="171"/>
                  <a:pt x="1339" y="170"/>
                </a:cubicBezTo>
                <a:cubicBezTo>
                  <a:pt x="1333" y="169"/>
                  <a:pt x="1326" y="169"/>
                  <a:pt x="1319" y="171"/>
                </a:cubicBezTo>
                <a:cubicBezTo>
                  <a:pt x="1312" y="173"/>
                  <a:pt x="1305" y="175"/>
                  <a:pt x="1297" y="177"/>
                </a:cubicBezTo>
                <a:cubicBezTo>
                  <a:pt x="1290" y="180"/>
                  <a:pt x="1283" y="183"/>
                  <a:pt x="1278" y="185"/>
                </a:cubicBezTo>
                <a:cubicBezTo>
                  <a:pt x="1277" y="182"/>
                  <a:pt x="1275" y="179"/>
                  <a:pt x="1271" y="176"/>
                </a:cubicBezTo>
                <a:cubicBezTo>
                  <a:pt x="1268" y="173"/>
                  <a:pt x="1264" y="171"/>
                  <a:pt x="1259" y="169"/>
                </a:cubicBezTo>
                <a:cubicBezTo>
                  <a:pt x="1256" y="168"/>
                  <a:pt x="1252" y="167"/>
                  <a:pt x="1249" y="168"/>
                </a:cubicBezTo>
                <a:cubicBezTo>
                  <a:pt x="1248" y="168"/>
                  <a:pt x="1248" y="168"/>
                  <a:pt x="1247" y="168"/>
                </a:cubicBezTo>
                <a:cubicBezTo>
                  <a:pt x="1243" y="169"/>
                  <a:pt x="1241" y="169"/>
                  <a:pt x="1238" y="170"/>
                </a:cubicBezTo>
                <a:cubicBezTo>
                  <a:pt x="1233" y="172"/>
                  <a:pt x="1228" y="174"/>
                  <a:pt x="1222" y="176"/>
                </a:cubicBezTo>
                <a:cubicBezTo>
                  <a:pt x="1217" y="178"/>
                  <a:pt x="1211" y="180"/>
                  <a:pt x="1206" y="183"/>
                </a:cubicBezTo>
                <a:cubicBezTo>
                  <a:pt x="1200" y="185"/>
                  <a:pt x="1195" y="187"/>
                  <a:pt x="1189" y="189"/>
                </a:cubicBezTo>
                <a:cubicBezTo>
                  <a:pt x="1183" y="191"/>
                  <a:pt x="1178" y="192"/>
                  <a:pt x="1172" y="193"/>
                </a:cubicBezTo>
                <a:cubicBezTo>
                  <a:pt x="1174" y="189"/>
                  <a:pt x="1175" y="186"/>
                  <a:pt x="1175" y="183"/>
                </a:cubicBezTo>
                <a:cubicBezTo>
                  <a:pt x="1174" y="179"/>
                  <a:pt x="1172" y="176"/>
                  <a:pt x="1167" y="174"/>
                </a:cubicBezTo>
                <a:cubicBezTo>
                  <a:pt x="1162" y="172"/>
                  <a:pt x="1157" y="171"/>
                  <a:pt x="1152" y="171"/>
                </a:cubicBezTo>
                <a:cubicBezTo>
                  <a:pt x="1151" y="171"/>
                  <a:pt x="1150" y="170"/>
                  <a:pt x="1149" y="169"/>
                </a:cubicBezTo>
                <a:cubicBezTo>
                  <a:pt x="1148" y="169"/>
                  <a:pt x="1147" y="168"/>
                  <a:pt x="1146" y="168"/>
                </a:cubicBezTo>
                <a:cubicBezTo>
                  <a:pt x="1140" y="166"/>
                  <a:pt x="1134" y="165"/>
                  <a:pt x="1128" y="164"/>
                </a:cubicBezTo>
                <a:cubicBezTo>
                  <a:pt x="1122" y="163"/>
                  <a:pt x="1116" y="163"/>
                  <a:pt x="1109" y="164"/>
                </a:cubicBezTo>
                <a:cubicBezTo>
                  <a:pt x="1106" y="165"/>
                  <a:pt x="1101" y="166"/>
                  <a:pt x="1096" y="168"/>
                </a:cubicBezTo>
                <a:cubicBezTo>
                  <a:pt x="1095" y="167"/>
                  <a:pt x="1094" y="167"/>
                  <a:pt x="1093" y="167"/>
                </a:cubicBezTo>
                <a:cubicBezTo>
                  <a:pt x="1090" y="167"/>
                  <a:pt x="1087" y="167"/>
                  <a:pt x="1084" y="167"/>
                </a:cubicBezTo>
                <a:cubicBezTo>
                  <a:pt x="1081" y="167"/>
                  <a:pt x="1078" y="167"/>
                  <a:pt x="1075" y="168"/>
                </a:cubicBezTo>
                <a:cubicBezTo>
                  <a:pt x="1072" y="168"/>
                  <a:pt x="1070" y="168"/>
                  <a:pt x="1067" y="168"/>
                </a:cubicBezTo>
                <a:cubicBezTo>
                  <a:pt x="1065" y="168"/>
                  <a:pt x="1061" y="169"/>
                  <a:pt x="1055" y="169"/>
                </a:cubicBezTo>
                <a:cubicBezTo>
                  <a:pt x="1050" y="169"/>
                  <a:pt x="1043" y="169"/>
                  <a:pt x="1037" y="169"/>
                </a:cubicBezTo>
                <a:cubicBezTo>
                  <a:pt x="1031" y="169"/>
                  <a:pt x="1025" y="169"/>
                  <a:pt x="1019" y="168"/>
                </a:cubicBezTo>
                <a:cubicBezTo>
                  <a:pt x="1014" y="167"/>
                  <a:pt x="1011" y="165"/>
                  <a:pt x="1010" y="163"/>
                </a:cubicBezTo>
                <a:cubicBezTo>
                  <a:pt x="1010" y="160"/>
                  <a:pt x="1009" y="157"/>
                  <a:pt x="1008" y="154"/>
                </a:cubicBezTo>
                <a:cubicBezTo>
                  <a:pt x="1007" y="151"/>
                  <a:pt x="1005" y="150"/>
                  <a:pt x="1001" y="149"/>
                </a:cubicBezTo>
                <a:cubicBezTo>
                  <a:pt x="999" y="149"/>
                  <a:pt x="997" y="149"/>
                  <a:pt x="995" y="150"/>
                </a:cubicBezTo>
                <a:cubicBezTo>
                  <a:pt x="994" y="151"/>
                  <a:pt x="992" y="152"/>
                  <a:pt x="991" y="154"/>
                </a:cubicBezTo>
                <a:cubicBezTo>
                  <a:pt x="990" y="155"/>
                  <a:pt x="989" y="157"/>
                  <a:pt x="988" y="159"/>
                </a:cubicBezTo>
                <a:cubicBezTo>
                  <a:pt x="987" y="160"/>
                  <a:pt x="986" y="162"/>
                  <a:pt x="985" y="163"/>
                </a:cubicBezTo>
                <a:cubicBezTo>
                  <a:pt x="981" y="170"/>
                  <a:pt x="976" y="177"/>
                  <a:pt x="969" y="182"/>
                </a:cubicBezTo>
                <a:cubicBezTo>
                  <a:pt x="970" y="179"/>
                  <a:pt x="969" y="175"/>
                  <a:pt x="968" y="173"/>
                </a:cubicBezTo>
                <a:cubicBezTo>
                  <a:pt x="966" y="170"/>
                  <a:pt x="963" y="168"/>
                  <a:pt x="958" y="168"/>
                </a:cubicBezTo>
                <a:cubicBezTo>
                  <a:pt x="957" y="168"/>
                  <a:pt x="957" y="168"/>
                  <a:pt x="956" y="168"/>
                </a:cubicBezTo>
                <a:cubicBezTo>
                  <a:pt x="953" y="167"/>
                  <a:pt x="951" y="167"/>
                  <a:pt x="948" y="168"/>
                </a:cubicBezTo>
                <a:cubicBezTo>
                  <a:pt x="945" y="168"/>
                  <a:pt x="943" y="169"/>
                  <a:pt x="940" y="169"/>
                </a:cubicBezTo>
                <a:cubicBezTo>
                  <a:pt x="937" y="170"/>
                  <a:pt x="935" y="170"/>
                  <a:pt x="933" y="170"/>
                </a:cubicBezTo>
                <a:cubicBezTo>
                  <a:pt x="914" y="174"/>
                  <a:pt x="896" y="179"/>
                  <a:pt x="877" y="186"/>
                </a:cubicBezTo>
                <a:cubicBezTo>
                  <a:pt x="877" y="185"/>
                  <a:pt x="876" y="185"/>
                  <a:pt x="876" y="184"/>
                </a:cubicBezTo>
                <a:cubicBezTo>
                  <a:pt x="874" y="179"/>
                  <a:pt x="871" y="175"/>
                  <a:pt x="867" y="174"/>
                </a:cubicBezTo>
                <a:cubicBezTo>
                  <a:pt x="862" y="172"/>
                  <a:pt x="857" y="171"/>
                  <a:pt x="852" y="172"/>
                </a:cubicBezTo>
                <a:cubicBezTo>
                  <a:pt x="850" y="169"/>
                  <a:pt x="846" y="167"/>
                  <a:pt x="842" y="166"/>
                </a:cubicBezTo>
                <a:cubicBezTo>
                  <a:pt x="837" y="165"/>
                  <a:pt x="833" y="165"/>
                  <a:pt x="830" y="164"/>
                </a:cubicBezTo>
                <a:cubicBezTo>
                  <a:pt x="822" y="163"/>
                  <a:pt x="813" y="163"/>
                  <a:pt x="805" y="165"/>
                </a:cubicBezTo>
                <a:cubicBezTo>
                  <a:pt x="802" y="166"/>
                  <a:pt x="799" y="166"/>
                  <a:pt x="796" y="168"/>
                </a:cubicBezTo>
                <a:cubicBezTo>
                  <a:pt x="791" y="166"/>
                  <a:pt x="787" y="166"/>
                  <a:pt x="781" y="167"/>
                </a:cubicBezTo>
                <a:cubicBezTo>
                  <a:pt x="776" y="167"/>
                  <a:pt x="770" y="168"/>
                  <a:pt x="765" y="168"/>
                </a:cubicBezTo>
                <a:cubicBezTo>
                  <a:pt x="761" y="168"/>
                  <a:pt x="756" y="168"/>
                  <a:pt x="752" y="168"/>
                </a:cubicBezTo>
                <a:cubicBezTo>
                  <a:pt x="747" y="168"/>
                  <a:pt x="742" y="168"/>
                  <a:pt x="738" y="168"/>
                </a:cubicBezTo>
                <a:cubicBezTo>
                  <a:pt x="733" y="167"/>
                  <a:pt x="728" y="167"/>
                  <a:pt x="724" y="166"/>
                </a:cubicBezTo>
                <a:cubicBezTo>
                  <a:pt x="719" y="164"/>
                  <a:pt x="715" y="163"/>
                  <a:pt x="712" y="160"/>
                </a:cubicBezTo>
                <a:cubicBezTo>
                  <a:pt x="708" y="158"/>
                  <a:pt x="704" y="158"/>
                  <a:pt x="700" y="160"/>
                </a:cubicBezTo>
                <a:cubicBezTo>
                  <a:pt x="697" y="162"/>
                  <a:pt x="695" y="164"/>
                  <a:pt x="694" y="168"/>
                </a:cubicBezTo>
                <a:cubicBezTo>
                  <a:pt x="689" y="166"/>
                  <a:pt x="684" y="167"/>
                  <a:pt x="679" y="169"/>
                </a:cubicBezTo>
                <a:cubicBezTo>
                  <a:pt x="677" y="168"/>
                  <a:pt x="675" y="168"/>
                  <a:pt x="673" y="168"/>
                </a:cubicBezTo>
                <a:cubicBezTo>
                  <a:pt x="667" y="168"/>
                  <a:pt x="662" y="169"/>
                  <a:pt x="657" y="171"/>
                </a:cubicBezTo>
                <a:cubicBezTo>
                  <a:pt x="652" y="172"/>
                  <a:pt x="647" y="174"/>
                  <a:pt x="642" y="176"/>
                </a:cubicBezTo>
                <a:cubicBezTo>
                  <a:pt x="633" y="179"/>
                  <a:pt x="625" y="182"/>
                  <a:pt x="616" y="186"/>
                </a:cubicBezTo>
                <a:cubicBezTo>
                  <a:pt x="608" y="190"/>
                  <a:pt x="599" y="193"/>
                  <a:pt x="590" y="195"/>
                </a:cubicBezTo>
                <a:cubicBezTo>
                  <a:pt x="597" y="182"/>
                  <a:pt x="606" y="169"/>
                  <a:pt x="617" y="158"/>
                </a:cubicBezTo>
                <a:cubicBezTo>
                  <a:pt x="629" y="147"/>
                  <a:pt x="640" y="136"/>
                  <a:pt x="650" y="126"/>
                </a:cubicBezTo>
                <a:cubicBezTo>
                  <a:pt x="654" y="123"/>
                  <a:pt x="654" y="123"/>
                  <a:pt x="654" y="123"/>
                </a:cubicBezTo>
                <a:cubicBezTo>
                  <a:pt x="658" y="123"/>
                  <a:pt x="662" y="123"/>
                  <a:pt x="666" y="123"/>
                </a:cubicBezTo>
                <a:cubicBezTo>
                  <a:pt x="671" y="123"/>
                  <a:pt x="675" y="123"/>
                  <a:pt x="679" y="123"/>
                </a:cubicBezTo>
                <a:cubicBezTo>
                  <a:pt x="686" y="124"/>
                  <a:pt x="694" y="124"/>
                  <a:pt x="701" y="125"/>
                </a:cubicBezTo>
                <a:cubicBezTo>
                  <a:pt x="708" y="125"/>
                  <a:pt x="715" y="126"/>
                  <a:pt x="723" y="126"/>
                </a:cubicBezTo>
                <a:cubicBezTo>
                  <a:pt x="727" y="127"/>
                  <a:pt x="732" y="127"/>
                  <a:pt x="738" y="128"/>
                </a:cubicBezTo>
                <a:cubicBezTo>
                  <a:pt x="744" y="128"/>
                  <a:pt x="749" y="130"/>
                  <a:pt x="753" y="132"/>
                </a:cubicBezTo>
                <a:cubicBezTo>
                  <a:pt x="754" y="135"/>
                  <a:pt x="755" y="137"/>
                  <a:pt x="758" y="138"/>
                </a:cubicBezTo>
                <a:cubicBezTo>
                  <a:pt x="760" y="139"/>
                  <a:pt x="762" y="140"/>
                  <a:pt x="765" y="139"/>
                </a:cubicBezTo>
                <a:cubicBezTo>
                  <a:pt x="767" y="139"/>
                  <a:pt x="770" y="138"/>
                  <a:pt x="771" y="136"/>
                </a:cubicBezTo>
                <a:cubicBezTo>
                  <a:pt x="773" y="134"/>
                  <a:pt x="774" y="132"/>
                  <a:pt x="774" y="128"/>
                </a:cubicBezTo>
                <a:cubicBezTo>
                  <a:pt x="773" y="125"/>
                  <a:pt x="772" y="122"/>
                  <a:pt x="770" y="120"/>
                </a:cubicBezTo>
                <a:cubicBezTo>
                  <a:pt x="768" y="117"/>
                  <a:pt x="766" y="116"/>
                  <a:pt x="763" y="114"/>
                </a:cubicBezTo>
                <a:cubicBezTo>
                  <a:pt x="756" y="111"/>
                  <a:pt x="749" y="109"/>
                  <a:pt x="742" y="108"/>
                </a:cubicBezTo>
                <a:cubicBezTo>
                  <a:pt x="735" y="106"/>
                  <a:pt x="727" y="105"/>
                  <a:pt x="719" y="105"/>
                </a:cubicBezTo>
                <a:cubicBezTo>
                  <a:pt x="711" y="105"/>
                  <a:pt x="703" y="105"/>
                  <a:pt x="695" y="105"/>
                </a:cubicBezTo>
                <a:cubicBezTo>
                  <a:pt x="688" y="105"/>
                  <a:pt x="680" y="105"/>
                  <a:pt x="673" y="105"/>
                </a:cubicBezTo>
                <a:cubicBezTo>
                  <a:pt x="680" y="98"/>
                  <a:pt x="687" y="92"/>
                  <a:pt x="695" y="85"/>
                </a:cubicBezTo>
                <a:cubicBezTo>
                  <a:pt x="702" y="79"/>
                  <a:pt x="710" y="73"/>
                  <a:pt x="718" y="66"/>
                </a:cubicBezTo>
                <a:cubicBezTo>
                  <a:pt x="720" y="64"/>
                  <a:pt x="721" y="62"/>
                  <a:pt x="721" y="60"/>
                </a:cubicBezTo>
                <a:cubicBezTo>
                  <a:pt x="721" y="58"/>
                  <a:pt x="721" y="56"/>
                  <a:pt x="720" y="54"/>
                </a:cubicBezTo>
                <a:cubicBezTo>
                  <a:pt x="719" y="52"/>
                  <a:pt x="717" y="50"/>
                  <a:pt x="716" y="50"/>
                </a:cubicBezTo>
                <a:cubicBezTo>
                  <a:pt x="714" y="49"/>
                  <a:pt x="711" y="49"/>
                  <a:pt x="709" y="49"/>
                </a:cubicBezTo>
                <a:cubicBezTo>
                  <a:pt x="704" y="51"/>
                  <a:pt x="700" y="54"/>
                  <a:pt x="696" y="58"/>
                </a:cubicBezTo>
                <a:cubicBezTo>
                  <a:pt x="691" y="63"/>
                  <a:pt x="687" y="67"/>
                  <a:pt x="684" y="70"/>
                </a:cubicBezTo>
                <a:cubicBezTo>
                  <a:pt x="677" y="76"/>
                  <a:pt x="671" y="81"/>
                  <a:pt x="664" y="87"/>
                </a:cubicBezTo>
                <a:cubicBezTo>
                  <a:pt x="657" y="93"/>
                  <a:pt x="651" y="99"/>
                  <a:pt x="644" y="105"/>
                </a:cubicBezTo>
                <a:cubicBezTo>
                  <a:pt x="613" y="105"/>
                  <a:pt x="581" y="107"/>
                  <a:pt x="550" y="109"/>
                </a:cubicBezTo>
                <a:cubicBezTo>
                  <a:pt x="518" y="111"/>
                  <a:pt x="486" y="116"/>
                  <a:pt x="456" y="124"/>
                </a:cubicBezTo>
                <a:cubicBezTo>
                  <a:pt x="454" y="125"/>
                  <a:pt x="452" y="126"/>
                  <a:pt x="452" y="129"/>
                </a:cubicBezTo>
                <a:cubicBezTo>
                  <a:pt x="452" y="132"/>
                  <a:pt x="453" y="133"/>
                  <a:pt x="456" y="134"/>
                </a:cubicBezTo>
                <a:cubicBezTo>
                  <a:pt x="457" y="135"/>
                  <a:pt x="459" y="135"/>
                  <a:pt x="460" y="134"/>
                </a:cubicBezTo>
                <a:cubicBezTo>
                  <a:pt x="462" y="134"/>
                  <a:pt x="463" y="133"/>
                  <a:pt x="465" y="133"/>
                </a:cubicBezTo>
                <a:cubicBezTo>
                  <a:pt x="470" y="132"/>
                  <a:pt x="475" y="131"/>
                  <a:pt x="480" y="130"/>
                </a:cubicBezTo>
                <a:cubicBezTo>
                  <a:pt x="485" y="130"/>
                  <a:pt x="491" y="129"/>
                  <a:pt x="496" y="128"/>
                </a:cubicBezTo>
                <a:cubicBezTo>
                  <a:pt x="510" y="127"/>
                  <a:pt x="525" y="126"/>
                  <a:pt x="539" y="125"/>
                </a:cubicBezTo>
                <a:cubicBezTo>
                  <a:pt x="554" y="124"/>
                  <a:pt x="569" y="123"/>
                  <a:pt x="583" y="123"/>
                </a:cubicBezTo>
                <a:cubicBezTo>
                  <a:pt x="590" y="122"/>
                  <a:pt x="598" y="122"/>
                  <a:pt x="605" y="122"/>
                </a:cubicBezTo>
                <a:cubicBezTo>
                  <a:pt x="612" y="122"/>
                  <a:pt x="619" y="122"/>
                  <a:pt x="626" y="122"/>
                </a:cubicBezTo>
                <a:cubicBezTo>
                  <a:pt x="625" y="123"/>
                  <a:pt x="624" y="124"/>
                  <a:pt x="624" y="125"/>
                </a:cubicBezTo>
                <a:cubicBezTo>
                  <a:pt x="623" y="126"/>
                  <a:pt x="622" y="127"/>
                  <a:pt x="621" y="128"/>
                </a:cubicBezTo>
                <a:cubicBezTo>
                  <a:pt x="619" y="129"/>
                  <a:pt x="616" y="132"/>
                  <a:pt x="611" y="137"/>
                </a:cubicBezTo>
                <a:cubicBezTo>
                  <a:pt x="607" y="142"/>
                  <a:pt x="601" y="148"/>
                  <a:pt x="596" y="154"/>
                </a:cubicBezTo>
                <a:cubicBezTo>
                  <a:pt x="592" y="159"/>
                  <a:pt x="588" y="163"/>
                  <a:pt x="585" y="168"/>
                </a:cubicBezTo>
                <a:cubicBezTo>
                  <a:pt x="584" y="168"/>
                  <a:pt x="584" y="168"/>
                  <a:pt x="583" y="168"/>
                </a:cubicBezTo>
                <a:cubicBezTo>
                  <a:pt x="581" y="168"/>
                  <a:pt x="579" y="168"/>
                  <a:pt x="576" y="168"/>
                </a:cubicBezTo>
                <a:cubicBezTo>
                  <a:pt x="574" y="169"/>
                  <a:pt x="571" y="169"/>
                  <a:pt x="569" y="170"/>
                </a:cubicBezTo>
                <a:cubicBezTo>
                  <a:pt x="567" y="171"/>
                  <a:pt x="564" y="172"/>
                  <a:pt x="563" y="172"/>
                </a:cubicBezTo>
                <a:cubicBezTo>
                  <a:pt x="556" y="174"/>
                  <a:pt x="549" y="176"/>
                  <a:pt x="542" y="178"/>
                </a:cubicBezTo>
                <a:cubicBezTo>
                  <a:pt x="535" y="179"/>
                  <a:pt x="528" y="181"/>
                  <a:pt x="521" y="183"/>
                </a:cubicBezTo>
                <a:cubicBezTo>
                  <a:pt x="503" y="189"/>
                  <a:pt x="503" y="189"/>
                  <a:pt x="503" y="189"/>
                </a:cubicBezTo>
                <a:cubicBezTo>
                  <a:pt x="504" y="187"/>
                  <a:pt x="504" y="185"/>
                  <a:pt x="504" y="183"/>
                </a:cubicBezTo>
                <a:cubicBezTo>
                  <a:pt x="504" y="181"/>
                  <a:pt x="503" y="179"/>
                  <a:pt x="501" y="177"/>
                </a:cubicBezTo>
                <a:cubicBezTo>
                  <a:pt x="498" y="174"/>
                  <a:pt x="495" y="173"/>
                  <a:pt x="491" y="173"/>
                </a:cubicBezTo>
                <a:cubicBezTo>
                  <a:pt x="487" y="173"/>
                  <a:pt x="483" y="173"/>
                  <a:pt x="480" y="174"/>
                </a:cubicBezTo>
                <a:cubicBezTo>
                  <a:pt x="476" y="175"/>
                  <a:pt x="471" y="177"/>
                  <a:pt x="467" y="179"/>
                </a:cubicBezTo>
                <a:cubicBezTo>
                  <a:pt x="462" y="181"/>
                  <a:pt x="458" y="183"/>
                  <a:pt x="453" y="184"/>
                </a:cubicBezTo>
                <a:cubicBezTo>
                  <a:pt x="448" y="186"/>
                  <a:pt x="444" y="188"/>
                  <a:pt x="439" y="189"/>
                </a:cubicBezTo>
                <a:cubicBezTo>
                  <a:pt x="434" y="190"/>
                  <a:pt x="430" y="191"/>
                  <a:pt x="425" y="191"/>
                </a:cubicBezTo>
                <a:cubicBezTo>
                  <a:pt x="427" y="188"/>
                  <a:pt x="429" y="185"/>
                  <a:pt x="431" y="183"/>
                </a:cubicBezTo>
                <a:cubicBezTo>
                  <a:pt x="432" y="180"/>
                  <a:pt x="432" y="177"/>
                  <a:pt x="429" y="173"/>
                </a:cubicBezTo>
                <a:cubicBezTo>
                  <a:pt x="428" y="172"/>
                  <a:pt x="427" y="171"/>
                  <a:pt x="427" y="171"/>
                </a:cubicBezTo>
                <a:cubicBezTo>
                  <a:pt x="426" y="170"/>
                  <a:pt x="426" y="170"/>
                  <a:pt x="425" y="170"/>
                </a:cubicBezTo>
                <a:cubicBezTo>
                  <a:pt x="424" y="169"/>
                  <a:pt x="422" y="168"/>
                  <a:pt x="420" y="167"/>
                </a:cubicBezTo>
                <a:cubicBezTo>
                  <a:pt x="417" y="167"/>
                  <a:pt x="415" y="167"/>
                  <a:pt x="413" y="167"/>
                </a:cubicBezTo>
                <a:cubicBezTo>
                  <a:pt x="397" y="167"/>
                  <a:pt x="380" y="167"/>
                  <a:pt x="364" y="167"/>
                </a:cubicBezTo>
                <a:cubicBezTo>
                  <a:pt x="348" y="167"/>
                  <a:pt x="331" y="166"/>
                  <a:pt x="315" y="166"/>
                </a:cubicBezTo>
                <a:cubicBezTo>
                  <a:pt x="346" y="111"/>
                  <a:pt x="346" y="111"/>
                  <a:pt x="346" y="111"/>
                </a:cubicBezTo>
                <a:cubicBezTo>
                  <a:pt x="351" y="101"/>
                  <a:pt x="356" y="91"/>
                  <a:pt x="361" y="81"/>
                </a:cubicBezTo>
                <a:cubicBezTo>
                  <a:pt x="366" y="71"/>
                  <a:pt x="370" y="61"/>
                  <a:pt x="374" y="50"/>
                </a:cubicBezTo>
                <a:cubicBezTo>
                  <a:pt x="375" y="47"/>
                  <a:pt x="376" y="44"/>
                  <a:pt x="378" y="40"/>
                </a:cubicBezTo>
                <a:cubicBezTo>
                  <a:pt x="379" y="36"/>
                  <a:pt x="380" y="32"/>
                  <a:pt x="381" y="28"/>
                </a:cubicBezTo>
                <a:cubicBezTo>
                  <a:pt x="381" y="24"/>
                  <a:pt x="381" y="21"/>
                  <a:pt x="381" y="17"/>
                </a:cubicBezTo>
                <a:cubicBezTo>
                  <a:pt x="380" y="13"/>
                  <a:pt x="379" y="10"/>
                  <a:pt x="376" y="7"/>
                </a:cubicBezTo>
                <a:cubicBezTo>
                  <a:pt x="374" y="4"/>
                  <a:pt x="370" y="2"/>
                  <a:pt x="366" y="1"/>
                </a:cubicBezTo>
                <a:cubicBezTo>
                  <a:pt x="363" y="1"/>
                  <a:pt x="358" y="0"/>
                  <a:pt x="354" y="1"/>
                </a:cubicBezTo>
                <a:cubicBezTo>
                  <a:pt x="350" y="1"/>
                  <a:pt x="346" y="2"/>
                  <a:pt x="342" y="3"/>
                </a:cubicBezTo>
                <a:cubicBezTo>
                  <a:pt x="337" y="5"/>
                  <a:pt x="334" y="6"/>
                  <a:pt x="331" y="6"/>
                </a:cubicBezTo>
                <a:cubicBezTo>
                  <a:pt x="321" y="9"/>
                  <a:pt x="311" y="12"/>
                  <a:pt x="301" y="16"/>
                </a:cubicBezTo>
                <a:cubicBezTo>
                  <a:pt x="291" y="19"/>
                  <a:pt x="281" y="23"/>
                  <a:pt x="272" y="27"/>
                </a:cubicBezTo>
                <a:cubicBezTo>
                  <a:pt x="251" y="35"/>
                  <a:pt x="231" y="44"/>
                  <a:pt x="212" y="54"/>
                </a:cubicBezTo>
                <a:cubicBezTo>
                  <a:pt x="192" y="63"/>
                  <a:pt x="172" y="73"/>
                  <a:pt x="153" y="84"/>
                </a:cubicBezTo>
                <a:cubicBezTo>
                  <a:pt x="133" y="94"/>
                  <a:pt x="114" y="106"/>
                  <a:pt x="96" y="117"/>
                </a:cubicBezTo>
                <a:cubicBezTo>
                  <a:pt x="77" y="129"/>
                  <a:pt x="60" y="142"/>
                  <a:pt x="43" y="157"/>
                </a:cubicBezTo>
                <a:cubicBezTo>
                  <a:pt x="37" y="162"/>
                  <a:pt x="31" y="168"/>
                  <a:pt x="25" y="175"/>
                </a:cubicBezTo>
                <a:cubicBezTo>
                  <a:pt x="19" y="181"/>
                  <a:pt x="13" y="188"/>
                  <a:pt x="9" y="196"/>
                </a:cubicBezTo>
                <a:cubicBezTo>
                  <a:pt x="5" y="203"/>
                  <a:pt x="2" y="211"/>
                  <a:pt x="1" y="220"/>
                </a:cubicBezTo>
                <a:cubicBezTo>
                  <a:pt x="0" y="228"/>
                  <a:pt x="2" y="236"/>
                  <a:pt x="6" y="244"/>
                </a:cubicBezTo>
                <a:cubicBezTo>
                  <a:pt x="8" y="247"/>
                  <a:pt x="10" y="249"/>
                  <a:pt x="13" y="249"/>
                </a:cubicBezTo>
                <a:cubicBezTo>
                  <a:pt x="16" y="250"/>
                  <a:pt x="18" y="249"/>
                  <a:pt x="21" y="248"/>
                </a:cubicBezTo>
                <a:cubicBezTo>
                  <a:pt x="23" y="246"/>
                  <a:pt x="24" y="244"/>
                  <a:pt x="25" y="241"/>
                </a:cubicBezTo>
                <a:cubicBezTo>
                  <a:pt x="26" y="238"/>
                  <a:pt x="26" y="236"/>
                  <a:pt x="24" y="233"/>
                </a:cubicBezTo>
                <a:cubicBezTo>
                  <a:pt x="23" y="230"/>
                  <a:pt x="22" y="226"/>
                  <a:pt x="22" y="223"/>
                </a:cubicBezTo>
                <a:cubicBezTo>
                  <a:pt x="22" y="220"/>
                  <a:pt x="22" y="217"/>
                  <a:pt x="23" y="213"/>
                </a:cubicBezTo>
                <a:cubicBezTo>
                  <a:pt x="25" y="210"/>
                  <a:pt x="26" y="207"/>
                  <a:pt x="28" y="204"/>
                </a:cubicBezTo>
                <a:cubicBezTo>
                  <a:pt x="30" y="201"/>
                  <a:pt x="31" y="198"/>
                  <a:pt x="34" y="196"/>
                </a:cubicBezTo>
                <a:cubicBezTo>
                  <a:pt x="40" y="188"/>
                  <a:pt x="46" y="180"/>
                  <a:pt x="54" y="173"/>
                </a:cubicBezTo>
                <a:cubicBezTo>
                  <a:pt x="62" y="166"/>
                  <a:pt x="70" y="159"/>
                  <a:pt x="78" y="153"/>
                </a:cubicBezTo>
                <a:cubicBezTo>
                  <a:pt x="87" y="146"/>
                  <a:pt x="96" y="140"/>
                  <a:pt x="105" y="135"/>
                </a:cubicBezTo>
                <a:cubicBezTo>
                  <a:pt x="113" y="129"/>
                  <a:pt x="122" y="124"/>
                  <a:pt x="131" y="118"/>
                </a:cubicBezTo>
                <a:cubicBezTo>
                  <a:pt x="151" y="106"/>
                  <a:pt x="171" y="95"/>
                  <a:pt x="191" y="85"/>
                </a:cubicBezTo>
                <a:cubicBezTo>
                  <a:pt x="212" y="75"/>
                  <a:pt x="233" y="65"/>
                  <a:pt x="254" y="56"/>
                </a:cubicBezTo>
                <a:cubicBezTo>
                  <a:pt x="264" y="52"/>
                  <a:pt x="274" y="48"/>
                  <a:pt x="284" y="44"/>
                </a:cubicBezTo>
                <a:cubicBezTo>
                  <a:pt x="294" y="40"/>
                  <a:pt x="304" y="37"/>
                  <a:pt x="314" y="33"/>
                </a:cubicBezTo>
                <a:cubicBezTo>
                  <a:pt x="317" y="32"/>
                  <a:pt x="321" y="31"/>
                  <a:pt x="324" y="29"/>
                </a:cubicBezTo>
                <a:cubicBezTo>
                  <a:pt x="328" y="28"/>
                  <a:pt x="332" y="26"/>
                  <a:pt x="336" y="25"/>
                </a:cubicBezTo>
                <a:cubicBezTo>
                  <a:pt x="340" y="24"/>
                  <a:pt x="345" y="23"/>
                  <a:pt x="349" y="22"/>
                </a:cubicBezTo>
                <a:cubicBezTo>
                  <a:pt x="353" y="21"/>
                  <a:pt x="357" y="21"/>
                  <a:pt x="360" y="22"/>
                </a:cubicBezTo>
                <a:cubicBezTo>
                  <a:pt x="360" y="26"/>
                  <a:pt x="360" y="31"/>
                  <a:pt x="357" y="36"/>
                </a:cubicBezTo>
                <a:cubicBezTo>
                  <a:pt x="355" y="41"/>
                  <a:pt x="353" y="45"/>
                  <a:pt x="352" y="49"/>
                </a:cubicBezTo>
                <a:cubicBezTo>
                  <a:pt x="349" y="55"/>
                  <a:pt x="347" y="61"/>
                  <a:pt x="344" y="67"/>
                </a:cubicBezTo>
                <a:cubicBezTo>
                  <a:pt x="341" y="73"/>
                  <a:pt x="338" y="79"/>
                  <a:pt x="335" y="84"/>
                </a:cubicBezTo>
                <a:cubicBezTo>
                  <a:pt x="330" y="96"/>
                  <a:pt x="324" y="107"/>
                  <a:pt x="318" y="117"/>
                </a:cubicBezTo>
                <a:cubicBezTo>
                  <a:pt x="312" y="128"/>
                  <a:pt x="305" y="139"/>
                  <a:pt x="299" y="150"/>
                </a:cubicBezTo>
                <a:cubicBezTo>
                  <a:pt x="290" y="166"/>
                  <a:pt x="290" y="166"/>
                  <a:pt x="290" y="166"/>
                </a:cubicBezTo>
                <a:cubicBezTo>
                  <a:pt x="275" y="166"/>
                  <a:pt x="259" y="166"/>
                  <a:pt x="243" y="166"/>
                </a:cubicBezTo>
                <a:cubicBezTo>
                  <a:pt x="228" y="166"/>
                  <a:pt x="212" y="166"/>
                  <a:pt x="197" y="166"/>
                </a:cubicBezTo>
                <a:cubicBezTo>
                  <a:pt x="186" y="166"/>
                  <a:pt x="176" y="167"/>
                  <a:pt x="166" y="167"/>
                </a:cubicBezTo>
                <a:cubicBezTo>
                  <a:pt x="156" y="167"/>
                  <a:pt x="146" y="167"/>
                  <a:pt x="136" y="168"/>
                </a:cubicBezTo>
                <a:cubicBezTo>
                  <a:pt x="129" y="168"/>
                  <a:pt x="121" y="169"/>
                  <a:pt x="113" y="169"/>
                </a:cubicBezTo>
                <a:cubicBezTo>
                  <a:pt x="105" y="170"/>
                  <a:pt x="98" y="171"/>
                  <a:pt x="91" y="174"/>
                </a:cubicBezTo>
                <a:cubicBezTo>
                  <a:pt x="85" y="176"/>
                  <a:pt x="82" y="179"/>
                  <a:pt x="81" y="183"/>
                </a:cubicBezTo>
                <a:cubicBezTo>
                  <a:pt x="81" y="187"/>
                  <a:pt x="82" y="192"/>
                  <a:pt x="85" y="196"/>
                </a:cubicBezTo>
                <a:cubicBezTo>
                  <a:pt x="87" y="200"/>
                  <a:pt x="91" y="204"/>
                  <a:pt x="95" y="208"/>
                </a:cubicBezTo>
                <a:cubicBezTo>
                  <a:pt x="99" y="211"/>
                  <a:pt x="103" y="214"/>
                  <a:pt x="106" y="216"/>
                </a:cubicBezTo>
                <a:cubicBezTo>
                  <a:pt x="124" y="228"/>
                  <a:pt x="143" y="239"/>
                  <a:pt x="164" y="249"/>
                </a:cubicBezTo>
                <a:cubicBezTo>
                  <a:pt x="184" y="258"/>
                  <a:pt x="205" y="266"/>
                  <a:pt x="226" y="271"/>
                </a:cubicBezTo>
                <a:cubicBezTo>
                  <a:pt x="229" y="272"/>
                  <a:pt x="233" y="273"/>
                  <a:pt x="237" y="273"/>
                </a:cubicBezTo>
                <a:cubicBezTo>
                  <a:pt x="242" y="274"/>
                  <a:pt x="246" y="274"/>
                  <a:pt x="251" y="274"/>
                </a:cubicBezTo>
                <a:cubicBezTo>
                  <a:pt x="255" y="274"/>
                  <a:pt x="258" y="273"/>
                  <a:pt x="262" y="271"/>
                </a:cubicBezTo>
                <a:cubicBezTo>
                  <a:pt x="265" y="269"/>
                  <a:pt x="267" y="266"/>
                  <a:pt x="268" y="261"/>
                </a:cubicBezTo>
                <a:cubicBezTo>
                  <a:pt x="269" y="256"/>
                  <a:pt x="270" y="252"/>
                  <a:pt x="272" y="247"/>
                </a:cubicBezTo>
                <a:cubicBezTo>
                  <a:pt x="274" y="243"/>
                  <a:pt x="276" y="239"/>
                  <a:pt x="278" y="235"/>
                </a:cubicBezTo>
                <a:cubicBezTo>
                  <a:pt x="282" y="227"/>
                  <a:pt x="286" y="218"/>
                  <a:pt x="290" y="210"/>
                </a:cubicBezTo>
                <a:cubicBezTo>
                  <a:pt x="294" y="202"/>
                  <a:pt x="299" y="194"/>
                  <a:pt x="303" y="186"/>
                </a:cubicBezTo>
                <a:cubicBezTo>
                  <a:pt x="401" y="188"/>
                  <a:pt x="401" y="188"/>
                  <a:pt x="401" y="188"/>
                </a:cubicBezTo>
                <a:cubicBezTo>
                  <a:pt x="402" y="188"/>
                  <a:pt x="403" y="188"/>
                  <a:pt x="404" y="188"/>
                </a:cubicBezTo>
                <a:cubicBezTo>
                  <a:pt x="403" y="188"/>
                  <a:pt x="403" y="189"/>
                  <a:pt x="403" y="190"/>
                </a:cubicBezTo>
                <a:cubicBezTo>
                  <a:pt x="401" y="193"/>
                  <a:pt x="401" y="196"/>
                  <a:pt x="401" y="199"/>
                </a:cubicBezTo>
                <a:cubicBezTo>
                  <a:pt x="401" y="202"/>
                  <a:pt x="403" y="204"/>
                  <a:pt x="405" y="206"/>
                </a:cubicBezTo>
                <a:cubicBezTo>
                  <a:pt x="407" y="208"/>
                  <a:pt x="411" y="210"/>
                  <a:pt x="416" y="211"/>
                </a:cubicBezTo>
                <a:cubicBezTo>
                  <a:pt x="424" y="212"/>
                  <a:pt x="432" y="211"/>
                  <a:pt x="441" y="209"/>
                </a:cubicBezTo>
                <a:cubicBezTo>
                  <a:pt x="450" y="206"/>
                  <a:pt x="458" y="203"/>
                  <a:pt x="467" y="200"/>
                </a:cubicBezTo>
                <a:cubicBezTo>
                  <a:pt x="467" y="204"/>
                  <a:pt x="468" y="207"/>
                  <a:pt x="471" y="210"/>
                </a:cubicBezTo>
                <a:cubicBezTo>
                  <a:pt x="474" y="212"/>
                  <a:pt x="477" y="214"/>
                  <a:pt x="482" y="214"/>
                </a:cubicBezTo>
                <a:cubicBezTo>
                  <a:pt x="490" y="214"/>
                  <a:pt x="499" y="213"/>
                  <a:pt x="507" y="210"/>
                </a:cubicBezTo>
                <a:cubicBezTo>
                  <a:pt x="516" y="208"/>
                  <a:pt x="524" y="205"/>
                  <a:pt x="533" y="203"/>
                </a:cubicBezTo>
                <a:cubicBezTo>
                  <a:pt x="541" y="200"/>
                  <a:pt x="549" y="197"/>
                  <a:pt x="558" y="194"/>
                </a:cubicBezTo>
                <a:cubicBezTo>
                  <a:pt x="562" y="193"/>
                  <a:pt x="566" y="192"/>
                  <a:pt x="570" y="191"/>
                </a:cubicBezTo>
                <a:cubicBezTo>
                  <a:pt x="570" y="192"/>
                  <a:pt x="569" y="194"/>
                  <a:pt x="569" y="195"/>
                </a:cubicBezTo>
                <a:cubicBezTo>
                  <a:pt x="566" y="201"/>
                  <a:pt x="566" y="206"/>
                  <a:pt x="568" y="210"/>
                </a:cubicBezTo>
                <a:cubicBezTo>
                  <a:pt x="569" y="214"/>
                  <a:pt x="574" y="217"/>
                  <a:pt x="583" y="217"/>
                </a:cubicBezTo>
                <a:cubicBezTo>
                  <a:pt x="590" y="217"/>
                  <a:pt x="598" y="216"/>
                  <a:pt x="605" y="213"/>
                </a:cubicBezTo>
                <a:cubicBezTo>
                  <a:pt x="613" y="210"/>
                  <a:pt x="620" y="207"/>
                  <a:pt x="627" y="204"/>
                </a:cubicBezTo>
                <a:cubicBezTo>
                  <a:pt x="633" y="201"/>
                  <a:pt x="640" y="199"/>
                  <a:pt x="646" y="196"/>
                </a:cubicBezTo>
                <a:cubicBezTo>
                  <a:pt x="651" y="194"/>
                  <a:pt x="656" y="193"/>
                  <a:pt x="661" y="192"/>
                </a:cubicBezTo>
                <a:cubicBezTo>
                  <a:pt x="661" y="194"/>
                  <a:pt x="660" y="196"/>
                  <a:pt x="661" y="198"/>
                </a:cubicBezTo>
                <a:cubicBezTo>
                  <a:pt x="661" y="202"/>
                  <a:pt x="662" y="205"/>
                  <a:pt x="664" y="208"/>
                </a:cubicBezTo>
                <a:cubicBezTo>
                  <a:pt x="666" y="210"/>
                  <a:pt x="668" y="212"/>
                  <a:pt x="672" y="213"/>
                </a:cubicBezTo>
                <a:cubicBezTo>
                  <a:pt x="676" y="214"/>
                  <a:pt x="680" y="214"/>
                  <a:pt x="685" y="213"/>
                </a:cubicBezTo>
                <a:cubicBezTo>
                  <a:pt x="689" y="212"/>
                  <a:pt x="693" y="210"/>
                  <a:pt x="696" y="207"/>
                </a:cubicBezTo>
                <a:cubicBezTo>
                  <a:pt x="700" y="204"/>
                  <a:pt x="703" y="201"/>
                  <a:pt x="706" y="197"/>
                </a:cubicBezTo>
                <a:cubicBezTo>
                  <a:pt x="709" y="193"/>
                  <a:pt x="711" y="189"/>
                  <a:pt x="712" y="185"/>
                </a:cubicBezTo>
                <a:cubicBezTo>
                  <a:pt x="713" y="185"/>
                  <a:pt x="714" y="185"/>
                  <a:pt x="715" y="185"/>
                </a:cubicBezTo>
                <a:cubicBezTo>
                  <a:pt x="728" y="189"/>
                  <a:pt x="741" y="190"/>
                  <a:pt x="755" y="190"/>
                </a:cubicBezTo>
                <a:cubicBezTo>
                  <a:pt x="760" y="190"/>
                  <a:pt x="765" y="189"/>
                  <a:pt x="769" y="189"/>
                </a:cubicBezTo>
                <a:cubicBezTo>
                  <a:pt x="769" y="190"/>
                  <a:pt x="769" y="191"/>
                  <a:pt x="768" y="192"/>
                </a:cubicBezTo>
                <a:cubicBezTo>
                  <a:pt x="767" y="195"/>
                  <a:pt x="767" y="199"/>
                  <a:pt x="768" y="202"/>
                </a:cubicBezTo>
                <a:cubicBezTo>
                  <a:pt x="769" y="205"/>
                  <a:pt x="772" y="208"/>
                  <a:pt x="776" y="210"/>
                </a:cubicBezTo>
                <a:cubicBezTo>
                  <a:pt x="779" y="211"/>
                  <a:pt x="782" y="212"/>
                  <a:pt x="785" y="212"/>
                </a:cubicBezTo>
                <a:cubicBezTo>
                  <a:pt x="789" y="211"/>
                  <a:pt x="792" y="211"/>
                  <a:pt x="796" y="210"/>
                </a:cubicBezTo>
                <a:cubicBezTo>
                  <a:pt x="799" y="209"/>
                  <a:pt x="802" y="208"/>
                  <a:pt x="806" y="207"/>
                </a:cubicBezTo>
                <a:cubicBezTo>
                  <a:pt x="809" y="206"/>
                  <a:pt x="812" y="204"/>
                  <a:pt x="815" y="203"/>
                </a:cubicBezTo>
                <a:cubicBezTo>
                  <a:pt x="818" y="202"/>
                  <a:pt x="821" y="201"/>
                  <a:pt x="825" y="200"/>
                </a:cubicBezTo>
                <a:cubicBezTo>
                  <a:pt x="828" y="199"/>
                  <a:pt x="832" y="197"/>
                  <a:pt x="835" y="196"/>
                </a:cubicBezTo>
                <a:cubicBezTo>
                  <a:pt x="839" y="194"/>
                  <a:pt x="843" y="193"/>
                  <a:pt x="847" y="193"/>
                </a:cubicBezTo>
                <a:cubicBezTo>
                  <a:pt x="850" y="192"/>
                  <a:pt x="854" y="192"/>
                  <a:pt x="857" y="193"/>
                </a:cubicBezTo>
                <a:cubicBezTo>
                  <a:pt x="857" y="194"/>
                  <a:pt x="857" y="194"/>
                  <a:pt x="857" y="194"/>
                </a:cubicBezTo>
                <a:cubicBezTo>
                  <a:pt x="854" y="195"/>
                  <a:pt x="854" y="195"/>
                  <a:pt x="854" y="195"/>
                </a:cubicBezTo>
                <a:cubicBezTo>
                  <a:pt x="852" y="196"/>
                  <a:pt x="848" y="198"/>
                  <a:pt x="841" y="201"/>
                </a:cubicBezTo>
                <a:cubicBezTo>
                  <a:pt x="835" y="204"/>
                  <a:pt x="828" y="208"/>
                  <a:pt x="820" y="213"/>
                </a:cubicBezTo>
                <a:cubicBezTo>
                  <a:pt x="812" y="217"/>
                  <a:pt x="804" y="222"/>
                  <a:pt x="796" y="227"/>
                </a:cubicBezTo>
                <a:cubicBezTo>
                  <a:pt x="788" y="233"/>
                  <a:pt x="781" y="238"/>
                  <a:pt x="776" y="244"/>
                </a:cubicBezTo>
                <a:cubicBezTo>
                  <a:pt x="770" y="249"/>
                  <a:pt x="767" y="254"/>
                  <a:pt x="766" y="260"/>
                </a:cubicBezTo>
                <a:cubicBezTo>
                  <a:pt x="765" y="265"/>
                  <a:pt x="767" y="270"/>
                  <a:pt x="773" y="274"/>
                </a:cubicBezTo>
                <a:cubicBezTo>
                  <a:pt x="777" y="277"/>
                  <a:pt x="783" y="278"/>
                  <a:pt x="788" y="276"/>
                </a:cubicBezTo>
                <a:cubicBezTo>
                  <a:pt x="794" y="275"/>
                  <a:pt x="800" y="272"/>
                  <a:pt x="806" y="269"/>
                </a:cubicBezTo>
                <a:cubicBezTo>
                  <a:pt x="812" y="266"/>
                  <a:pt x="817" y="262"/>
                  <a:pt x="823" y="258"/>
                </a:cubicBezTo>
                <a:cubicBezTo>
                  <a:pt x="828" y="254"/>
                  <a:pt x="832" y="251"/>
                  <a:pt x="835" y="249"/>
                </a:cubicBezTo>
                <a:cubicBezTo>
                  <a:pt x="838" y="247"/>
                  <a:pt x="842" y="244"/>
                  <a:pt x="845" y="240"/>
                </a:cubicBezTo>
                <a:cubicBezTo>
                  <a:pt x="849" y="237"/>
                  <a:pt x="853" y="234"/>
                  <a:pt x="857" y="230"/>
                </a:cubicBezTo>
                <a:cubicBezTo>
                  <a:pt x="861" y="226"/>
                  <a:pt x="865" y="222"/>
                  <a:pt x="868" y="217"/>
                </a:cubicBezTo>
                <a:cubicBezTo>
                  <a:pt x="872" y="213"/>
                  <a:pt x="874" y="208"/>
                  <a:pt x="876" y="204"/>
                </a:cubicBezTo>
                <a:cubicBezTo>
                  <a:pt x="889" y="199"/>
                  <a:pt x="902" y="195"/>
                  <a:pt x="915" y="193"/>
                </a:cubicBezTo>
                <a:cubicBezTo>
                  <a:pt x="925" y="190"/>
                  <a:pt x="936" y="189"/>
                  <a:pt x="946" y="189"/>
                </a:cubicBezTo>
                <a:cubicBezTo>
                  <a:pt x="946" y="189"/>
                  <a:pt x="946" y="190"/>
                  <a:pt x="946" y="190"/>
                </a:cubicBezTo>
                <a:cubicBezTo>
                  <a:pt x="945" y="192"/>
                  <a:pt x="944" y="194"/>
                  <a:pt x="943" y="197"/>
                </a:cubicBezTo>
                <a:cubicBezTo>
                  <a:pt x="943" y="199"/>
                  <a:pt x="942" y="201"/>
                  <a:pt x="943" y="203"/>
                </a:cubicBezTo>
                <a:cubicBezTo>
                  <a:pt x="943" y="205"/>
                  <a:pt x="944" y="208"/>
                  <a:pt x="946" y="210"/>
                </a:cubicBezTo>
                <a:cubicBezTo>
                  <a:pt x="950" y="213"/>
                  <a:pt x="954" y="214"/>
                  <a:pt x="959" y="213"/>
                </a:cubicBezTo>
                <a:cubicBezTo>
                  <a:pt x="964" y="212"/>
                  <a:pt x="967" y="210"/>
                  <a:pt x="971" y="207"/>
                </a:cubicBezTo>
                <a:cubicBezTo>
                  <a:pt x="974" y="204"/>
                  <a:pt x="977" y="201"/>
                  <a:pt x="980" y="199"/>
                </a:cubicBezTo>
                <a:cubicBezTo>
                  <a:pt x="983" y="196"/>
                  <a:pt x="986" y="193"/>
                  <a:pt x="989" y="190"/>
                </a:cubicBezTo>
                <a:cubicBezTo>
                  <a:pt x="992" y="187"/>
                  <a:pt x="995" y="183"/>
                  <a:pt x="998" y="180"/>
                </a:cubicBezTo>
                <a:cubicBezTo>
                  <a:pt x="1002" y="183"/>
                  <a:pt x="1007" y="185"/>
                  <a:pt x="1012" y="186"/>
                </a:cubicBezTo>
                <a:cubicBezTo>
                  <a:pt x="1017" y="187"/>
                  <a:pt x="1022" y="188"/>
                  <a:pt x="1027" y="189"/>
                </a:cubicBezTo>
                <a:cubicBezTo>
                  <a:pt x="1034" y="189"/>
                  <a:pt x="1041" y="190"/>
                  <a:pt x="1047" y="190"/>
                </a:cubicBezTo>
                <a:cubicBezTo>
                  <a:pt x="1054" y="190"/>
                  <a:pt x="1061" y="190"/>
                  <a:pt x="1068" y="190"/>
                </a:cubicBezTo>
                <a:cubicBezTo>
                  <a:pt x="1066" y="194"/>
                  <a:pt x="1066" y="199"/>
                  <a:pt x="1069" y="203"/>
                </a:cubicBezTo>
                <a:cubicBezTo>
                  <a:pt x="1071" y="208"/>
                  <a:pt x="1074" y="210"/>
                  <a:pt x="1079" y="211"/>
                </a:cubicBezTo>
                <a:cubicBezTo>
                  <a:pt x="1083" y="212"/>
                  <a:pt x="1088" y="212"/>
                  <a:pt x="1092" y="211"/>
                </a:cubicBezTo>
                <a:cubicBezTo>
                  <a:pt x="1099" y="210"/>
                  <a:pt x="1105" y="208"/>
                  <a:pt x="1111" y="205"/>
                </a:cubicBezTo>
                <a:cubicBezTo>
                  <a:pt x="1118" y="203"/>
                  <a:pt x="1124" y="201"/>
                  <a:pt x="1131" y="199"/>
                </a:cubicBezTo>
                <a:cubicBezTo>
                  <a:pt x="1136" y="197"/>
                  <a:pt x="1141" y="196"/>
                  <a:pt x="1146" y="195"/>
                </a:cubicBezTo>
                <a:cubicBezTo>
                  <a:pt x="1145" y="199"/>
                  <a:pt x="1145" y="202"/>
                  <a:pt x="1146" y="205"/>
                </a:cubicBezTo>
                <a:cubicBezTo>
                  <a:pt x="1147" y="208"/>
                  <a:pt x="1150" y="211"/>
                  <a:pt x="1154" y="213"/>
                </a:cubicBezTo>
                <a:cubicBezTo>
                  <a:pt x="1158" y="214"/>
                  <a:pt x="1162" y="215"/>
                  <a:pt x="1166" y="215"/>
                </a:cubicBezTo>
                <a:cubicBezTo>
                  <a:pt x="1170" y="214"/>
                  <a:pt x="1175" y="214"/>
                  <a:pt x="1179" y="213"/>
                </a:cubicBezTo>
                <a:cubicBezTo>
                  <a:pt x="1183" y="212"/>
                  <a:pt x="1187" y="211"/>
                  <a:pt x="1191" y="209"/>
                </a:cubicBezTo>
                <a:cubicBezTo>
                  <a:pt x="1195" y="208"/>
                  <a:pt x="1199" y="206"/>
                  <a:pt x="1203" y="205"/>
                </a:cubicBezTo>
                <a:cubicBezTo>
                  <a:pt x="1210" y="202"/>
                  <a:pt x="1218" y="200"/>
                  <a:pt x="1226" y="196"/>
                </a:cubicBezTo>
                <a:cubicBezTo>
                  <a:pt x="1233" y="193"/>
                  <a:pt x="1241" y="190"/>
                  <a:pt x="1249" y="189"/>
                </a:cubicBezTo>
                <a:cubicBezTo>
                  <a:pt x="1250" y="189"/>
                  <a:pt x="1250" y="189"/>
                  <a:pt x="1250" y="189"/>
                </a:cubicBezTo>
                <a:cubicBezTo>
                  <a:pt x="1250" y="189"/>
                  <a:pt x="1251" y="189"/>
                  <a:pt x="1251" y="189"/>
                </a:cubicBezTo>
                <a:cubicBezTo>
                  <a:pt x="1253" y="190"/>
                  <a:pt x="1254" y="190"/>
                  <a:pt x="1255" y="191"/>
                </a:cubicBezTo>
                <a:cubicBezTo>
                  <a:pt x="1256" y="191"/>
                  <a:pt x="1257" y="193"/>
                  <a:pt x="1257" y="194"/>
                </a:cubicBezTo>
                <a:cubicBezTo>
                  <a:pt x="1254" y="196"/>
                  <a:pt x="1251" y="197"/>
                  <a:pt x="1248" y="199"/>
                </a:cubicBezTo>
                <a:cubicBezTo>
                  <a:pt x="1245" y="201"/>
                  <a:pt x="1243" y="203"/>
                  <a:pt x="1240" y="204"/>
                </a:cubicBezTo>
                <a:cubicBezTo>
                  <a:pt x="1231" y="209"/>
                  <a:pt x="1221" y="215"/>
                  <a:pt x="1211" y="222"/>
                </a:cubicBezTo>
                <a:cubicBezTo>
                  <a:pt x="1201" y="229"/>
                  <a:pt x="1193" y="237"/>
                  <a:pt x="1186" y="246"/>
                </a:cubicBezTo>
                <a:cubicBezTo>
                  <a:pt x="1185" y="248"/>
                  <a:pt x="1183" y="250"/>
                  <a:pt x="1182" y="253"/>
                </a:cubicBezTo>
                <a:cubicBezTo>
                  <a:pt x="1181" y="255"/>
                  <a:pt x="1180" y="258"/>
                  <a:pt x="1180" y="260"/>
                </a:cubicBezTo>
                <a:cubicBezTo>
                  <a:pt x="1179" y="263"/>
                  <a:pt x="1180" y="265"/>
                  <a:pt x="1181" y="267"/>
                </a:cubicBezTo>
                <a:cubicBezTo>
                  <a:pt x="1181" y="270"/>
                  <a:pt x="1183" y="272"/>
                  <a:pt x="1186" y="273"/>
                </a:cubicBezTo>
                <a:cubicBezTo>
                  <a:pt x="1189" y="275"/>
                  <a:pt x="1192" y="276"/>
                  <a:pt x="1196" y="276"/>
                </a:cubicBezTo>
                <a:cubicBezTo>
                  <a:pt x="1200" y="275"/>
                  <a:pt x="1204" y="274"/>
                  <a:pt x="1208" y="273"/>
                </a:cubicBezTo>
                <a:cubicBezTo>
                  <a:pt x="1211" y="271"/>
                  <a:pt x="1215" y="269"/>
                  <a:pt x="1219" y="267"/>
                </a:cubicBezTo>
                <a:cubicBezTo>
                  <a:pt x="1222" y="264"/>
                  <a:pt x="1225" y="262"/>
                  <a:pt x="1228" y="261"/>
                </a:cubicBezTo>
                <a:cubicBezTo>
                  <a:pt x="1231" y="258"/>
                  <a:pt x="1234" y="255"/>
                  <a:pt x="1239" y="251"/>
                </a:cubicBezTo>
                <a:cubicBezTo>
                  <a:pt x="1244" y="248"/>
                  <a:pt x="1248" y="243"/>
                  <a:pt x="1253" y="239"/>
                </a:cubicBezTo>
                <a:cubicBezTo>
                  <a:pt x="1258" y="234"/>
                  <a:pt x="1263" y="229"/>
                  <a:pt x="1267" y="224"/>
                </a:cubicBezTo>
                <a:cubicBezTo>
                  <a:pt x="1271" y="218"/>
                  <a:pt x="1274" y="213"/>
                  <a:pt x="1276" y="207"/>
                </a:cubicBezTo>
                <a:cubicBezTo>
                  <a:pt x="1278" y="207"/>
                  <a:pt x="1280" y="206"/>
                  <a:pt x="1281" y="205"/>
                </a:cubicBezTo>
                <a:cubicBezTo>
                  <a:pt x="1283" y="205"/>
                  <a:pt x="1285" y="204"/>
                  <a:pt x="1286" y="203"/>
                </a:cubicBezTo>
                <a:cubicBezTo>
                  <a:pt x="1297" y="200"/>
                  <a:pt x="1297" y="200"/>
                  <a:pt x="1297" y="200"/>
                </a:cubicBezTo>
                <a:cubicBezTo>
                  <a:pt x="1295" y="202"/>
                  <a:pt x="1294" y="204"/>
                  <a:pt x="1294" y="207"/>
                </a:cubicBezTo>
                <a:cubicBezTo>
                  <a:pt x="1294" y="209"/>
                  <a:pt x="1295" y="211"/>
                  <a:pt x="1296" y="213"/>
                </a:cubicBezTo>
                <a:cubicBezTo>
                  <a:pt x="1297" y="215"/>
                  <a:pt x="1299" y="217"/>
                  <a:pt x="1301" y="217"/>
                </a:cubicBezTo>
                <a:cubicBezTo>
                  <a:pt x="1303" y="218"/>
                  <a:pt x="1306" y="218"/>
                  <a:pt x="1309" y="216"/>
                </a:cubicBezTo>
                <a:cubicBezTo>
                  <a:pt x="1312" y="215"/>
                  <a:pt x="1316" y="213"/>
                  <a:pt x="1320" y="212"/>
                </a:cubicBezTo>
                <a:cubicBezTo>
                  <a:pt x="1325" y="210"/>
                  <a:pt x="1329" y="208"/>
                  <a:pt x="1332" y="207"/>
                </a:cubicBezTo>
                <a:cubicBezTo>
                  <a:pt x="1338" y="205"/>
                  <a:pt x="1345" y="204"/>
                  <a:pt x="1352" y="202"/>
                </a:cubicBezTo>
                <a:cubicBezTo>
                  <a:pt x="1358" y="201"/>
                  <a:pt x="1365" y="199"/>
                  <a:pt x="1371" y="198"/>
                </a:cubicBezTo>
                <a:cubicBezTo>
                  <a:pt x="1381" y="196"/>
                  <a:pt x="1390" y="194"/>
                  <a:pt x="1399" y="192"/>
                </a:cubicBezTo>
                <a:cubicBezTo>
                  <a:pt x="1405" y="191"/>
                  <a:pt x="1411" y="191"/>
                  <a:pt x="1416" y="190"/>
                </a:cubicBezTo>
                <a:cubicBezTo>
                  <a:pt x="1415" y="192"/>
                  <a:pt x="1415" y="193"/>
                  <a:pt x="1414" y="195"/>
                </a:cubicBezTo>
                <a:cubicBezTo>
                  <a:pt x="1413" y="198"/>
                  <a:pt x="1413" y="201"/>
                  <a:pt x="1414" y="203"/>
                </a:cubicBezTo>
                <a:cubicBezTo>
                  <a:pt x="1415" y="206"/>
                  <a:pt x="1417" y="209"/>
                  <a:pt x="1420" y="210"/>
                </a:cubicBezTo>
                <a:cubicBezTo>
                  <a:pt x="1423" y="211"/>
                  <a:pt x="1425" y="211"/>
                  <a:pt x="1428" y="211"/>
                </a:cubicBezTo>
                <a:cubicBezTo>
                  <a:pt x="1436" y="210"/>
                  <a:pt x="1444" y="209"/>
                  <a:pt x="1451" y="206"/>
                </a:cubicBezTo>
                <a:cubicBezTo>
                  <a:pt x="1458" y="204"/>
                  <a:pt x="1466" y="201"/>
                  <a:pt x="1473" y="199"/>
                </a:cubicBezTo>
                <a:cubicBezTo>
                  <a:pt x="1482" y="197"/>
                  <a:pt x="1491" y="195"/>
                  <a:pt x="1500" y="194"/>
                </a:cubicBezTo>
                <a:cubicBezTo>
                  <a:pt x="1505" y="194"/>
                  <a:pt x="1505" y="194"/>
                  <a:pt x="1505" y="194"/>
                </a:cubicBezTo>
                <a:cubicBezTo>
                  <a:pt x="1503" y="196"/>
                  <a:pt x="1502" y="199"/>
                  <a:pt x="1501" y="202"/>
                </a:cubicBezTo>
                <a:cubicBezTo>
                  <a:pt x="1501" y="205"/>
                  <a:pt x="1503" y="208"/>
                  <a:pt x="1507" y="211"/>
                </a:cubicBezTo>
                <a:cubicBezTo>
                  <a:pt x="1509" y="212"/>
                  <a:pt x="1511" y="213"/>
                  <a:pt x="1513" y="213"/>
                </a:cubicBezTo>
                <a:cubicBezTo>
                  <a:pt x="1518" y="214"/>
                  <a:pt x="1522" y="214"/>
                  <a:pt x="1528" y="213"/>
                </a:cubicBezTo>
                <a:cubicBezTo>
                  <a:pt x="1533" y="211"/>
                  <a:pt x="1537" y="210"/>
                  <a:pt x="1541" y="209"/>
                </a:cubicBezTo>
                <a:cubicBezTo>
                  <a:pt x="1550" y="206"/>
                  <a:pt x="1558" y="204"/>
                  <a:pt x="1566" y="201"/>
                </a:cubicBezTo>
                <a:cubicBezTo>
                  <a:pt x="1575" y="198"/>
                  <a:pt x="1583" y="196"/>
                  <a:pt x="1592" y="193"/>
                </a:cubicBezTo>
                <a:cubicBezTo>
                  <a:pt x="1593" y="193"/>
                  <a:pt x="1596" y="192"/>
                  <a:pt x="1599" y="192"/>
                </a:cubicBezTo>
                <a:cubicBezTo>
                  <a:pt x="1602" y="192"/>
                  <a:pt x="1605" y="191"/>
                  <a:pt x="1608" y="190"/>
                </a:cubicBezTo>
                <a:cubicBezTo>
                  <a:pt x="1611" y="190"/>
                  <a:pt x="1614" y="188"/>
                  <a:pt x="1616" y="187"/>
                </a:cubicBezTo>
                <a:cubicBezTo>
                  <a:pt x="1618" y="186"/>
                  <a:pt x="1620" y="184"/>
                  <a:pt x="1620" y="182"/>
                </a:cubicBezTo>
                <a:cubicBezTo>
                  <a:pt x="1621" y="178"/>
                  <a:pt x="1621" y="175"/>
                  <a:pt x="1620" y="173"/>
                </a:cubicBezTo>
                <a:close/>
                <a:moveTo>
                  <a:pt x="755" y="134"/>
                </a:moveTo>
                <a:cubicBezTo>
                  <a:pt x="754" y="134"/>
                  <a:pt x="753" y="133"/>
                  <a:pt x="753" y="133"/>
                </a:cubicBezTo>
                <a:cubicBezTo>
                  <a:pt x="754" y="133"/>
                  <a:pt x="754" y="133"/>
                  <a:pt x="755" y="134"/>
                </a:cubicBezTo>
                <a:close/>
                <a:moveTo>
                  <a:pt x="265" y="212"/>
                </a:moveTo>
                <a:cubicBezTo>
                  <a:pt x="262" y="218"/>
                  <a:pt x="258" y="225"/>
                  <a:pt x="254" y="232"/>
                </a:cubicBezTo>
                <a:cubicBezTo>
                  <a:pt x="251" y="239"/>
                  <a:pt x="248" y="246"/>
                  <a:pt x="247" y="254"/>
                </a:cubicBezTo>
                <a:cubicBezTo>
                  <a:pt x="245" y="254"/>
                  <a:pt x="242" y="254"/>
                  <a:pt x="239" y="254"/>
                </a:cubicBezTo>
                <a:cubicBezTo>
                  <a:pt x="236" y="253"/>
                  <a:pt x="232" y="252"/>
                  <a:pt x="229" y="251"/>
                </a:cubicBezTo>
                <a:cubicBezTo>
                  <a:pt x="226" y="250"/>
                  <a:pt x="223" y="249"/>
                  <a:pt x="220" y="248"/>
                </a:cubicBezTo>
                <a:cubicBezTo>
                  <a:pt x="217" y="247"/>
                  <a:pt x="215" y="246"/>
                  <a:pt x="213" y="246"/>
                </a:cubicBezTo>
                <a:cubicBezTo>
                  <a:pt x="205" y="243"/>
                  <a:pt x="197" y="240"/>
                  <a:pt x="190" y="237"/>
                </a:cubicBezTo>
                <a:cubicBezTo>
                  <a:pt x="182" y="234"/>
                  <a:pt x="174" y="231"/>
                  <a:pt x="167" y="228"/>
                </a:cubicBezTo>
                <a:cubicBezTo>
                  <a:pt x="160" y="224"/>
                  <a:pt x="152" y="221"/>
                  <a:pt x="145" y="217"/>
                </a:cubicBezTo>
                <a:cubicBezTo>
                  <a:pt x="138" y="214"/>
                  <a:pt x="131" y="210"/>
                  <a:pt x="125" y="205"/>
                </a:cubicBezTo>
                <a:cubicBezTo>
                  <a:pt x="122" y="204"/>
                  <a:pt x="118" y="202"/>
                  <a:pt x="114" y="199"/>
                </a:cubicBezTo>
                <a:cubicBezTo>
                  <a:pt x="109" y="197"/>
                  <a:pt x="106" y="194"/>
                  <a:pt x="103" y="191"/>
                </a:cubicBezTo>
                <a:cubicBezTo>
                  <a:pt x="119" y="189"/>
                  <a:pt x="119" y="189"/>
                  <a:pt x="119" y="189"/>
                </a:cubicBezTo>
                <a:cubicBezTo>
                  <a:pt x="128" y="188"/>
                  <a:pt x="137" y="187"/>
                  <a:pt x="147" y="187"/>
                </a:cubicBezTo>
                <a:cubicBezTo>
                  <a:pt x="156" y="187"/>
                  <a:pt x="165" y="186"/>
                  <a:pt x="174" y="186"/>
                </a:cubicBezTo>
                <a:cubicBezTo>
                  <a:pt x="192" y="186"/>
                  <a:pt x="209" y="185"/>
                  <a:pt x="227" y="186"/>
                </a:cubicBezTo>
                <a:cubicBezTo>
                  <a:pt x="244" y="186"/>
                  <a:pt x="262" y="186"/>
                  <a:pt x="279" y="186"/>
                </a:cubicBezTo>
                <a:lnTo>
                  <a:pt x="265" y="212"/>
                </a:lnTo>
                <a:close/>
                <a:moveTo>
                  <a:pt x="685" y="193"/>
                </a:moveTo>
                <a:cubicBezTo>
                  <a:pt x="683" y="193"/>
                  <a:pt x="682" y="193"/>
                  <a:pt x="681" y="194"/>
                </a:cubicBezTo>
                <a:cubicBezTo>
                  <a:pt x="681" y="192"/>
                  <a:pt x="682" y="191"/>
                  <a:pt x="683" y="191"/>
                </a:cubicBezTo>
                <a:cubicBezTo>
                  <a:pt x="684" y="190"/>
                  <a:pt x="685" y="190"/>
                  <a:pt x="685" y="189"/>
                </a:cubicBezTo>
                <a:lnTo>
                  <a:pt x="685" y="193"/>
                </a:lnTo>
                <a:close/>
                <a:moveTo>
                  <a:pt x="831" y="225"/>
                </a:moveTo>
                <a:cubicBezTo>
                  <a:pt x="829" y="227"/>
                  <a:pt x="827" y="228"/>
                  <a:pt x="826" y="230"/>
                </a:cubicBezTo>
                <a:cubicBezTo>
                  <a:pt x="820" y="234"/>
                  <a:pt x="814" y="239"/>
                  <a:pt x="808" y="244"/>
                </a:cubicBezTo>
                <a:cubicBezTo>
                  <a:pt x="801" y="250"/>
                  <a:pt x="794" y="253"/>
                  <a:pt x="787" y="255"/>
                </a:cubicBezTo>
                <a:cubicBezTo>
                  <a:pt x="789" y="253"/>
                  <a:pt x="792" y="250"/>
                  <a:pt x="795" y="247"/>
                </a:cubicBezTo>
                <a:cubicBezTo>
                  <a:pt x="799" y="244"/>
                  <a:pt x="802" y="241"/>
                  <a:pt x="806" y="238"/>
                </a:cubicBezTo>
                <a:cubicBezTo>
                  <a:pt x="810" y="236"/>
                  <a:pt x="813" y="233"/>
                  <a:pt x="817" y="231"/>
                </a:cubicBezTo>
                <a:cubicBezTo>
                  <a:pt x="820" y="229"/>
                  <a:pt x="823" y="228"/>
                  <a:pt x="824" y="227"/>
                </a:cubicBezTo>
                <a:cubicBezTo>
                  <a:pt x="828" y="225"/>
                  <a:pt x="832" y="223"/>
                  <a:pt x="837" y="220"/>
                </a:cubicBezTo>
                <a:cubicBezTo>
                  <a:pt x="835" y="222"/>
                  <a:pt x="833" y="224"/>
                  <a:pt x="831" y="225"/>
                </a:cubicBezTo>
                <a:close/>
                <a:moveTo>
                  <a:pt x="1103" y="188"/>
                </a:moveTo>
                <a:cubicBezTo>
                  <a:pt x="1101" y="189"/>
                  <a:pt x="1098" y="189"/>
                  <a:pt x="1096" y="190"/>
                </a:cubicBezTo>
                <a:cubicBezTo>
                  <a:pt x="1100" y="188"/>
                  <a:pt x="1105" y="186"/>
                  <a:pt x="1111" y="185"/>
                </a:cubicBezTo>
                <a:cubicBezTo>
                  <a:pt x="1108" y="186"/>
                  <a:pt x="1106" y="187"/>
                  <a:pt x="1103" y="188"/>
                </a:cubicBezTo>
                <a:close/>
                <a:moveTo>
                  <a:pt x="1239" y="223"/>
                </a:moveTo>
                <a:cubicBezTo>
                  <a:pt x="1238" y="225"/>
                  <a:pt x="1236" y="226"/>
                  <a:pt x="1234" y="228"/>
                </a:cubicBezTo>
                <a:cubicBezTo>
                  <a:pt x="1230" y="232"/>
                  <a:pt x="1225" y="237"/>
                  <a:pt x="1219" y="242"/>
                </a:cubicBezTo>
                <a:cubicBezTo>
                  <a:pt x="1213" y="248"/>
                  <a:pt x="1207" y="252"/>
                  <a:pt x="1201" y="254"/>
                </a:cubicBezTo>
                <a:cubicBezTo>
                  <a:pt x="1204" y="249"/>
                  <a:pt x="1209" y="243"/>
                  <a:pt x="1215" y="239"/>
                </a:cubicBezTo>
                <a:cubicBezTo>
                  <a:pt x="1220" y="234"/>
                  <a:pt x="1226" y="230"/>
                  <a:pt x="1230" y="227"/>
                </a:cubicBezTo>
                <a:cubicBezTo>
                  <a:pt x="1232" y="225"/>
                  <a:pt x="1234" y="224"/>
                  <a:pt x="1237" y="222"/>
                </a:cubicBezTo>
                <a:cubicBezTo>
                  <a:pt x="1239" y="220"/>
                  <a:pt x="1242" y="219"/>
                  <a:pt x="1244" y="217"/>
                </a:cubicBezTo>
                <a:cubicBezTo>
                  <a:pt x="1243" y="219"/>
                  <a:pt x="1241" y="221"/>
                  <a:pt x="1239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54"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4279" y="1710105"/>
            <a:ext cx="2118904" cy="2118904"/>
          </a:xfrm>
        </p:spPr>
      </p:pic>
      <p:sp>
        <p:nvSpPr>
          <p:cNvPr id="11" name="TextBox 10"/>
          <p:cNvSpPr txBox="1"/>
          <p:nvPr/>
        </p:nvSpPr>
        <p:spPr>
          <a:xfrm>
            <a:off x="4249506" y="4898941"/>
            <a:ext cx="5459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pPr defTabSz="914354">
              <a:defRPr/>
            </a:pPr>
            <a:r>
              <a:rPr lang="ru-RU" sz="2400" b="1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Ирина Лесничая</a:t>
            </a:r>
          </a:p>
          <a:p>
            <a:pPr lvl="0"/>
            <a:r>
              <a:rPr lang="ru-RU" sz="1600" dirty="0">
                <a:solidFill>
                  <a:srgbClr val="282828">
                    <a:lumMod val="65000"/>
                    <a:lumOff val="35000"/>
                  </a:srgbClr>
                </a:solidFill>
              </a:rPr>
              <a:t>Руководитель по развитию партнерской сети AFI </a:t>
            </a:r>
            <a:r>
              <a:rPr lang="ru-RU" sz="1600" dirty="0" err="1">
                <a:solidFill>
                  <a:srgbClr val="282828">
                    <a:lumMod val="65000"/>
                    <a:lumOff val="35000"/>
                  </a:srgbClr>
                </a:solidFill>
              </a:rPr>
              <a:t>Distribution</a:t>
            </a:r>
            <a:endParaRPr lang="ru-RU" sz="1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69557" y="-1186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06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8289" y="406560"/>
            <a:ext cx="8299964" cy="754856"/>
          </a:xfrm>
        </p:spPr>
        <p:txBody>
          <a:bodyPr/>
          <a:lstStyle/>
          <a:p>
            <a:r>
              <a:rPr lang="ru-RU" sz="2400" dirty="0"/>
              <a:t>Комплементарность решений</a:t>
            </a:r>
            <a:r>
              <a:rPr lang="en-US" sz="2400" dirty="0"/>
              <a:t> </a:t>
            </a:r>
            <a:r>
              <a:rPr lang="ru-RU" sz="2400" dirty="0"/>
              <a:t>по безопасности </a:t>
            </a:r>
            <a:r>
              <a:rPr lang="en-US" sz="2400" dirty="0"/>
              <a:t>email </a:t>
            </a:r>
          </a:p>
        </p:txBody>
      </p:sp>
      <p:grpSp>
        <p:nvGrpSpPr>
          <p:cNvPr id="210" name="Group 209"/>
          <p:cNvGrpSpPr/>
          <p:nvPr/>
        </p:nvGrpSpPr>
        <p:grpSpPr>
          <a:xfrm>
            <a:off x="6244875" y="1949189"/>
            <a:ext cx="1048333" cy="3060090"/>
            <a:chOff x="7630132" y="2971754"/>
            <a:chExt cx="906005" cy="2644634"/>
          </a:xfrm>
        </p:grpSpPr>
        <p:sp>
          <p:nvSpPr>
            <p:cNvPr id="17" name="Rounded Rectangle 16"/>
            <p:cNvSpPr/>
            <p:nvPr/>
          </p:nvSpPr>
          <p:spPr>
            <a:xfrm>
              <a:off x="7630132" y="2971754"/>
              <a:ext cx="906005" cy="264463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839036" y="3291523"/>
              <a:ext cx="554537" cy="586998"/>
              <a:chOff x="1978005" y="3236880"/>
              <a:chExt cx="554537" cy="58699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20" name="Picture 19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0077" y="4187699"/>
              <a:ext cx="339375" cy="339375"/>
            </a:xfrm>
            <a:prstGeom prst="rect">
              <a:avLst/>
            </a:prstGeom>
          </p:spPr>
        </p:pic>
        <p:pic>
          <p:nvPicPr>
            <p:cNvPr id="22" name="Picture 2" descr="VÃ½sledok vyhÄ¾adÃ¡vania obrÃ¡zkov pre dopyt Kerio connec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2920" y="4747605"/>
              <a:ext cx="613103" cy="749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9017766" y="2022982"/>
            <a:ext cx="1252752" cy="1252752"/>
            <a:chOff x="2215875" y="1504052"/>
            <a:chExt cx="1165698" cy="11656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9083454" y="3256456"/>
            <a:ext cx="1108649" cy="1108649"/>
            <a:chOff x="5320792" y="4982808"/>
            <a:chExt cx="1031609" cy="10316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sp>
        <p:nvSpPr>
          <p:cNvPr id="23" name="Rounded Rectangle 22"/>
          <p:cNvSpPr/>
          <p:nvPr/>
        </p:nvSpPr>
        <p:spPr>
          <a:xfrm>
            <a:off x="8634043" y="1947353"/>
            <a:ext cx="1798926" cy="28447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7646" y="1200732"/>
            <a:ext cx="805181" cy="39008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55" y="2136641"/>
            <a:ext cx="400695" cy="2003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14" y="3278159"/>
            <a:ext cx="415915" cy="20795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6539136" y="1605233"/>
            <a:ext cx="145401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GB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60</a:t>
            </a:r>
            <a:r>
              <a:rPr lang="sk-SK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%</a:t>
            </a:r>
            <a:r>
              <a:rPr lang="ru-RU" sz="1050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Спама</a:t>
            </a:r>
            <a:endParaRPr lang="en-US" sz="1050" kern="0" dirty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815" y="3492127"/>
            <a:ext cx="415915" cy="207958"/>
          </a:xfrm>
          <a:prstGeom prst="rect">
            <a:avLst/>
          </a:prstGeom>
        </p:spPr>
      </p:pic>
      <p:pic>
        <p:nvPicPr>
          <p:cNvPr id="89" name="Picture 6" descr="VÃ½sledok vyhÄ¾adÃ¡vania obrÃ¡zkov pre dopyt gfi mailessential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453" y="1566825"/>
            <a:ext cx="1934296" cy="1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Rectangle 93"/>
          <p:cNvSpPr/>
          <p:nvPr/>
        </p:nvSpPr>
        <p:spPr>
          <a:xfrm>
            <a:off x="5951984" y="1611798"/>
            <a:ext cx="1635452" cy="2456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272727"/>
                </a:solidFill>
                <a:latin typeface="Arial"/>
                <a:sym typeface="Arial"/>
              </a:rPr>
              <a:t>99% </a:t>
            </a:r>
            <a:r>
              <a:rPr lang="ru-RU" sz="1050" kern="0" dirty="0">
                <a:solidFill>
                  <a:srgbClr val="272727"/>
                </a:solidFill>
                <a:latin typeface="Arial"/>
                <a:sym typeface="Arial"/>
              </a:rPr>
              <a:t>Спама отфильтровано</a:t>
            </a:r>
            <a:endParaRPr lang="en-US" sz="1050" kern="0" dirty="0">
              <a:solidFill>
                <a:srgbClr val="272727"/>
              </a:solidFill>
              <a:latin typeface="Arial"/>
              <a:sym typeface="Arial"/>
            </a:endParaRPr>
          </a:p>
        </p:txBody>
      </p:sp>
      <p:pic>
        <p:nvPicPr>
          <p:cNvPr id="117" name="Picture 1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566" y="2353610"/>
            <a:ext cx="400695" cy="200348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96" y="2149019"/>
            <a:ext cx="400695" cy="200348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075" y="2361647"/>
            <a:ext cx="400695" cy="200348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813" y="2151771"/>
            <a:ext cx="400695" cy="200348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091" y="2364399"/>
            <a:ext cx="400695" cy="200348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63" y="2153836"/>
            <a:ext cx="400695" cy="200348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958" y="2367238"/>
            <a:ext cx="400695" cy="200348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73" y="2799955"/>
            <a:ext cx="415915" cy="207958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90" y="3019034"/>
            <a:ext cx="415915" cy="207958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00" y="2798394"/>
            <a:ext cx="415915" cy="207958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249" y="3025376"/>
            <a:ext cx="415915" cy="207958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2183359" y="4377239"/>
            <a:ext cx="403495" cy="201748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3331149" y="3598291"/>
            <a:ext cx="403495" cy="201748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579433">
            <a:off x="5029843" y="3601071"/>
            <a:ext cx="403495" cy="201748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248" y="2151980"/>
            <a:ext cx="400695" cy="200348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335" y="2365678"/>
            <a:ext cx="400695" cy="200348"/>
          </a:xfrm>
          <a:prstGeom prst="rect">
            <a:avLst/>
          </a:prstGeom>
        </p:spPr>
      </p:pic>
      <p:pic>
        <p:nvPicPr>
          <p:cNvPr id="217" name="Picture 2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318" y="3285730"/>
            <a:ext cx="415915" cy="207958"/>
          </a:xfrm>
          <a:prstGeom prst="rect">
            <a:avLst/>
          </a:prstGeom>
        </p:spPr>
      </p:pic>
      <p:pic>
        <p:nvPicPr>
          <p:cNvPr id="218" name="Picture 2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67" y="3492127"/>
            <a:ext cx="415915" cy="207958"/>
          </a:xfrm>
          <a:prstGeom prst="rect">
            <a:avLst/>
          </a:prstGeom>
        </p:spPr>
      </p:pic>
      <p:pic>
        <p:nvPicPr>
          <p:cNvPr id="220" name="Picture 2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094" y="2149019"/>
            <a:ext cx="400695" cy="200348"/>
          </a:xfrm>
          <a:prstGeom prst="rect">
            <a:avLst/>
          </a:prstGeom>
        </p:spPr>
      </p:pic>
      <p:pic>
        <p:nvPicPr>
          <p:cNvPr id="221" name="Picture 2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67" y="2364278"/>
            <a:ext cx="400695" cy="200348"/>
          </a:xfrm>
          <a:prstGeom prst="rect">
            <a:avLst/>
          </a:prstGeom>
        </p:spPr>
      </p:pic>
      <p:grpSp>
        <p:nvGrpSpPr>
          <p:cNvPr id="213" name="Group 212"/>
          <p:cNvGrpSpPr/>
          <p:nvPr/>
        </p:nvGrpSpPr>
        <p:grpSpPr>
          <a:xfrm>
            <a:off x="4680472" y="1947353"/>
            <a:ext cx="767457" cy="3061910"/>
            <a:chOff x="5353887" y="2969303"/>
            <a:chExt cx="663482" cy="2647083"/>
          </a:xfrm>
        </p:grpSpPr>
        <p:sp>
          <p:nvSpPr>
            <p:cNvPr id="90" name="Rounded Rectangle 89"/>
            <p:cNvSpPr/>
            <p:nvPr/>
          </p:nvSpPr>
          <p:spPr>
            <a:xfrm>
              <a:off x="5381247" y="2969303"/>
              <a:ext cx="601648" cy="264708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3435" y="3317679"/>
              <a:ext cx="339375" cy="339375"/>
            </a:xfrm>
            <a:prstGeom prst="rect">
              <a:avLst/>
            </a:prstGeom>
          </p:spPr>
        </p:pic>
        <p:sp>
          <p:nvSpPr>
            <p:cNvPr id="92" name="Rectangle 91"/>
            <p:cNvSpPr/>
            <p:nvPr/>
          </p:nvSpPr>
          <p:spPr>
            <a:xfrm>
              <a:off x="5353887" y="4063460"/>
              <a:ext cx="663482" cy="3991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4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15x</a:t>
              </a:r>
              <a:endParaRPr lang="en-US" sz="24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93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3742" y="4897203"/>
              <a:ext cx="410768" cy="4000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1" name="Group 210"/>
          <p:cNvGrpSpPr/>
          <p:nvPr/>
        </p:nvGrpSpPr>
        <p:grpSpPr>
          <a:xfrm>
            <a:off x="2994957" y="1950593"/>
            <a:ext cx="775638" cy="3064568"/>
            <a:chOff x="3158043" y="2973624"/>
            <a:chExt cx="668880" cy="2642763"/>
          </a:xfrm>
        </p:grpSpPr>
        <p:sp>
          <p:nvSpPr>
            <p:cNvPr id="83" name="Rounded Rectangle 82"/>
            <p:cNvSpPr/>
            <p:nvPr/>
          </p:nvSpPr>
          <p:spPr>
            <a:xfrm>
              <a:off x="3158043" y="2973624"/>
              <a:ext cx="668880" cy="26427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3229273" y="3293164"/>
              <a:ext cx="554537" cy="586998"/>
              <a:chOff x="1978005" y="3236880"/>
              <a:chExt cx="554537" cy="586998"/>
            </a:xfrm>
          </p:grpSpPr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885673">
                <a:off x="1978005" y="3269341"/>
                <a:ext cx="554537" cy="554537"/>
              </a:xfrm>
              <a:prstGeom prst="rect">
                <a:avLst/>
              </a:prstGeom>
            </p:spPr>
          </p:pic>
          <p:pic>
            <p:nvPicPr>
              <p:cNvPr id="86" name="Picture 85" descr="1465953391_Button_Biohazard-01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027868" y="3236880"/>
                <a:ext cx="243039" cy="243039"/>
              </a:xfrm>
              <a:prstGeom prst="rect">
                <a:avLst/>
              </a:prstGeom>
            </p:spPr>
          </p:pic>
        </p:grpSp>
        <p:sp>
          <p:nvSpPr>
            <p:cNvPr id="87" name="Rectangle 86"/>
            <p:cNvSpPr/>
            <p:nvPr/>
          </p:nvSpPr>
          <p:spPr>
            <a:xfrm>
              <a:off x="3247182" y="4046952"/>
              <a:ext cx="491017" cy="4379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sk-SK" sz="2700" b="1" kern="0" dirty="0">
                  <a:solidFill>
                    <a:srgbClr val="00B050"/>
                  </a:solidFill>
                  <a:latin typeface="Arial"/>
                  <a:cs typeface="Arial"/>
                  <a:sym typeface="Arial"/>
                </a:rPr>
                <a:t>5x</a:t>
              </a:r>
              <a:endParaRPr lang="en-US" sz="2700" b="1" kern="0" dirty="0">
                <a:solidFill>
                  <a:srgbClr val="00B05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88" name="Picture 4" descr="VÃ½sledok vyhÄ¾adÃ¡vania obrÃ¡zkov pre dopyt gear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633" y="4913861"/>
              <a:ext cx="410768" cy="4220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" name="Picture 2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305" y="2155741"/>
            <a:ext cx="400695" cy="200348"/>
          </a:xfrm>
          <a:prstGeom prst="rect">
            <a:avLst/>
          </a:prstGeom>
        </p:spPr>
      </p:pic>
      <p:pic>
        <p:nvPicPr>
          <p:cNvPr id="226" name="Picture 2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378" y="2370999"/>
            <a:ext cx="400695" cy="200348"/>
          </a:xfrm>
          <a:prstGeom prst="rect">
            <a:avLst/>
          </a:prstGeom>
        </p:spPr>
      </p:pic>
      <p:grpSp>
        <p:nvGrpSpPr>
          <p:cNvPr id="236" name="Group 235"/>
          <p:cNvGrpSpPr/>
          <p:nvPr/>
        </p:nvGrpSpPr>
        <p:grpSpPr>
          <a:xfrm>
            <a:off x="2697242" y="5465078"/>
            <a:ext cx="1228012" cy="479973"/>
            <a:chOff x="632012" y="1476895"/>
            <a:chExt cx="1637348" cy="639965"/>
          </a:xfrm>
        </p:grpSpPr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579433">
              <a:off x="704636" y="1883892"/>
              <a:ext cx="300683" cy="150342"/>
            </a:xfrm>
            <a:prstGeom prst="rect">
              <a:avLst/>
            </a:prstGeom>
          </p:spPr>
        </p:pic>
        <p:pic>
          <p:nvPicPr>
            <p:cNvPr id="228" name="Picture 2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009" y="1721210"/>
              <a:ext cx="309939" cy="154970"/>
            </a:xfrm>
            <a:prstGeom prst="rect">
              <a:avLst/>
            </a:prstGeom>
          </p:spPr>
        </p:pic>
        <p:pic>
          <p:nvPicPr>
            <p:cNvPr id="229" name="Picture 22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415" y="1554203"/>
              <a:ext cx="298597" cy="149299"/>
            </a:xfrm>
            <a:prstGeom prst="rect">
              <a:avLst/>
            </a:prstGeom>
          </p:spPr>
        </p:pic>
        <p:sp>
          <p:nvSpPr>
            <p:cNvPr id="230" name="TextBox 229"/>
            <p:cNvSpPr txBox="1"/>
            <p:nvPr/>
          </p:nvSpPr>
          <p:spPr>
            <a:xfrm>
              <a:off x="1005767" y="1513864"/>
              <a:ext cx="6031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Почта</a:t>
              </a: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013012" y="1681036"/>
              <a:ext cx="564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Спам</a:t>
              </a: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005767" y="1839861"/>
              <a:ext cx="12635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buClr>
                  <a:srgbClr val="000000"/>
                </a:buClr>
                <a:defRPr/>
              </a:pPr>
              <a:r>
                <a:rPr lang="ru-RU" sz="75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Вредоносное ПО</a:t>
              </a:r>
            </a:p>
          </p:txBody>
        </p:sp>
        <p:sp>
          <p:nvSpPr>
            <p:cNvPr id="234" name="Rounded Rectangle 233"/>
            <p:cNvSpPr/>
            <p:nvPr/>
          </p:nvSpPr>
          <p:spPr>
            <a:xfrm>
              <a:off x="632012" y="1476895"/>
              <a:ext cx="1574726" cy="60918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ru-RU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66145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804866" y="896325"/>
            <a:ext cx="9996695" cy="445898"/>
          </a:xfrm>
        </p:spPr>
        <p:txBody>
          <a:bodyPr>
            <a:normAutofit/>
          </a:bodyPr>
          <a:lstStyle/>
          <a:p>
            <a:r>
              <a:rPr lang="en-GB" sz="2400" dirty="0"/>
              <a:t>Altaro VM Backup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804865" y="1709941"/>
            <a:ext cx="10091739" cy="4622767"/>
          </a:xfrm>
        </p:spPr>
        <p:txBody>
          <a:bodyPr>
            <a:normAutofit/>
          </a:bodyPr>
          <a:lstStyle/>
          <a:p>
            <a:r>
              <a:rPr lang="ru-RU" sz="2400" dirty="0"/>
              <a:t>Удобное резервное копирование виртуальных машин </a:t>
            </a:r>
            <a:r>
              <a:rPr lang="en-US" sz="2400" dirty="0"/>
              <a:t>Hyper-V </a:t>
            </a:r>
            <a:r>
              <a:rPr lang="ru-RU" sz="2400" dirty="0"/>
              <a:t>и</a:t>
            </a:r>
            <a:r>
              <a:rPr lang="en-US" sz="2400" dirty="0"/>
              <a:t> VMware</a:t>
            </a:r>
            <a:endParaRPr lang="ru-RU" sz="2400" dirty="0"/>
          </a:p>
          <a:p>
            <a:r>
              <a:rPr lang="ru-RU" sz="2400" dirty="0"/>
              <a:t>Легкость использования и внедрения</a:t>
            </a:r>
            <a:endParaRPr lang="en-US" sz="2400" dirty="0"/>
          </a:p>
          <a:p>
            <a:r>
              <a:rPr lang="ru-RU" sz="2400" dirty="0"/>
              <a:t>Все что нужно для резервного копирования</a:t>
            </a:r>
            <a:r>
              <a:rPr lang="en-US" sz="2400" dirty="0"/>
              <a:t>:</a:t>
            </a:r>
          </a:p>
          <a:p>
            <a:r>
              <a:rPr lang="ru-RU" sz="2400" dirty="0"/>
              <a:t>Непревзойденная ценность</a:t>
            </a:r>
            <a:endParaRPr lang="en-US" sz="2400" dirty="0"/>
          </a:p>
          <a:p>
            <a:r>
              <a:rPr lang="ru-RU" sz="2400" dirty="0"/>
              <a:t>Отличная поддержка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804370" y="1262653"/>
            <a:ext cx="9996695" cy="36036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Обзор продукта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901" y="359101"/>
            <a:ext cx="779291" cy="9010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631" y="277023"/>
            <a:ext cx="1203119" cy="1065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857" y="435478"/>
            <a:ext cx="919763" cy="8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51759"/>
      </p:ext>
    </p:extLst>
  </p:cSld>
  <p:clrMapOvr>
    <a:masterClrMapping/>
  </p:clrMapOvr>
  <p:transition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900115" y="503153"/>
            <a:ext cx="9996197" cy="360363"/>
          </a:xfrm>
        </p:spPr>
        <p:txBody>
          <a:bodyPr anchor="t">
            <a:normAutofit fontScale="92500" lnSpcReduction="10000"/>
          </a:bodyPr>
          <a:lstStyle/>
          <a:p>
            <a:r>
              <a:rPr lang="ru-RU" sz="2400" dirty="0"/>
              <a:t>Резервное копирование ваших виртуальных машин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900115" y="926365"/>
            <a:ext cx="9996197" cy="36036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УМЕЕТ ВСЕ, ЧТО НУЖНО ЛЮБОМУ КЛИЕНТУ!</a:t>
            </a:r>
            <a:endParaRPr lang="en-GB" sz="20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900118" y="1383921"/>
            <a:ext cx="11291887" cy="4856843"/>
          </a:xfrm>
        </p:spPr>
        <p:txBody>
          <a:bodyPr anchor="t"/>
          <a:lstStyle/>
          <a:p>
            <a:r>
              <a:rPr lang="ru-RU" sz="2000" dirty="0"/>
              <a:t>Резервное копирование без остановки виртуальной машины</a:t>
            </a:r>
          </a:p>
          <a:p>
            <a:r>
              <a:rPr lang="ru-RU" sz="2000" dirty="0"/>
              <a:t>Поддержка копирования для любых гостевых ОС, а также </a:t>
            </a:r>
            <a:r>
              <a:rPr lang="ru-RU" sz="2000" dirty="0" err="1"/>
              <a:t>Exchange</a:t>
            </a:r>
            <a:r>
              <a:rPr lang="ru-RU" sz="2000" dirty="0"/>
              <a:t> и SQL</a:t>
            </a:r>
          </a:p>
          <a:p>
            <a:r>
              <a:rPr lang="ru-RU" sz="2000" dirty="0"/>
              <a:t>Восстановление на уровне файлов/элементов </a:t>
            </a:r>
            <a:r>
              <a:rPr lang="en-US" sz="2000" dirty="0"/>
              <a:t>Exchange/</a:t>
            </a:r>
            <a:r>
              <a:rPr lang="ru-RU" sz="2000" dirty="0"/>
              <a:t>дисков</a:t>
            </a:r>
            <a:endParaRPr lang="en-US" sz="2000" dirty="0"/>
          </a:p>
          <a:p>
            <a:r>
              <a:rPr lang="ru-RU" sz="2000" dirty="0"/>
              <a:t>Аварийный старт виртуальной машины из копии</a:t>
            </a:r>
          </a:p>
          <a:p>
            <a:r>
              <a:rPr lang="ru-RU" sz="2000" dirty="0"/>
              <a:t>Отслеживание изменений в реальном времени</a:t>
            </a:r>
          </a:p>
          <a:p>
            <a:r>
              <a:rPr lang="ru-RU" sz="2000" dirty="0"/>
              <a:t>Сжатие резервных копий, </a:t>
            </a:r>
            <a:r>
              <a:rPr lang="en-US" sz="2000" dirty="0"/>
              <a:t>WAN</a:t>
            </a:r>
            <a:r>
              <a:rPr lang="ru-RU" sz="2000" dirty="0"/>
              <a:t>–оптимизированная репликация, 256-битное шифрование</a:t>
            </a:r>
          </a:p>
          <a:p>
            <a:r>
              <a:rPr lang="ru-RU" sz="2000" dirty="0"/>
              <a:t>Непрерывная защита данных </a:t>
            </a:r>
            <a:r>
              <a:rPr lang="en-US" sz="2000" dirty="0"/>
              <a:t>(</a:t>
            </a:r>
            <a:r>
              <a:rPr lang="ru-RU" sz="2000" dirty="0"/>
              <a:t>С</a:t>
            </a:r>
            <a:r>
              <a:rPr lang="en-US" sz="2000" dirty="0"/>
              <a:t>DP)</a:t>
            </a:r>
            <a:r>
              <a:rPr lang="ru-RU" sz="2000" dirty="0"/>
              <a:t> – резервное копирование каждые 5 минут!</a:t>
            </a:r>
          </a:p>
          <a:p>
            <a:r>
              <a:rPr lang="ru-RU" sz="2000" dirty="0"/>
              <a:t>Поддержка кластеров </a:t>
            </a:r>
            <a:r>
              <a:rPr lang="en-US" sz="2000" dirty="0"/>
              <a:t>MS Hyper-V (CSV) </a:t>
            </a:r>
            <a:r>
              <a:rPr lang="ru-RU" sz="2000" dirty="0"/>
              <a:t>и </a:t>
            </a:r>
            <a:r>
              <a:rPr lang="en-US" sz="2000" dirty="0"/>
              <a:t>VMware </a:t>
            </a:r>
            <a:r>
              <a:rPr lang="en-US" sz="2000" dirty="0" err="1"/>
              <a:t>vCenter</a:t>
            </a:r>
            <a:endParaRPr lang="en-US" sz="2000" dirty="0"/>
          </a:p>
          <a:p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137" y="337171"/>
            <a:ext cx="1063895" cy="13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50950"/>
      </p:ext>
    </p:extLst>
  </p:cSld>
  <p:clrMapOvr>
    <a:masterClrMapping/>
  </p:clrMapOvr>
  <p:transition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 txBox="1">
            <a:spLocks/>
          </p:cNvSpPr>
          <p:nvPr/>
        </p:nvSpPr>
        <p:spPr>
          <a:xfrm>
            <a:off x="2779294" y="2170113"/>
            <a:ext cx="8907881" cy="4578216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kern="1200" baseline="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6286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2pPr>
            <a:lvl3pPr marL="10858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3pPr>
            <a:lvl4pPr marL="15430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4pPr>
            <a:lvl5pPr marL="20002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buNone/>
              <a:defRPr/>
            </a:pPr>
            <a:r>
              <a:rPr lang="ru-RU" sz="3200" b="1" dirty="0">
                <a:latin typeface="AvenirNext LT Pro Regular"/>
              </a:rPr>
              <a:t>Непревзойденная цена</a:t>
            </a:r>
          </a:p>
          <a:p>
            <a:pPr marL="0" indent="0" defTabSz="914354">
              <a:buNone/>
              <a:defRPr/>
            </a:pPr>
            <a:r>
              <a:rPr lang="ru-RU" sz="3200" dirty="0">
                <a:latin typeface="AvenirNext LT Pro Regular"/>
              </a:rPr>
              <a:t>Лицензия на 1 год: </a:t>
            </a:r>
            <a:r>
              <a:rPr lang="ru-RU" sz="3200" b="1" dirty="0">
                <a:latin typeface="AvenirNext LT Pro Regular"/>
              </a:rPr>
              <a:t>38 800 рублей</a:t>
            </a:r>
            <a:r>
              <a:rPr lang="ru-RU" sz="3200" dirty="0">
                <a:latin typeface="AvenirNext LT Pro Regular"/>
              </a:rPr>
              <a:t> за ВМ</a:t>
            </a:r>
          </a:p>
          <a:p>
            <a:pPr marL="0" indent="0" defTabSz="914354">
              <a:buNone/>
              <a:defRPr/>
            </a:pPr>
            <a:endParaRPr lang="ru-RU" sz="3200" b="1" dirty="0"/>
          </a:p>
          <a:p>
            <a:pPr marL="0" indent="0" defTabSz="914354">
              <a:buNone/>
              <a:defRPr/>
            </a:pPr>
            <a:endParaRPr lang="ru-RU" sz="3200" b="1" dirty="0"/>
          </a:p>
          <a:p>
            <a:pPr marL="0" indent="0" defTabSz="914354">
              <a:buNone/>
              <a:defRPr/>
            </a:pP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  <a:p>
            <a:pPr marL="0" indent="0" defTabSz="914354">
              <a:buNone/>
              <a:defRPr/>
            </a:pPr>
            <a:r>
              <a:rPr lang="ru-RU" sz="2000" b="1" dirty="0"/>
              <a:t>*продление </a:t>
            </a:r>
            <a:r>
              <a:rPr lang="en-US" sz="2000" b="1" dirty="0"/>
              <a:t>~</a:t>
            </a:r>
            <a:r>
              <a:rPr lang="ru-RU" sz="2000" b="1" dirty="0"/>
              <a:t>25% от изначальной стоимости</a:t>
            </a:r>
          </a:p>
          <a:p>
            <a:pPr marL="0" indent="0" defTabSz="914354">
              <a:buNone/>
              <a:defRPr/>
            </a:pPr>
            <a:r>
              <a:rPr lang="ru-RU" sz="2000" b="1" dirty="0"/>
              <a:t>** стандартная редакция</a:t>
            </a:r>
          </a:p>
        </p:txBody>
      </p:sp>
      <p:pic>
        <p:nvPicPr>
          <p:cNvPr id="5" name="Picture 4" descr="A picture containing object&#10;&#10;Description automatically generated">
            <a:extLst>
              <a:ext uri="{FF2B5EF4-FFF2-40B4-BE49-F238E27FC236}">
                <a16:creationId xmlns:a16="http://schemas.microsoft.com/office/drawing/2014/main" xmlns="" id="{1586128D-C995-469E-A059-26C38B1B87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3" y="1342146"/>
            <a:ext cx="1901531" cy="21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015"/>
      </p:ext>
    </p:extLst>
  </p:cSld>
  <p:clrMapOvr>
    <a:masterClrMapping/>
  </p:clrMapOvr>
  <p:transition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Placeholder 2"/>
          <p:cNvGraphicFramePr>
            <a:graphicFrameLocks noGrp="1"/>
          </p:cNvGraphicFramePr>
          <p:nvPr>
            <p:ph type="tbl" sz="quarter" idx="21"/>
            <p:extLst/>
          </p:nvPr>
        </p:nvGraphicFramePr>
        <p:xfrm>
          <a:off x="166688" y="1711279"/>
          <a:ext cx="11858625" cy="3535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19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108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9397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8859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3185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Avenir Next LT Pro Demi"/>
                          <a:cs typeface="Adobe Devanagari" panose="02040503050201020203" pitchFamily="18" charset="0"/>
                        </a:rPr>
                        <a:t>Standart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venir Next LT Pro Demi"/>
                          <a:cs typeface="Adobe Devanagari" panose="02040503050201020203" pitchFamily="18" charset="0"/>
                        </a:rPr>
                        <a:t>Unlimited</a:t>
                      </a:r>
                      <a:r>
                        <a:rPr lang="en-GB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venir Next LT Pro Demi"/>
                        </a:rPr>
                        <a:t>Unlimited Plus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venir Next LT Pro Demi"/>
                        </a:rPr>
                        <a:t>MSP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venir Next LT Pro Demi"/>
                          <a:cs typeface="Adobe Devanagari" panose="02040503050201020203" pitchFamily="18" charset="0"/>
                        </a:rPr>
                        <a:t>До </a:t>
                      </a:r>
                      <a:r>
                        <a:rPr lang="en-GB" sz="1600" dirty="0">
                          <a:latin typeface="Avenir Next LT Pro Demi"/>
                          <a:cs typeface="Adobe Devanagari" panose="02040503050201020203" pitchFamily="18" charset="0"/>
                        </a:rPr>
                        <a:t>5 </a:t>
                      </a:r>
                      <a:r>
                        <a:rPr lang="ru-RU" sz="1600" dirty="0">
                          <a:latin typeface="Avenir Next LT Pro Demi"/>
                          <a:cs typeface="Adobe Devanagari" panose="02040503050201020203" pitchFamily="18" charset="0"/>
                        </a:rPr>
                        <a:t>ВМ на хост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Avenir Next LT Pro Demi"/>
                          <a:cs typeface="Adobe Devanagari" panose="02040503050201020203" pitchFamily="18" charset="0"/>
                        </a:rPr>
                        <a:t>Неогр</a:t>
                      </a:r>
                      <a:r>
                        <a:rPr lang="ru-RU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. кол-во</a:t>
                      </a:r>
                      <a:r>
                        <a:rPr lang="en-GB" sz="160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ru-RU" sz="1600" dirty="0">
                          <a:latin typeface="Avenir Next LT Pro Demi"/>
                          <a:cs typeface="Adobe Devanagari" panose="02040503050201020203" pitchFamily="18" charset="0"/>
                        </a:rPr>
                        <a:t>ВМ</a:t>
                      </a:r>
                      <a:r>
                        <a:rPr lang="en-US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ru-RU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на хосте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Avenir Next LT Pro Demi"/>
                          <a:cs typeface="Adobe Devanagari" panose="02040503050201020203" pitchFamily="18" charset="0"/>
                        </a:rPr>
                        <a:t>Неогр</a:t>
                      </a:r>
                      <a:r>
                        <a:rPr lang="ru-RU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. кол-во</a:t>
                      </a:r>
                      <a:r>
                        <a:rPr lang="en-GB" sz="160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ru-RU" sz="1600" dirty="0">
                          <a:latin typeface="Avenir Next LT Pro Demi"/>
                          <a:cs typeface="Adobe Devanagari" panose="02040503050201020203" pitchFamily="18" charset="0"/>
                        </a:rPr>
                        <a:t>ВМ</a:t>
                      </a:r>
                      <a:r>
                        <a:rPr lang="en-US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ru-RU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на хосте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err="1">
                          <a:latin typeface="Avenir Next LT Pro Demi"/>
                          <a:cs typeface="Adobe Devanagari" panose="02040503050201020203" pitchFamily="18" charset="0"/>
                        </a:rPr>
                        <a:t>Неогр</a:t>
                      </a:r>
                      <a:r>
                        <a:rPr lang="ru-RU" sz="16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. кол-во</a:t>
                      </a:r>
                      <a:r>
                        <a:rPr lang="en-GB" sz="160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ru-RU" sz="1600" dirty="0">
                          <a:latin typeface="Avenir Next LT Pro Demi"/>
                          <a:cs typeface="Adobe Devanagari" panose="02040503050201020203" pitchFamily="18" charset="0"/>
                        </a:rPr>
                        <a:t>ВМ</a:t>
                      </a:r>
                      <a:endParaRPr lang="en-GB" sz="160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17216">
                <a:tc>
                  <a:txBody>
                    <a:bodyPr/>
                    <a:lstStyle/>
                    <a:p>
                      <a:pPr lvl="0" algn="l"/>
                      <a:r>
                        <a:rPr lang="ru-RU" sz="1600" b="1" dirty="0">
                          <a:latin typeface="Avenir Next LT Pro Demi"/>
                          <a:cs typeface="Adobe Devanagari" panose="02040503050201020203" pitchFamily="18" charset="0"/>
                        </a:rPr>
                        <a:t/>
                      </a:r>
                      <a:br>
                        <a:rPr lang="ru-RU" sz="1600" b="1" dirty="0">
                          <a:latin typeface="Avenir Next LT Pro Demi"/>
                          <a:cs typeface="Adobe Devanagari" panose="02040503050201020203" pitchFamily="18" charset="0"/>
                        </a:rPr>
                      </a:br>
                      <a:endParaRPr lang="en-GB" sz="1600" b="1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Все основные функции резервного копирования</a:t>
                      </a:r>
                    </a:p>
                    <a:p>
                      <a:pPr marL="180975" lvl="0" indent="-142875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Поддержка внешних носителей</a:t>
                      </a:r>
                      <a:endParaRPr lang="en-GB" sz="1400" b="0" baseline="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  <a:p>
                      <a:pPr marL="180975" marR="0" lvl="0" indent="-1428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Шифрование</a:t>
                      </a:r>
                      <a:endParaRPr lang="en-GB" sz="1400" b="0" baseline="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Восстановление файлов</a:t>
                      </a:r>
                      <a:endParaRPr lang="en-GB" sz="1400" b="0" baseline="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Восстановление на другой хост</a:t>
                      </a:r>
                      <a:endParaRPr lang="en-GB" sz="1400" b="0" baseline="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b="1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Функции редакции </a:t>
                      </a:r>
                      <a:r>
                        <a:rPr lang="en-US" sz="1400" b="1" baseline="0" dirty="0" err="1">
                          <a:latin typeface="Avenir Next LT Pro Demi"/>
                          <a:cs typeface="Adobe Devanagari" panose="02040503050201020203" pitchFamily="18" charset="0"/>
                        </a:rPr>
                        <a:t>Standart</a:t>
                      </a:r>
                      <a:r>
                        <a:rPr lang="en-US" sz="1400" b="1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 </a:t>
                      </a:r>
                      <a:r>
                        <a:rPr lang="en-GB" sz="1400" b="1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>+ </a:t>
                      </a:r>
                      <a:r>
                        <a:rPr lang="en-GB" sz="1400" baseline="0" dirty="0">
                          <a:latin typeface="Avenir Next LT Pro Demi"/>
                          <a:cs typeface="Adobe Devanagari" panose="02040503050201020203" pitchFamily="18" charset="0"/>
                        </a:rPr>
                        <a:t/>
                      </a:r>
                      <a:br>
                        <a:rPr lang="en-GB" sz="1400" baseline="0" dirty="0">
                          <a:latin typeface="Avenir Next LT Pro Demi"/>
                          <a:cs typeface="Adobe Devanagari" panose="02040503050201020203" pitchFamily="18" charset="0"/>
                        </a:rPr>
                      </a:br>
                      <a:endParaRPr lang="en-GB" sz="1800" baseline="0" dirty="0">
                        <a:latin typeface="Avenir Next LT Pro Demi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Встроенная </a:t>
                      </a:r>
                      <a:r>
                        <a:rPr lang="ru-RU" sz="1400" b="0" kern="1200" dirty="0" err="1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дедупликация</a:t>
                      </a:r>
                      <a:endParaRPr lang="en-GB" sz="14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Запуск из хранилища</a:t>
                      </a:r>
                      <a:endParaRPr lang="en-GB" sz="14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Поддержка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Clusters &amp;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vCenter</a:t>
                      </a:r>
                      <a:endParaRPr lang="en-GB" sz="14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Adobe Devanagari" panose="02040503050201020203" pitchFamily="18" charset="0"/>
                      </a:endParaRPr>
                    </a:p>
                    <a:p>
                      <a:pPr marL="180975" lvl="0" indent="-142875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Восстановление элементов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Exchange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400" b="1" dirty="0">
                          <a:latin typeface="Avenir Next LT Pro Demi"/>
                        </a:rPr>
                        <a:t>Функции редакции </a:t>
                      </a:r>
                      <a:r>
                        <a:rPr lang="en-GB" sz="1400" b="1" dirty="0">
                          <a:latin typeface="Avenir Next LT Pro Demi"/>
                        </a:rPr>
                        <a:t>Unlimited</a:t>
                      </a:r>
                      <a:r>
                        <a:rPr lang="en-GB" sz="1400" b="1" baseline="0" dirty="0">
                          <a:latin typeface="Avenir Next LT Pro Demi"/>
                        </a:rPr>
                        <a:t> + </a:t>
                      </a:r>
                    </a:p>
                    <a:p>
                      <a:pPr marL="0" lvl="0" indent="0" algn="ctr"/>
                      <a:endParaRPr lang="en-GB" sz="1100" baseline="0" dirty="0">
                        <a:latin typeface="Avenir Next LT Pro Demi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Резервное копирование в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Azure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Облако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Altaro VM Backup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Консоль управления 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(CMC) 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endParaRPr lang="ru-RU" sz="1100" b="1" dirty="0">
                        <a:latin typeface="Avenir Next LT Pro Demi"/>
                      </a:endParaRPr>
                    </a:p>
                    <a:p>
                      <a:pPr lvl="0" algn="ctr"/>
                      <a:endParaRPr lang="ru-RU" sz="1100" b="1" dirty="0">
                        <a:latin typeface="Avenir Next LT Pro Demi"/>
                      </a:endParaRPr>
                    </a:p>
                    <a:p>
                      <a:pPr lvl="0" algn="ctr"/>
                      <a:endParaRPr lang="ru-RU" sz="1100" b="1" dirty="0">
                        <a:latin typeface="Avenir Next LT Pro Demi"/>
                      </a:endParaRPr>
                    </a:p>
                    <a:p>
                      <a:pPr lvl="0" algn="ctr"/>
                      <a:r>
                        <a:rPr lang="ru-RU" sz="1400" b="1" dirty="0">
                          <a:latin typeface="Avenir Next LT Pro Demi"/>
                        </a:rPr>
                        <a:t>Все функции редакции </a:t>
                      </a:r>
                    </a:p>
                    <a:p>
                      <a:pPr lvl="0" algn="ctr"/>
                      <a:r>
                        <a:rPr lang="en-GB" sz="1400" b="1" dirty="0">
                          <a:latin typeface="Avenir Next LT Pro Demi"/>
                        </a:rPr>
                        <a:t>Unlimited</a:t>
                      </a:r>
                      <a:r>
                        <a:rPr lang="en-GB" sz="1400" b="1" baseline="0" dirty="0">
                          <a:latin typeface="Avenir Next LT Pro Demi"/>
                        </a:rPr>
                        <a:t> Plus</a:t>
                      </a:r>
                      <a:endParaRPr lang="en-GB" sz="1400" b="1" dirty="0">
                        <a:latin typeface="Avenir Next LT Pro Dem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77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38</a:t>
                      </a:r>
                      <a: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 800 р</a:t>
                      </a:r>
                      <a:b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</a:br>
                      <a:r>
                        <a:rPr lang="ru-RU" sz="1600" b="0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за хост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4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7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 600 </a:t>
                      </a:r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р.</a:t>
                      </a:r>
                      <a: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 </a:t>
                      </a:r>
                      <a:b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</a:br>
                      <a:r>
                        <a:rPr lang="ru-RU" sz="1600" b="0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за хост</a:t>
                      </a:r>
                      <a:endParaRPr lang="en-GB" sz="1600" b="1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Adobe Devanagari" panose="020405030502010202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61 200 р.</a:t>
                      </a:r>
                      <a: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 </a:t>
                      </a:r>
                      <a:br>
                        <a:rPr lang="ru-RU" sz="1600" b="1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</a:br>
                      <a:r>
                        <a:rPr lang="ru-RU" sz="1600" b="0" kern="1200" baseline="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Adobe Devanagari" panose="02040503050201020203" pitchFamily="18" charset="0"/>
                        </a:rPr>
                        <a:t>за хост</a:t>
                      </a:r>
                      <a:endParaRPr lang="en-GB" sz="1600" b="1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450 р. </a:t>
                      </a:r>
                      <a:br>
                        <a:rPr lang="ru-RU" sz="1600" b="1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за </a:t>
                      </a:r>
                      <a:r>
                        <a:rPr lang="en-GB" sz="16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VM </a:t>
                      </a:r>
                      <a:r>
                        <a:rPr lang="ru-RU" sz="1600" b="0" kern="1200" dirty="0">
                          <a:solidFill>
                            <a:schemeClr val="dk1"/>
                          </a:solidFill>
                          <a:latin typeface="Avenir Next LT Pro Demi"/>
                          <a:ea typeface="+mn-ea"/>
                          <a:cs typeface="+mn-cs"/>
                        </a:rPr>
                        <a:t>в месяц</a:t>
                      </a:r>
                      <a:endParaRPr lang="en-GB" sz="1600" b="0" kern="1200" dirty="0">
                        <a:solidFill>
                          <a:schemeClr val="dk1"/>
                        </a:solidFill>
                        <a:latin typeface="Avenir Next LT Pro Demi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8018702"/>
                  </a:ext>
                </a:extLst>
              </a:tr>
            </a:tbl>
          </a:graphicData>
        </a:graphic>
      </p:graphicFrame>
      <p:sp>
        <p:nvSpPr>
          <p:cNvPr id="19" name="Text Placeholder 2"/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Лицензирование и цены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247556" y="5466555"/>
            <a:ext cx="90602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презентации приведены ориентировочные цены на момент создания документа.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Актуальные цены и описание редакций доступны на нашем сайте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https://vmbackup.ru/price/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покупке редакции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Unlimited Plus,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доступ к консоли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CMC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предоставляется только при активной лицензии на техподдержку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190329"/>
      </p:ext>
    </p:extLst>
  </p:cSld>
  <p:clrMapOvr>
    <a:masterClrMapping/>
  </p:clrMapOvr>
  <p:transition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>
          <a:xfrm>
            <a:off x="2588794" y="1539621"/>
            <a:ext cx="8528732" cy="4192840"/>
          </a:xfrm>
        </p:spPr>
        <p:txBody>
          <a:bodyPr anchor="t">
            <a:normAutofit/>
          </a:bodyPr>
          <a:lstStyle/>
          <a:p>
            <a:r>
              <a:rPr lang="ru-RU" sz="2000" b="1" dirty="0">
                <a:latin typeface="AvenirNext LT Pro Regular"/>
              </a:rPr>
              <a:t>Многопользовательский режим:</a:t>
            </a:r>
            <a:r>
              <a:rPr lang="ru-RU" sz="2000" dirty="0">
                <a:latin typeface="AvenirNext LT Pro Regular"/>
              </a:rPr>
              <a:t> управляйте резервными копиями и реплицированными ВМ </a:t>
            </a:r>
            <a:r>
              <a:rPr lang="ru-RU" sz="2000" dirty="0">
                <a:solidFill>
                  <a:schemeClr val="tx1"/>
                </a:solidFill>
                <a:latin typeface="AvenirNext LT Pro Regular"/>
              </a:rPr>
              <a:t>ваших клиентов с </a:t>
            </a:r>
            <a:r>
              <a:rPr lang="ru-RU" sz="2000" b="1" dirty="0">
                <a:solidFill>
                  <a:schemeClr val="tx1"/>
                </a:solidFill>
                <a:latin typeface="AvenirNext LT Pro Regular"/>
              </a:rPr>
              <a:t>Консолью облачного управления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b="1" dirty="0">
                <a:latin typeface="AvenirNext LT Pro Regular"/>
              </a:rPr>
              <a:t>Никаких обязательных контрактов:</a:t>
            </a:r>
            <a:r>
              <a:rPr lang="ru-RU" sz="2000" dirty="0">
                <a:latin typeface="AvenirNext LT Pro Regular"/>
              </a:rPr>
              <a:t> минимальный ежемесячный тариф не менее 10ВМ. Масштабирование до 1000 ВМ. </a:t>
            </a:r>
            <a:endParaRPr lang="ru-RU" sz="2000" b="1" dirty="0">
              <a:latin typeface="AvenirNext LT Pro Regular"/>
            </a:endParaRPr>
          </a:p>
        </p:txBody>
      </p:sp>
      <p:sp>
        <p:nvSpPr>
          <p:cNvPr id="8" name="Text Placeholder 9"/>
          <p:cNvSpPr txBox="1">
            <a:spLocks/>
          </p:cNvSpPr>
          <p:nvPr/>
        </p:nvSpPr>
        <p:spPr>
          <a:xfrm>
            <a:off x="2588794" y="2960688"/>
            <a:ext cx="8907881" cy="4578216"/>
          </a:xfrm>
          <a:prstGeom prst="rect">
            <a:avLst/>
          </a:prstGeom>
        </p:spPr>
        <p:txBody>
          <a:bodyPr anchor="t"/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F26027"/>
              </a:buClr>
              <a:buSzTx/>
              <a:buFont typeface="Wingdings" panose="05000000000000000000" pitchFamily="2" charset="2"/>
              <a:buChar char="§"/>
              <a:tabLst/>
              <a:defRPr sz="1400" b="0" i="0" kern="1200" baseline="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6286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5000"/>
              <a:buFont typeface="Arial" panose="020B0604020202020204" pitchFamily="34" charset="0"/>
              <a:buChar char="•"/>
              <a:defRPr sz="12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2pPr>
            <a:lvl3pPr marL="10858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Courier New" panose="02070309020205020404" pitchFamily="49" charset="0"/>
              <a:buChar char="o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3pPr>
            <a:lvl4pPr marL="15430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-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4pPr>
            <a:lvl5pPr marL="2000250" indent="-171450" algn="l" defTabSz="914400" rtl="0" eaLnBrk="1" latinLnBrk="0" hangingPunct="1">
              <a:spcBef>
                <a:spcPct val="20000"/>
              </a:spcBef>
              <a:buClr>
                <a:srgbClr val="F26027"/>
              </a:buClr>
              <a:buSzPct val="90000"/>
              <a:buFont typeface="Avenir LT Std 35 Light" panose="020B0402020203020204" pitchFamily="34" charset="0"/>
              <a:buChar char="∙"/>
              <a:defRPr sz="1000" b="0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42" indent="-171442" defTabSz="914354">
              <a:defRPr/>
            </a:pPr>
            <a:r>
              <a:rPr lang="ru-RU" sz="2000" b="1" dirty="0">
                <a:latin typeface="AvenirNext LT Pro Regular"/>
              </a:rPr>
              <a:t>Платите </a:t>
            </a:r>
            <a:r>
              <a:rPr lang="ru-RU" sz="2000" dirty="0">
                <a:latin typeface="AvenirNext LT Pro Regular"/>
              </a:rPr>
              <a:t>ежемесячно</a:t>
            </a:r>
            <a:r>
              <a:rPr lang="ru-RU" sz="2000" b="1" dirty="0">
                <a:latin typeface="AvenirNext LT Pro Regular"/>
              </a:rPr>
              <a:t> </a:t>
            </a:r>
            <a:r>
              <a:rPr lang="ru-RU" sz="2000" dirty="0">
                <a:latin typeface="AvenirNext LT Pro Regular"/>
              </a:rPr>
              <a:t>только за количество ВМ и от 500 рублей за ВМ/месяц!</a:t>
            </a:r>
            <a:endParaRPr lang="ru-RU" sz="2000" b="1" dirty="0"/>
          </a:p>
          <a:p>
            <a:pPr marL="0" indent="0" defTabSz="914354">
              <a:buNone/>
              <a:defRPr/>
            </a:pP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  <a:p>
            <a:pPr marL="171442" indent="-171442" defTabSz="914354">
              <a:defRPr/>
            </a:pPr>
            <a:endParaRPr lang="ru-RU" sz="2000" b="1" dirty="0"/>
          </a:p>
          <a:p>
            <a:pPr marL="171442" indent="-171442" defTabSz="914354">
              <a:defRPr/>
            </a:pPr>
            <a:endParaRPr lang="ru-RU" sz="2000" b="1" dirty="0">
              <a:latin typeface="AvenirNext LT Pro Regular"/>
            </a:endParaRPr>
          </a:p>
          <a:p>
            <a:pPr marL="171442" indent="-171442" defTabSz="914354">
              <a:defRPr/>
            </a:pPr>
            <a:endParaRPr lang="ru-RU" sz="2000" b="1" dirty="0">
              <a:latin typeface="AvenirNext LT Pro Regular"/>
            </a:endParaRPr>
          </a:p>
          <a:p>
            <a:pPr marL="171442" indent="-171442" defTabSz="914354">
              <a:defRPr/>
            </a:pPr>
            <a:r>
              <a:rPr lang="ru-RU" sz="2000" b="1" dirty="0">
                <a:latin typeface="AvenirNext LT Pro Regular"/>
              </a:rPr>
              <a:t>Предоставление внешнего хранилища:</a:t>
            </a:r>
            <a:r>
              <a:rPr lang="ru-RU" sz="2000" dirty="0">
                <a:latin typeface="AvenirNext LT Pro Regular"/>
              </a:rPr>
              <a:t> резервное копирование и восстановление ВМ ваших клиентов на их серверах, в облаке или на вашем сервере. Оплата только за используемое хранилище.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xmlns="" id="{A56D0FDB-9ECC-4E64-B6C3-3A402D8273C7}"/>
              </a:ext>
            </a:extLst>
          </p:cNvPr>
          <p:cNvSpPr txBox="1">
            <a:spLocks/>
          </p:cNvSpPr>
          <p:nvPr/>
        </p:nvSpPr>
        <p:spPr>
          <a:xfrm>
            <a:off x="1247557" y="1231953"/>
            <a:ext cx="9648755" cy="36036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4DE754C0-B7B0-4A94-BEDA-025504D1262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9777" y="499189"/>
            <a:ext cx="10589721" cy="626350"/>
          </a:xfrm>
        </p:spPr>
        <p:txBody>
          <a:bodyPr anchor="t">
            <a:normAutofit/>
          </a:bodyPr>
          <a:lstStyle/>
          <a:p>
            <a:r>
              <a:rPr lang="ru-RU" sz="2400" noProof="0" dirty="0">
                <a:latin typeface="AvenirNext LT Pro Regular"/>
              </a:rPr>
              <a:t>Altaro VM Backup для </a:t>
            </a:r>
            <a:r>
              <a:rPr lang="ru-RU" sz="2400" dirty="0">
                <a:latin typeface="AvenirNext LT Pro Regular"/>
              </a:rPr>
              <a:t>поставщиков услуг</a:t>
            </a:r>
            <a:r>
              <a:rPr lang="en-US" sz="2400" dirty="0">
                <a:latin typeface="AvenirNext LT Pro Regular"/>
              </a:rPr>
              <a:t> (MSP)</a:t>
            </a:r>
            <a:endParaRPr lang="ru-RU" sz="2400" noProof="0" dirty="0"/>
          </a:p>
          <a:p>
            <a:endParaRPr lang="ru-RU" sz="2400" noProof="0" dirty="0"/>
          </a:p>
        </p:txBody>
      </p:sp>
      <p:pic>
        <p:nvPicPr>
          <p:cNvPr id="3" name="Picture 2" descr="A picture containing object&#10;&#10;Description automatically generated">
            <a:extLst>
              <a:ext uri="{FF2B5EF4-FFF2-40B4-BE49-F238E27FC236}">
                <a16:creationId xmlns:a16="http://schemas.microsoft.com/office/drawing/2014/main" xmlns="" id="{25A0BFC8-809B-4A4A-83C1-A212A0B2E2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77" y="1332544"/>
            <a:ext cx="1070899" cy="1040589"/>
          </a:xfrm>
          <a:prstGeom prst="rect">
            <a:avLst/>
          </a:prstGeom>
        </p:spPr>
      </p:pic>
      <p:pic>
        <p:nvPicPr>
          <p:cNvPr id="5" name="Picture 4" descr="A picture containing object&#10;&#10;Description automatically generated">
            <a:extLst>
              <a:ext uri="{FF2B5EF4-FFF2-40B4-BE49-F238E27FC236}">
                <a16:creationId xmlns:a16="http://schemas.microsoft.com/office/drawing/2014/main" xmlns="" id="{1586128D-C995-469E-A059-26C38B1B87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4" y="2595452"/>
            <a:ext cx="899969" cy="10405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B86A85B-7AFB-4DA4-965A-D1C3F84D0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4" y="3993248"/>
            <a:ext cx="1011332" cy="98323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8590842-4BBB-4ACC-AE2E-654E580B06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443" y="5626047"/>
            <a:ext cx="1167447" cy="85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90891"/>
      </p:ext>
    </p:extLst>
  </p:cSld>
  <p:clrMapOvr>
    <a:masterClrMapping/>
  </p:clrMapOvr>
  <p:transition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5"/>
          <p:cNvSpPr>
            <a:spLocks/>
          </p:cNvSpPr>
          <p:nvPr/>
        </p:nvSpPr>
        <p:spPr bwMode="auto">
          <a:xfrm>
            <a:off x="4110885" y="1911924"/>
            <a:ext cx="2386685" cy="1954809"/>
          </a:xfrm>
          <a:custGeom>
            <a:avLst/>
            <a:gdLst>
              <a:gd name="T0" fmla="*/ 27 w 182"/>
              <a:gd name="T1" fmla="*/ 150 h 150"/>
              <a:gd name="T2" fmla="*/ 41 w 182"/>
              <a:gd name="T3" fmla="*/ 150 h 150"/>
              <a:gd name="T4" fmla="*/ 37 w 182"/>
              <a:gd name="T5" fmla="*/ 139 h 150"/>
              <a:gd name="T6" fmla="*/ 57 w 182"/>
              <a:gd name="T7" fmla="*/ 119 h 150"/>
              <a:gd name="T8" fmla="*/ 77 w 182"/>
              <a:gd name="T9" fmla="*/ 139 h 150"/>
              <a:gd name="T10" fmla="*/ 73 w 182"/>
              <a:gd name="T11" fmla="*/ 150 h 150"/>
              <a:gd name="T12" fmla="*/ 87 w 182"/>
              <a:gd name="T13" fmla="*/ 150 h 150"/>
              <a:gd name="T14" fmla="*/ 151 w 182"/>
              <a:gd name="T15" fmla="*/ 87 h 150"/>
              <a:gd name="T16" fmla="*/ 151 w 182"/>
              <a:gd name="T17" fmla="*/ 68 h 150"/>
              <a:gd name="T18" fmla="*/ 152 w 182"/>
              <a:gd name="T19" fmla="*/ 70 h 150"/>
              <a:gd name="T20" fmla="*/ 164 w 182"/>
              <a:gd name="T21" fmla="*/ 74 h 150"/>
              <a:gd name="T22" fmla="*/ 182 w 182"/>
              <a:gd name="T23" fmla="*/ 56 h 150"/>
              <a:gd name="T24" fmla="*/ 164 w 182"/>
              <a:gd name="T25" fmla="*/ 38 h 150"/>
              <a:gd name="T26" fmla="*/ 152 w 182"/>
              <a:gd name="T27" fmla="*/ 43 h 150"/>
              <a:gd name="T28" fmla="*/ 151 w 182"/>
              <a:gd name="T29" fmla="*/ 44 h 150"/>
              <a:gd name="T30" fmla="*/ 151 w 182"/>
              <a:gd name="T31" fmla="*/ 26 h 150"/>
              <a:gd name="T32" fmla="*/ 138 w 182"/>
              <a:gd name="T33" fmla="*/ 26 h 150"/>
              <a:gd name="T34" fmla="*/ 123 w 182"/>
              <a:gd name="T35" fmla="*/ 0 h 150"/>
              <a:gd name="T36" fmla="*/ 101 w 182"/>
              <a:gd name="T37" fmla="*/ 5 h 150"/>
              <a:gd name="T38" fmla="*/ 101 w 182"/>
              <a:gd name="T39" fmla="*/ 36 h 150"/>
              <a:gd name="T40" fmla="*/ 77 w 182"/>
              <a:gd name="T41" fmla="*/ 50 h 150"/>
              <a:gd name="T42" fmla="*/ 51 w 182"/>
              <a:gd name="T43" fmla="*/ 34 h 150"/>
              <a:gd name="T44" fmla="*/ 35 w 182"/>
              <a:gd name="T45" fmla="*/ 51 h 150"/>
              <a:gd name="T46" fmla="*/ 50 w 182"/>
              <a:gd name="T47" fmla="*/ 77 h 150"/>
              <a:gd name="T48" fmla="*/ 37 w 182"/>
              <a:gd name="T49" fmla="*/ 100 h 150"/>
              <a:gd name="T50" fmla="*/ 6 w 182"/>
              <a:gd name="T51" fmla="*/ 100 h 150"/>
              <a:gd name="T52" fmla="*/ 0 w 182"/>
              <a:gd name="T53" fmla="*/ 122 h 150"/>
              <a:gd name="T54" fmla="*/ 27 w 182"/>
              <a:gd name="T55" fmla="*/ 138 h 150"/>
              <a:gd name="T56" fmla="*/ 27 w 182"/>
              <a:gd name="T5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2" h="150">
                <a:moveTo>
                  <a:pt x="27" y="150"/>
                </a:moveTo>
                <a:cubicBezTo>
                  <a:pt x="41" y="150"/>
                  <a:pt x="41" y="150"/>
                  <a:pt x="41" y="150"/>
                </a:cubicBezTo>
                <a:cubicBezTo>
                  <a:pt x="38" y="147"/>
                  <a:pt x="37" y="143"/>
                  <a:pt x="37" y="139"/>
                </a:cubicBezTo>
                <a:cubicBezTo>
                  <a:pt x="37" y="128"/>
                  <a:pt x="46" y="119"/>
                  <a:pt x="57" y="119"/>
                </a:cubicBezTo>
                <a:cubicBezTo>
                  <a:pt x="68" y="119"/>
                  <a:pt x="77" y="128"/>
                  <a:pt x="77" y="139"/>
                </a:cubicBezTo>
                <a:cubicBezTo>
                  <a:pt x="77" y="143"/>
                  <a:pt x="75" y="147"/>
                  <a:pt x="73" y="150"/>
                </a:cubicBezTo>
                <a:cubicBezTo>
                  <a:pt x="87" y="150"/>
                  <a:pt x="87" y="150"/>
                  <a:pt x="87" y="150"/>
                </a:cubicBezTo>
                <a:cubicBezTo>
                  <a:pt x="87" y="115"/>
                  <a:pt x="116" y="87"/>
                  <a:pt x="151" y="87"/>
                </a:cubicBezTo>
                <a:cubicBezTo>
                  <a:pt x="151" y="68"/>
                  <a:pt x="151" y="68"/>
                  <a:pt x="151" y="68"/>
                </a:cubicBezTo>
                <a:cubicBezTo>
                  <a:pt x="152" y="70"/>
                  <a:pt x="152" y="70"/>
                  <a:pt x="152" y="70"/>
                </a:cubicBezTo>
                <a:cubicBezTo>
                  <a:pt x="156" y="73"/>
                  <a:pt x="160" y="74"/>
                  <a:pt x="164" y="74"/>
                </a:cubicBezTo>
                <a:cubicBezTo>
                  <a:pt x="174" y="74"/>
                  <a:pt x="182" y="66"/>
                  <a:pt x="182" y="56"/>
                </a:cubicBezTo>
                <a:cubicBezTo>
                  <a:pt x="182" y="46"/>
                  <a:pt x="174" y="38"/>
                  <a:pt x="164" y="38"/>
                </a:cubicBezTo>
                <a:cubicBezTo>
                  <a:pt x="160" y="38"/>
                  <a:pt x="156" y="40"/>
                  <a:pt x="152" y="43"/>
                </a:cubicBezTo>
                <a:cubicBezTo>
                  <a:pt x="151" y="44"/>
                  <a:pt x="151" y="44"/>
                  <a:pt x="151" y="44"/>
                </a:cubicBezTo>
                <a:cubicBezTo>
                  <a:pt x="151" y="26"/>
                  <a:pt x="151" y="26"/>
                  <a:pt x="151" y="26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23" y="0"/>
                  <a:pt x="123" y="0"/>
                  <a:pt x="123" y="0"/>
                </a:cubicBezTo>
                <a:cubicBezTo>
                  <a:pt x="115" y="1"/>
                  <a:pt x="108" y="3"/>
                  <a:pt x="101" y="5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77" y="50"/>
                  <a:pt x="77" y="50"/>
                  <a:pt x="77" y="50"/>
                </a:cubicBezTo>
                <a:cubicBezTo>
                  <a:pt x="51" y="34"/>
                  <a:pt x="51" y="34"/>
                  <a:pt x="51" y="34"/>
                </a:cubicBezTo>
                <a:cubicBezTo>
                  <a:pt x="45" y="39"/>
                  <a:pt x="40" y="45"/>
                  <a:pt x="35" y="51"/>
                </a:cubicBezTo>
                <a:cubicBezTo>
                  <a:pt x="50" y="77"/>
                  <a:pt x="50" y="77"/>
                  <a:pt x="50" y="7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6" y="100"/>
                  <a:pt x="6" y="100"/>
                  <a:pt x="6" y="100"/>
                </a:cubicBezTo>
                <a:cubicBezTo>
                  <a:pt x="3" y="107"/>
                  <a:pt x="1" y="115"/>
                  <a:pt x="0" y="122"/>
                </a:cubicBezTo>
                <a:cubicBezTo>
                  <a:pt x="27" y="138"/>
                  <a:pt x="27" y="138"/>
                  <a:pt x="27" y="138"/>
                </a:cubicBezTo>
                <a:lnTo>
                  <a:pt x="27" y="150"/>
                </a:lnTo>
                <a:close/>
              </a:path>
            </a:pathLst>
          </a:custGeom>
          <a:solidFill>
            <a:schemeClr val="accent1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6118730" y="1911924"/>
            <a:ext cx="1962386" cy="2379108"/>
          </a:xfrm>
          <a:custGeom>
            <a:avLst/>
            <a:gdLst>
              <a:gd name="T0" fmla="*/ 0 w 150"/>
              <a:gd name="T1" fmla="*/ 40 h 182"/>
              <a:gd name="T2" fmla="*/ 11 w 150"/>
              <a:gd name="T3" fmla="*/ 36 h 182"/>
              <a:gd name="T4" fmla="*/ 31 w 150"/>
              <a:gd name="T5" fmla="*/ 56 h 182"/>
              <a:gd name="T6" fmla="*/ 11 w 150"/>
              <a:gd name="T7" fmla="*/ 76 h 182"/>
              <a:gd name="T8" fmla="*/ 0 w 150"/>
              <a:gd name="T9" fmla="*/ 73 h 182"/>
              <a:gd name="T10" fmla="*/ 0 w 150"/>
              <a:gd name="T11" fmla="*/ 87 h 182"/>
              <a:gd name="T12" fmla="*/ 63 w 150"/>
              <a:gd name="T13" fmla="*/ 150 h 182"/>
              <a:gd name="T14" fmla="*/ 81 w 150"/>
              <a:gd name="T15" fmla="*/ 150 h 182"/>
              <a:gd name="T16" fmla="*/ 80 w 150"/>
              <a:gd name="T17" fmla="*/ 152 h 182"/>
              <a:gd name="T18" fmla="*/ 75 w 150"/>
              <a:gd name="T19" fmla="*/ 164 h 182"/>
              <a:gd name="T20" fmla="*/ 93 w 150"/>
              <a:gd name="T21" fmla="*/ 182 h 182"/>
              <a:gd name="T22" fmla="*/ 111 w 150"/>
              <a:gd name="T23" fmla="*/ 164 h 182"/>
              <a:gd name="T24" fmla="*/ 107 w 150"/>
              <a:gd name="T25" fmla="*/ 152 h 182"/>
              <a:gd name="T26" fmla="*/ 105 w 150"/>
              <a:gd name="T27" fmla="*/ 150 h 182"/>
              <a:gd name="T28" fmla="*/ 123 w 150"/>
              <a:gd name="T29" fmla="*/ 150 h 182"/>
              <a:gd name="T30" fmla="*/ 123 w 150"/>
              <a:gd name="T31" fmla="*/ 138 h 182"/>
              <a:gd name="T32" fmla="*/ 150 w 150"/>
              <a:gd name="T33" fmla="*/ 122 h 182"/>
              <a:gd name="T34" fmla="*/ 144 w 150"/>
              <a:gd name="T35" fmla="*/ 100 h 182"/>
              <a:gd name="T36" fmla="*/ 113 w 150"/>
              <a:gd name="T37" fmla="*/ 100 h 182"/>
              <a:gd name="T38" fmla="*/ 100 w 150"/>
              <a:gd name="T39" fmla="*/ 77 h 182"/>
              <a:gd name="T40" fmla="*/ 116 w 150"/>
              <a:gd name="T41" fmla="*/ 51 h 182"/>
              <a:gd name="T42" fmla="*/ 99 w 150"/>
              <a:gd name="T43" fmla="*/ 34 h 182"/>
              <a:gd name="T44" fmla="*/ 73 w 150"/>
              <a:gd name="T45" fmla="*/ 50 h 182"/>
              <a:gd name="T46" fmla="*/ 49 w 150"/>
              <a:gd name="T47" fmla="*/ 36 h 182"/>
              <a:gd name="T48" fmla="*/ 50 w 150"/>
              <a:gd name="T49" fmla="*/ 5 h 182"/>
              <a:gd name="T50" fmla="*/ 27 w 150"/>
              <a:gd name="T51" fmla="*/ 0 h 182"/>
              <a:gd name="T52" fmla="*/ 12 w 150"/>
              <a:gd name="T53" fmla="*/ 26 h 182"/>
              <a:gd name="T54" fmla="*/ 0 w 150"/>
              <a:gd name="T55" fmla="*/ 26 h 182"/>
              <a:gd name="T56" fmla="*/ 0 w 150"/>
              <a:gd name="T57" fmla="*/ 40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0" h="182">
                <a:moveTo>
                  <a:pt x="0" y="40"/>
                </a:moveTo>
                <a:cubicBezTo>
                  <a:pt x="3" y="38"/>
                  <a:pt x="7" y="36"/>
                  <a:pt x="11" y="36"/>
                </a:cubicBezTo>
                <a:cubicBezTo>
                  <a:pt x="22" y="36"/>
                  <a:pt x="31" y="45"/>
                  <a:pt x="31" y="56"/>
                </a:cubicBezTo>
                <a:cubicBezTo>
                  <a:pt x="31" y="67"/>
                  <a:pt x="22" y="76"/>
                  <a:pt x="11" y="76"/>
                </a:cubicBezTo>
                <a:cubicBezTo>
                  <a:pt x="7" y="76"/>
                  <a:pt x="3" y="75"/>
                  <a:pt x="0" y="73"/>
                </a:cubicBezTo>
                <a:cubicBezTo>
                  <a:pt x="0" y="87"/>
                  <a:pt x="0" y="87"/>
                  <a:pt x="0" y="87"/>
                </a:cubicBezTo>
                <a:cubicBezTo>
                  <a:pt x="34" y="87"/>
                  <a:pt x="63" y="115"/>
                  <a:pt x="63" y="150"/>
                </a:cubicBezTo>
                <a:cubicBezTo>
                  <a:pt x="81" y="150"/>
                  <a:pt x="81" y="150"/>
                  <a:pt x="81" y="150"/>
                </a:cubicBezTo>
                <a:cubicBezTo>
                  <a:pt x="80" y="152"/>
                  <a:pt x="80" y="152"/>
                  <a:pt x="80" y="152"/>
                </a:cubicBezTo>
                <a:cubicBezTo>
                  <a:pt x="77" y="155"/>
                  <a:pt x="75" y="159"/>
                  <a:pt x="75" y="164"/>
                </a:cubicBezTo>
                <a:cubicBezTo>
                  <a:pt x="75" y="174"/>
                  <a:pt x="83" y="182"/>
                  <a:pt x="93" y="182"/>
                </a:cubicBezTo>
                <a:cubicBezTo>
                  <a:pt x="103" y="182"/>
                  <a:pt x="111" y="174"/>
                  <a:pt x="111" y="164"/>
                </a:cubicBezTo>
                <a:cubicBezTo>
                  <a:pt x="111" y="159"/>
                  <a:pt x="110" y="155"/>
                  <a:pt x="107" y="152"/>
                </a:cubicBezTo>
                <a:cubicBezTo>
                  <a:pt x="105" y="150"/>
                  <a:pt x="105" y="150"/>
                  <a:pt x="105" y="150"/>
                </a:cubicBezTo>
                <a:cubicBezTo>
                  <a:pt x="123" y="150"/>
                  <a:pt x="123" y="150"/>
                  <a:pt x="123" y="150"/>
                </a:cubicBezTo>
                <a:cubicBezTo>
                  <a:pt x="123" y="138"/>
                  <a:pt x="123" y="138"/>
                  <a:pt x="123" y="138"/>
                </a:cubicBezTo>
                <a:cubicBezTo>
                  <a:pt x="150" y="122"/>
                  <a:pt x="150" y="122"/>
                  <a:pt x="150" y="122"/>
                </a:cubicBezTo>
                <a:cubicBezTo>
                  <a:pt x="149" y="115"/>
                  <a:pt x="147" y="107"/>
                  <a:pt x="144" y="100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00" y="77"/>
                  <a:pt x="100" y="77"/>
                  <a:pt x="100" y="77"/>
                </a:cubicBezTo>
                <a:cubicBezTo>
                  <a:pt x="116" y="51"/>
                  <a:pt x="116" y="51"/>
                  <a:pt x="116" y="51"/>
                </a:cubicBezTo>
                <a:cubicBezTo>
                  <a:pt x="110" y="45"/>
                  <a:pt x="105" y="39"/>
                  <a:pt x="99" y="34"/>
                </a:cubicBezTo>
                <a:cubicBezTo>
                  <a:pt x="73" y="50"/>
                  <a:pt x="73" y="50"/>
                  <a:pt x="73" y="50"/>
                </a:cubicBezTo>
                <a:cubicBezTo>
                  <a:pt x="49" y="36"/>
                  <a:pt x="49" y="36"/>
                  <a:pt x="49" y="36"/>
                </a:cubicBezTo>
                <a:cubicBezTo>
                  <a:pt x="50" y="5"/>
                  <a:pt x="50" y="5"/>
                  <a:pt x="50" y="5"/>
                </a:cubicBezTo>
                <a:cubicBezTo>
                  <a:pt x="42" y="3"/>
                  <a:pt x="35" y="1"/>
                  <a:pt x="27" y="0"/>
                </a:cubicBezTo>
                <a:cubicBezTo>
                  <a:pt x="12" y="26"/>
                  <a:pt x="12" y="26"/>
                  <a:pt x="12" y="26"/>
                </a:cubicBezTo>
                <a:cubicBezTo>
                  <a:pt x="0" y="26"/>
                  <a:pt x="0" y="26"/>
                  <a:pt x="0" y="26"/>
                </a:cubicBezTo>
                <a:lnTo>
                  <a:pt x="0" y="40"/>
                </a:lnTo>
                <a:close/>
              </a:path>
            </a:pathLst>
          </a:custGeom>
          <a:solidFill>
            <a:schemeClr val="accent4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5694431" y="3897039"/>
            <a:ext cx="2386685" cy="1969963"/>
          </a:xfrm>
          <a:custGeom>
            <a:avLst/>
            <a:gdLst>
              <a:gd name="T0" fmla="*/ 155 w 182"/>
              <a:gd name="T1" fmla="*/ 0 h 151"/>
              <a:gd name="T2" fmla="*/ 142 w 182"/>
              <a:gd name="T3" fmla="*/ 0 h 151"/>
              <a:gd name="T4" fmla="*/ 145 w 182"/>
              <a:gd name="T5" fmla="*/ 12 h 151"/>
              <a:gd name="T6" fmla="*/ 125 w 182"/>
              <a:gd name="T7" fmla="*/ 32 h 151"/>
              <a:gd name="T8" fmla="*/ 105 w 182"/>
              <a:gd name="T9" fmla="*/ 12 h 151"/>
              <a:gd name="T10" fmla="*/ 109 w 182"/>
              <a:gd name="T11" fmla="*/ 0 h 151"/>
              <a:gd name="T12" fmla="*/ 95 w 182"/>
              <a:gd name="T13" fmla="*/ 0 h 151"/>
              <a:gd name="T14" fmla="*/ 32 w 182"/>
              <a:gd name="T15" fmla="*/ 64 h 151"/>
              <a:gd name="T16" fmla="*/ 32 w 182"/>
              <a:gd name="T17" fmla="*/ 82 h 151"/>
              <a:gd name="T18" fmla="*/ 30 w 182"/>
              <a:gd name="T19" fmla="*/ 80 h 151"/>
              <a:gd name="T20" fmla="*/ 18 w 182"/>
              <a:gd name="T21" fmla="*/ 76 h 151"/>
              <a:gd name="T22" fmla="*/ 0 w 182"/>
              <a:gd name="T23" fmla="*/ 94 h 151"/>
              <a:gd name="T24" fmla="*/ 18 w 182"/>
              <a:gd name="T25" fmla="*/ 112 h 151"/>
              <a:gd name="T26" fmla="*/ 30 w 182"/>
              <a:gd name="T27" fmla="*/ 107 h 151"/>
              <a:gd name="T28" fmla="*/ 32 w 182"/>
              <a:gd name="T29" fmla="*/ 106 h 151"/>
              <a:gd name="T30" fmla="*/ 32 w 182"/>
              <a:gd name="T31" fmla="*/ 124 h 151"/>
              <a:gd name="T32" fmla="*/ 44 w 182"/>
              <a:gd name="T33" fmla="*/ 124 h 151"/>
              <a:gd name="T34" fmla="*/ 59 w 182"/>
              <a:gd name="T35" fmla="*/ 151 h 151"/>
              <a:gd name="T36" fmla="*/ 82 w 182"/>
              <a:gd name="T37" fmla="*/ 145 h 151"/>
              <a:gd name="T38" fmla="*/ 81 w 182"/>
              <a:gd name="T39" fmla="*/ 114 h 151"/>
              <a:gd name="T40" fmla="*/ 105 w 182"/>
              <a:gd name="T41" fmla="*/ 100 h 151"/>
              <a:gd name="T42" fmla="*/ 131 w 182"/>
              <a:gd name="T43" fmla="*/ 116 h 151"/>
              <a:gd name="T44" fmla="*/ 148 w 182"/>
              <a:gd name="T45" fmla="*/ 100 h 151"/>
              <a:gd name="T46" fmla="*/ 132 w 182"/>
              <a:gd name="T47" fmla="*/ 73 h 151"/>
              <a:gd name="T48" fmla="*/ 145 w 182"/>
              <a:gd name="T49" fmla="*/ 50 h 151"/>
              <a:gd name="T50" fmla="*/ 176 w 182"/>
              <a:gd name="T51" fmla="*/ 50 h 151"/>
              <a:gd name="T52" fmla="*/ 182 w 182"/>
              <a:gd name="T53" fmla="*/ 28 h 151"/>
              <a:gd name="T54" fmla="*/ 155 w 182"/>
              <a:gd name="T55" fmla="*/ 13 h 151"/>
              <a:gd name="T56" fmla="*/ 155 w 182"/>
              <a:gd name="T57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2" h="151">
                <a:moveTo>
                  <a:pt x="155" y="0"/>
                </a:moveTo>
                <a:cubicBezTo>
                  <a:pt x="142" y="0"/>
                  <a:pt x="142" y="0"/>
                  <a:pt x="142" y="0"/>
                </a:cubicBezTo>
                <a:cubicBezTo>
                  <a:pt x="144" y="4"/>
                  <a:pt x="145" y="8"/>
                  <a:pt x="145" y="12"/>
                </a:cubicBezTo>
                <a:cubicBezTo>
                  <a:pt x="145" y="23"/>
                  <a:pt x="136" y="32"/>
                  <a:pt x="125" y="32"/>
                </a:cubicBezTo>
                <a:cubicBezTo>
                  <a:pt x="114" y="32"/>
                  <a:pt x="105" y="23"/>
                  <a:pt x="105" y="12"/>
                </a:cubicBezTo>
                <a:cubicBezTo>
                  <a:pt x="105" y="8"/>
                  <a:pt x="107" y="4"/>
                  <a:pt x="109" y="0"/>
                </a:cubicBezTo>
                <a:cubicBezTo>
                  <a:pt x="95" y="0"/>
                  <a:pt x="95" y="0"/>
                  <a:pt x="95" y="0"/>
                </a:cubicBezTo>
                <a:cubicBezTo>
                  <a:pt x="95" y="35"/>
                  <a:pt x="66" y="63"/>
                  <a:pt x="32" y="64"/>
                </a:cubicBezTo>
                <a:cubicBezTo>
                  <a:pt x="32" y="82"/>
                  <a:pt x="32" y="82"/>
                  <a:pt x="32" y="82"/>
                </a:cubicBezTo>
                <a:cubicBezTo>
                  <a:pt x="30" y="80"/>
                  <a:pt x="30" y="80"/>
                  <a:pt x="30" y="80"/>
                </a:cubicBezTo>
                <a:cubicBezTo>
                  <a:pt x="27" y="78"/>
                  <a:pt x="22" y="76"/>
                  <a:pt x="18" y="76"/>
                </a:cubicBezTo>
                <a:cubicBezTo>
                  <a:pt x="8" y="76"/>
                  <a:pt x="0" y="84"/>
                  <a:pt x="0" y="94"/>
                </a:cubicBezTo>
                <a:cubicBezTo>
                  <a:pt x="0" y="104"/>
                  <a:pt x="8" y="112"/>
                  <a:pt x="18" y="112"/>
                </a:cubicBezTo>
                <a:cubicBezTo>
                  <a:pt x="22" y="112"/>
                  <a:pt x="27" y="110"/>
                  <a:pt x="30" y="107"/>
                </a:cubicBezTo>
                <a:cubicBezTo>
                  <a:pt x="32" y="106"/>
                  <a:pt x="32" y="106"/>
                  <a:pt x="32" y="106"/>
                </a:cubicBezTo>
                <a:cubicBezTo>
                  <a:pt x="32" y="124"/>
                  <a:pt x="32" y="124"/>
                  <a:pt x="32" y="124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59" y="151"/>
                  <a:pt x="59" y="151"/>
                  <a:pt x="59" y="151"/>
                </a:cubicBezTo>
                <a:cubicBezTo>
                  <a:pt x="67" y="149"/>
                  <a:pt x="74" y="147"/>
                  <a:pt x="82" y="145"/>
                </a:cubicBezTo>
                <a:cubicBezTo>
                  <a:pt x="81" y="114"/>
                  <a:pt x="81" y="114"/>
                  <a:pt x="81" y="114"/>
                </a:cubicBezTo>
                <a:cubicBezTo>
                  <a:pt x="105" y="100"/>
                  <a:pt x="105" y="100"/>
                  <a:pt x="105" y="100"/>
                </a:cubicBezTo>
                <a:cubicBezTo>
                  <a:pt x="131" y="116"/>
                  <a:pt x="131" y="116"/>
                  <a:pt x="131" y="116"/>
                </a:cubicBezTo>
                <a:cubicBezTo>
                  <a:pt x="137" y="111"/>
                  <a:pt x="142" y="106"/>
                  <a:pt x="148" y="100"/>
                </a:cubicBezTo>
                <a:cubicBezTo>
                  <a:pt x="132" y="73"/>
                  <a:pt x="132" y="73"/>
                  <a:pt x="132" y="73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76" y="50"/>
                  <a:pt x="176" y="50"/>
                  <a:pt x="176" y="50"/>
                </a:cubicBezTo>
                <a:cubicBezTo>
                  <a:pt x="179" y="43"/>
                  <a:pt x="181" y="35"/>
                  <a:pt x="182" y="28"/>
                </a:cubicBezTo>
                <a:cubicBezTo>
                  <a:pt x="155" y="13"/>
                  <a:pt x="155" y="13"/>
                  <a:pt x="155" y="13"/>
                </a:cubicBezTo>
                <a:lnTo>
                  <a:pt x="155" y="0"/>
                </a:lnTo>
                <a:close/>
              </a:path>
            </a:pathLst>
          </a:custGeom>
          <a:solidFill>
            <a:schemeClr val="accent3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sp>
        <p:nvSpPr>
          <p:cNvPr id="24" name="Freeform 8"/>
          <p:cNvSpPr>
            <a:spLocks/>
          </p:cNvSpPr>
          <p:nvPr/>
        </p:nvSpPr>
        <p:spPr bwMode="auto">
          <a:xfrm>
            <a:off x="4110885" y="3487894"/>
            <a:ext cx="1977539" cy="2379108"/>
          </a:xfrm>
          <a:custGeom>
            <a:avLst/>
            <a:gdLst>
              <a:gd name="T0" fmla="*/ 151 w 151"/>
              <a:gd name="T1" fmla="*/ 141 h 182"/>
              <a:gd name="T2" fmla="*/ 139 w 151"/>
              <a:gd name="T3" fmla="*/ 145 h 182"/>
              <a:gd name="T4" fmla="*/ 119 w 151"/>
              <a:gd name="T5" fmla="*/ 125 h 182"/>
              <a:gd name="T6" fmla="*/ 139 w 151"/>
              <a:gd name="T7" fmla="*/ 105 h 182"/>
              <a:gd name="T8" fmla="*/ 151 w 151"/>
              <a:gd name="T9" fmla="*/ 109 h 182"/>
              <a:gd name="T10" fmla="*/ 151 w 151"/>
              <a:gd name="T11" fmla="*/ 95 h 182"/>
              <a:gd name="T12" fmla="*/ 87 w 151"/>
              <a:gd name="T13" fmla="*/ 31 h 182"/>
              <a:gd name="T14" fmla="*/ 69 w 151"/>
              <a:gd name="T15" fmla="*/ 31 h 182"/>
              <a:gd name="T16" fmla="*/ 70 w 151"/>
              <a:gd name="T17" fmla="*/ 29 h 182"/>
              <a:gd name="T18" fmla="*/ 75 w 151"/>
              <a:gd name="T19" fmla="*/ 18 h 182"/>
              <a:gd name="T20" fmla="*/ 57 w 151"/>
              <a:gd name="T21" fmla="*/ 0 h 182"/>
              <a:gd name="T22" fmla="*/ 39 w 151"/>
              <a:gd name="T23" fmla="*/ 18 h 182"/>
              <a:gd name="T24" fmla="*/ 43 w 151"/>
              <a:gd name="T25" fmla="*/ 29 h 182"/>
              <a:gd name="T26" fmla="*/ 45 w 151"/>
              <a:gd name="T27" fmla="*/ 31 h 182"/>
              <a:gd name="T28" fmla="*/ 27 w 151"/>
              <a:gd name="T29" fmla="*/ 31 h 182"/>
              <a:gd name="T30" fmla="*/ 27 w 151"/>
              <a:gd name="T31" fmla="*/ 44 h 182"/>
              <a:gd name="T32" fmla="*/ 0 w 151"/>
              <a:gd name="T33" fmla="*/ 59 h 182"/>
              <a:gd name="T34" fmla="*/ 6 w 151"/>
              <a:gd name="T35" fmla="*/ 81 h 182"/>
              <a:gd name="T36" fmla="*/ 37 w 151"/>
              <a:gd name="T37" fmla="*/ 81 h 182"/>
              <a:gd name="T38" fmla="*/ 50 w 151"/>
              <a:gd name="T39" fmla="*/ 104 h 182"/>
              <a:gd name="T40" fmla="*/ 35 w 151"/>
              <a:gd name="T41" fmla="*/ 131 h 182"/>
              <a:gd name="T42" fmla="*/ 51 w 151"/>
              <a:gd name="T43" fmla="*/ 147 h 182"/>
              <a:gd name="T44" fmla="*/ 77 w 151"/>
              <a:gd name="T45" fmla="*/ 131 h 182"/>
              <a:gd name="T46" fmla="*/ 101 w 151"/>
              <a:gd name="T47" fmla="*/ 145 h 182"/>
              <a:gd name="T48" fmla="*/ 101 w 151"/>
              <a:gd name="T49" fmla="*/ 176 h 182"/>
              <a:gd name="T50" fmla="*/ 123 w 151"/>
              <a:gd name="T51" fmla="*/ 182 h 182"/>
              <a:gd name="T52" fmla="*/ 138 w 151"/>
              <a:gd name="T53" fmla="*/ 155 h 182"/>
              <a:gd name="T54" fmla="*/ 151 w 151"/>
              <a:gd name="T55" fmla="*/ 155 h 182"/>
              <a:gd name="T56" fmla="*/ 151 w 151"/>
              <a:gd name="T57" fmla="*/ 141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1" h="182">
                <a:moveTo>
                  <a:pt x="151" y="141"/>
                </a:moveTo>
                <a:cubicBezTo>
                  <a:pt x="147" y="144"/>
                  <a:pt x="143" y="145"/>
                  <a:pt x="139" y="145"/>
                </a:cubicBezTo>
                <a:cubicBezTo>
                  <a:pt x="128" y="145"/>
                  <a:pt x="119" y="136"/>
                  <a:pt x="119" y="125"/>
                </a:cubicBezTo>
                <a:cubicBezTo>
                  <a:pt x="119" y="114"/>
                  <a:pt x="128" y="105"/>
                  <a:pt x="139" y="105"/>
                </a:cubicBezTo>
                <a:cubicBezTo>
                  <a:pt x="143" y="105"/>
                  <a:pt x="147" y="106"/>
                  <a:pt x="151" y="109"/>
                </a:cubicBezTo>
                <a:cubicBezTo>
                  <a:pt x="151" y="95"/>
                  <a:pt x="151" y="95"/>
                  <a:pt x="151" y="95"/>
                </a:cubicBezTo>
                <a:cubicBezTo>
                  <a:pt x="116" y="94"/>
                  <a:pt x="87" y="66"/>
                  <a:pt x="87" y="31"/>
                </a:cubicBezTo>
                <a:cubicBezTo>
                  <a:pt x="69" y="31"/>
                  <a:pt x="69" y="31"/>
                  <a:pt x="69" y="31"/>
                </a:cubicBezTo>
                <a:cubicBezTo>
                  <a:pt x="70" y="29"/>
                  <a:pt x="70" y="29"/>
                  <a:pt x="70" y="29"/>
                </a:cubicBezTo>
                <a:cubicBezTo>
                  <a:pt x="73" y="26"/>
                  <a:pt x="75" y="22"/>
                  <a:pt x="75" y="18"/>
                </a:cubicBezTo>
                <a:cubicBezTo>
                  <a:pt x="75" y="8"/>
                  <a:pt x="67" y="0"/>
                  <a:pt x="57" y="0"/>
                </a:cubicBezTo>
                <a:cubicBezTo>
                  <a:pt x="47" y="0"/>
                  <a:pt x="39" y="8"/>
                  <a:pt x="39" y="18"/>
                </a:cubicBezTo>
                <a:cubicBezTo>
                  <a:pt x="39" y="22"/>
                  <a:pt x="40" y="26"/>
                  <a:pt x="43" y="29"/>
                </a:cubicBezTo>
                <a:cubicBezTo>
                  <a:pt x="45" y="31"/>
                  <a:pt x="45" y="31"/>
                  <a:pt x="45" y="31"/>
                </a:cubicBezTo>
                <a:cubicBezTo>
                  <a:pt x="27" y="31"/>
                  <a:pt x="27" y="31"/>
                  <a:pt x="27" y="31"/>
                </a:cubicBezTo>
                <a:cubicBezTo>
                  <a:pt x="27" y="44"/>
                  <a:pt x="27" y="44"/>
                  <a:pt x="27" y="44"/>
                </a:cubicBezTo>
                <a:cubicBezTo>
                  <a:pt x="0" y="59"/>
                  <a:pt x="0" y="59"/>
                  <a:pt x="0" y="59"/>
                </a:cubicBezTo>
                <a:cubicBezTo>
                  <a:pt x="1" y="66"/>
                  <a:pt x="3" y="74"/>
                  <a:pt x="6" y="81"/>
                </a:cubicBezTo>
                <a:cubicBezTo>
                  <a:pt x="37" y="81"/>
                  <a:pt x="37" y="81"/>
                  <a:pt x="37" y="81"/>
                </a:cubicBezTo>
                <a:cubicBezTo>
                  <a:pt x="50" y="104"/>
                  <a:pt x="50" y="104"/>
                  <a:pt x="50" y="104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40" y="137"/>
                  <a:pt x="45" y="142"/>
                  <a:pt x="51" y="147"/>
                </a:cubicBezTo>
                <a:cubicBezTo>
                  <a:pt x="77" y="131"/>
                  <a:pt x="77" y="131"/>
                  <a:pt x="77" y="131"/>
                </a:cubicBezTo>
                <a:cubicBezTo>
                  <a:pt x="101" y="145"/>
                  <a:pt x="101" y="145"/>
                  <a:pt x="101" y="145"/>
                </a:cubicBezTo>
                <a:cubicBezTo>
                  <a:pt x="101" y="176"/>
                  <a:pt x="101" y="176"/>
                  <a:pt x="101" y="176"/>
                </a:cubicBezTo>
                <a:cubicBezTo>
                  <a:pt x="108" y="178"/>
                  <a:pt x="115" y="180"/>
                  <a:pt x="123" y="182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51" y="155"/>
                  <a:pt x="151" y="155"/>
                  <a:pt x="151" y="155"/>
                </a:cubicBezTo>
                <a:lnTo>
                  <a:pt x="151" y="141"/>
                </a:lnTo>
                <a:close/>
              </a:path>
            </a:pathLst>
          </a:custGeom>
          <a:solidFill>
            <a:schemeClr val="accent2"/>
          </a:solidFill>
          <a:ln w="3175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7009095" y="2515135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009095" y="4385782"/>
            <a:ext cx="1487205" cy="833918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3800076" y="2515135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3800076" y="4385782"/>
            <a:ext cx="1382830" cy="93157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3660" y="2152512"/>
            <a:ext cx="30374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Предпродажная поддержка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8" y="2513960"/>
            <a:ext cx="2933970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Помощь в выборе решения Сравнение с конкурентами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Демонстрация продуктов «живьём»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70911" y="2152512"/>
            <a:ext cx="29793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Техническое обслуживание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605217" y="2513960"/>
            <a:ext cx="2720008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Поддержка клиентов на русском языке по телефону, электронной почте и через систему заявок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3115" y="4786293"/>
            <a:ext cx="2218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Подготовка проекта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9588" y="5128691"/>
            <a:ext cx="2781570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Установка и первичная настройка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Обучение ваших специалистов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Помощь в интеграции под ТЗ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791572" y="4767243"/>
            <a:ext cx="2951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Помощь в продлении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786196" y="5128691"/>
            <a:ext cx="2891454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Заблаговременно напомним вам о продлении лицензии и рассчитаем стоимость.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90FFA02-B270-46E7-BF56-8C641A77A60B}"/>
              </a:ext>
            </a:extLst>
          </p:cNvPr>
          <p:cNvSpPr txBox="1"/>
          <p:nvPr/>
        </p:nvSpPr>
        <p:spPr>
          <a:xfrm>
            <a:off x="3349100" y="307441"/>
            <a:ext cx="5493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Полный цикл поддержки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CF6BDAE-3434-43D1-9F10-5CCFD24F5151}"/>
              </a:ext>
            </a:extLst>
          </p:cNvPr>
          <p:cNvSpPr txBox="1"/>
          <p:nvPr/>
        </p:nvSpPr>
        <p:spPr>
          <a:xfrm>
            <a:off x="3731928" y="803721"/>
            <a:ext cx="4728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Наши специалисты всегда на связи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0591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925513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3580188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234863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889541" y="2374871"/>
            <a:ext cx="2376947" cy="3825904"/>
          </a:xfrm>
          <a:prstGeom prst="rect">
            <a:avLst/>
          </a:prstGeom>
          <a:solidFill>
            <a:srgbClr val="F0F4F4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282828">
                  <a:lumMod val="65000"/>
                  <a:lumOff val="35000"/>
                </a:srgbClr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25513" y="2024764"/>
            <a:ext cx="2376947" cy="1410414"/>
            <a:chOff x="925513" y="2024764"/>
            <a:chExt cx="2376947" cy="1410414"/>
          </a:xfrm>
          <a:solidFill>
            <a:schemeClr val="accent1"/>
          </a:solidFill>
        </p:grpSpPr>
        <p:sp>
          <p:nvSpPr>
            <p:cNvPr id="52" name="Freeform 51"/>
            <p:cNvSpPr/>
            <p:nvPr/>
          </p:nvSpPr>
          <p:spPr>
            <a:xfrm>
              <a:off x="925513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Right Triangle 52"/>
            <p:cNvSpPr/>
            <p:nvPr/>
          </p:nvSpPr>
          <p:spPr>
            <a:xfrm>
              <a:off x="2952353" y="2024764"/>
              <a:ext cx="350107" cy="350107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80189" y="2024764"/>
            <a:ext cx="2376947" cy="1410414"/>
            <a:chOff x="3580189" y="2024764"/>
            <a:chExt cx="2376947" cy="1410414"/>
          </a:xfrm>
        </p:grpSpPr>
        <p:sp>
          <p:nvSpPr>
            <p:cNvPr id="56" name="Freeform 55"/>
            <p:cNvSpPr/>
            <p:nvPr/>
          </p:nvSpPr>
          <p:spPr>
            <a:xfrm>
              <a:off x="3580189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Right Triangle 56"/>
            <p:cNvSpPr/>
            <p:nvPr/>
          </p:nvSpPr>
          <p:spPr>
            <a:xfrm>
              <a:off x="5607029" y="2024764"/>
              <a:ext cx="350107" cy="350107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34865" y="2024764"/>
            <a:ext cx="2376947" cy="1410414"/>
            <a:chOff x="6234865" y="2024764"/>
            <a:chExt cx="2376947" cy="1410414"/>
          </a:xfrm>
        </p:grpSpPr>
        <p:sp>
          <p:nvSpPr>
            <p:cNvPr id="59" name="Freeform 58"/>
            <p:cNvSpPr/>
            <p:nvPr/>
          </p:nvSpPr>
          <p:spPr>
            <a:xfrm>
              <a:off x="6234865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Right Triangle 59"/>
            <p:cNvSpPr/>
            <p:nvPr/>
          </p:nvSpPr>
          <p:spPr>
            <a:xfrm>
              <a:off x="8261705" y="2024764"/>
              <a:ext cx="350107" cy="350107"/>
            </a:xfrm>
            <a:prstGeom prst="rtTriangl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889541" y="2024764"/>
            <a:ext cx="2376947" cy="1410414"/>
            <a:chOff x="8889541" y="2024764"/>
            <a:chExt cx="2376947" cy="1410414"/>
          </a:xfrm>
        </p:grpSpPr>
        <p:sp>
          <p:nvSpPr>
            <p:cNvPr id="62" name="Freeform 61"/>
            <p:cNvSpPr/>
            <p:nvPr/>
          </p:nvSpPr>
          <p:spPr>
            <a:xfrm>
              <a:off x="8889541" y="2024764"/>
              <a:ext cx="2376947" cy="1410414"/>
            </a:xfrm>
            <a:custGeom>
              <a:avLst/>
              <a:gdLst>
                <a:gd name="connsiteX0" fmla="*/ 0 w 2656808"/>
                <a:gd name="connsiteY0" fmla="*/ 0 h 1576476"/>
                <a:gd name="connsiteX1" fmla="*/ 2265479 w 2656808"/>
                <a:gd name="connsiteY1" fmla="*/ 0 h 1576476"/>
                <a:gd name="connsiteX2" fmla="*/ 2656808 w 2656808"/>
                <a:gd name="connsiteY2" fmla="*/ 391329 h 1576476"/>
                <a:gd name="connsiteX3" fmla="*/ 2656808 w 2656808"/>
                <a:gd name="connsiteY3" fmla="*/ 1576476 h 1576476"/>
                <a:gd name="connsiteX4" fmla="*/ 0 w 2656808"/>
                <a:gd name="connsiteY4" fmla="*/ 1576476 h 1576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6808" h="1576476">
                  <a:moveTo>
                    <a:pt x="0" y="0"/>
                  </a:moveTo>
                  <a:lnTo>
                    <a:pt x="2265479" y="0"/>
                  </a:lnTo>
                  <a:lnTo>
                    <a:pt x="2656808" y="391329"/>
                  </a:lnTo>
                  <a:lnTo>
                    <a:pt x="2656808" y="1576476"/>
                  </a:lnTo>
                  <a:lnTo>
                    <a:pt x="0" y="15764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Right Triangle 62"/>
            <p:cNvSpPr/>
            <p:nvPr/>
          </p:nvSpPr>
          <p:spPr>
            <a:xfrm>
              <a:off x="10916381" y="2024764"/>
              <a:ext cx="350107" cy="350107"/>
            </a:xfrm>
            <a:prstGeom prst="rtTriangl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1090613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745289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399965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03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054641" y="198666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5400" dirty="0">
                <a:solidFill>
                  <a:prstClr val="white"/>
                </a:solidFill>
              </a:rPr>
              <a:t>04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88357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Зарегистрируйте</a:t>
            </a:r>
            <a:endParaRPr lang="en-US" dirty="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745289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Держите в курсе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399963" y="2786374"/>
            <a:ext cx="2083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Рассчитайте заказ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054641" y="2786374"/>
            <a:ext cx="1919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dirty="0">
                <a:solidFill>
                  <a:prstClr val="white"/>
                </a:solidFill>
                <a:latin typeface="Segoe UI"/>
              </a:rPr>
              <a:t>Выиграйте сделку</a:t>
            </a:r>
          </a:p>
        </p:txBody>
      </p:sp>
      <p:sp>
        <p:nvSpPr>
          <p:cNvPr id="81" name="Rectangle 80"/>
          <p:cNvSpPr/>
          <p:nvPr/>
        </p:nvSpPr>
        <p:spPr>
          <a:xfrm>
            <a:off x="1088357" y="3550225"/>
            <a:ext cx="2061243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Сообщите нам о старте работы с клиентом.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 случае, если клиент ранее приобретал через вас и сейчас продлевает, он регистрируется за вами автоматически.</a:t>
            </a:r>
          </a:p>
        </p:txBody>
      </p:sp>
      <p:sp>
        <p:nvSpPr>
          <p:cNvPr id="90" name="Rectangle 89"/>
          <p:cNvSpPr/>
          <p:nvPr/>
        </p:nvSpPr>
        <p:spPr>
          <a:xfrm>
            <a:off x="3745289" y="3550225"/>
            <a:ext cx="2122111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Присылайте информацию о движении, привлекайте наших специалистов.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Без движения по проекту регистрация снимается и клиент доступен вашим конкурентам.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399963" y="3550225"/>
            <a:ext cx="2061243" cy="243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Самостоятельно или с нашими специалистами подготовьте предложение и зафиксируйте цены.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На этом этапе важно знать сроки размещения заказа.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8965373" y="3550225"/>
            <a:ext cx="2207319" cy="165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Вы получите полную партнерскую скидку в соответствии со статусом.</a:t>
            </a:r>
          </a:p>
          <a:p>
            <a:pPr>
              <a:lnSpc>
                <a:spcPct val="130000"/>
              </a:lnSpc>
              <a:defRPr/>
            </a:pPr>
            <a:endParaRPr lang="ru-RU" sz="1300" dirty="0">
              <a:solidFill>
                <a:srgbClr val="282828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Ваши конкуренты получат скидку не более 10%.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9AE10D9-FEEB-4016-AD37-DB95902DE4B3}"/>
              </a:ext>
            </a:extLst>
          </p:cNvPr>
          <p:cNvSpPr txBox="1"/>
          <p:nvPr/>
        </p:nvSpPr>
        <p:spPr>
          <a:xfrm>
            <a:off x="3269755" y="307441"/>
            <a:ext cx="5652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Механизм защиты сделок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85A2B20-0030-46B4-ADEC-5BFCC5419AE2}"/>
              </a:ext>
            </a:extLst>
          </p:cNvPr>
          <p:cNvSpPr txBox="1"/>
          <p:nvPr/>
        </p:nvSpPr>
        <p:spPr>
          <a:xfrm>
            <a:off x="3430769" y="803721"/>
            <a:ext cx="5330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Всего 4 шага для уверенности в победе</a:t>
            </a:r>
            <a:endParaRPr lang="en-US" sz="1600" spc="300" dirty="0">
              <a:solidFill>
                <a:srgbClr val="2828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6612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E10D9-FEEB-4016-AD37-DB95902DE4B3}"/>
              </a:ext>
            </a:extLst>
          </p:cNvPr>
          <p:cNvSpPr txBox="1"/>
          <p:nvPr/>
        </p:nvSpPr>
        <p:spPr>
          <a:xfrm>
            <a:off x="4086138" y="81920"/>
            <a:ext cx="44342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GFI Software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A2B20-0030-46B4-ADEC-5BFCC5419AE2}"/>
              </a:ext>
            </a:extLst>
          </p:cNvPr>
          <p:cNvSpPr txBox="1"/>
          <p:nvPr/>
        </p:nvSpPr>
        <p:spPr>
          <a:xfrm>
            <a:off x="4773761" y="587249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63733" y="1379834"/>
          <a:ext cx="10479039" cy="5278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4096">
                  <a:extLst>
                    <a:ext uri="{9D8B030D-6E8A-4147-A177-3AD203B41FA5}">
                      <a16:colId xmlns:a16="http://schemas.microsoft.com/office/drawing/2014/main" xmlns="" val="299554037"/>
                    </a:ext>
                  </a:extLst>
                </a:gridCol>
                <a:gridCol w="1815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399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97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5346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34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без регистрации сделки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с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регистрацией сделки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600" b="1" dirty="0">
                          <a:effectLst/>
                          <a:latin typeface="+mn-lt"/>
                        </a:rPr>
                      </a:br>
                      <a:r>
                        <a:rPr lang="ru-RU" sz="1600" b="1" dirty="0">
                          <a:effectLst/>
                          <a:latin typeface="+mn-lt"/>
                        </a:rPr>
                        <a:t>у вендора от 1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50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 тыс</a:t>
                      </a:r>
                      <a:r>
                        <a:rPr lang="ru-RU" sz="1600" b="1" baseline="0" dirty="0">
                          <a:effectLst/>
                          <a:latin typeface="+mn-lt"/>
                        </a:rPr>
                        <a:t> рублей</a:t>
                      </a:r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40044109"/>
                  </a:ext>
                </a:extLst>
              </a:tr>
              <a:tr h="41906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 регистрацией 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GFI Unlimited </a:t>
                      </a:r>
                      <a:br>
                        <a:rPr lang="en-US" sz="1600" b="1" dirty="0">
                          <a:effectLst/>
                          <a:latin typeface="+mn-lt"/>
                        </a:rPr>
                      </a:br>
                      <a:r>
                        <a:rPr lang="ru-RU" sz="1600" b="1" dirty="0">
                          <a:effectLst/>
                          <a:latin typeface="+mn-lt"/>
                        </a:rPr>
                        <a:t>у вендора  от 3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00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 тыс рублей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45%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50%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780471934"/>
                  </a:ext>
                </a:extLst>
              </a:tr>
              <a:tr h="57008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менеджера по продажам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 менеджера по продажам</a:t>
                      </a:r>
                    </a:p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3 тех. специалиста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5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менеджеров по продажам</a:t>
                      </a:r>
                    </a:p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5 тех. специалистов 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34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1 750 000 р.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3 500 000 р.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4314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3909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1-го заказа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Расширенные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7008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/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7" name="Группа 1"/>
          <p:cNvGrpSpPr/>
          <p:nvPr/>
        </p:nvGrpSpPr>
        <p:grpSpPr>
          <a:xfrm>
            <a:off x="4938642" y="967543"/>
            <a:ext cx="2729215" cy="337274"/>
            <a:chOff x="4542033" y="6147873"/>
            <a:chExt cx="2729215" cy="337274"/>
          </a:xfrm>
        </p:grpSpPr>
        <p:pic>
          <p:nvPicPr>
            <p:cNvPr id="8" name="Объект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033" y="6162295"/>
              <a:ext cx="673698" cy="302003"/>
            </a:xfrm>
            <a:prstGeom prst="rect">
              <a:avLst/>
            </a:prstGeom>
          </p:spPr>
        </p:pic>
        <p:pic>
          <p:nvPicPr>
            <p:cNvPr id="9" name="Picture 2" descr="ÐÐ°ÑÑÐ¸Ð½ÐºÐ¸ Ð¿Ð¾ Ð·Ð°Ð¿ÑÐ¾ÑÑ kerio 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90" b="38697"/>
            <a:stretch/>
          </p:blipFill>
          <p:spPr bwMode="auto">
            <a:xfrm>
              <a:off x="5251214" y="6147873"/>
              <a:ext cx="2020034" cy="337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879535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E10D9-FEEB-4016-AD37-DB95902DE4B3}"/>
              </a:ext>
            </a:extLst>
          </p:cNvPr>
          <p:cNvSpPr txBox="1"/>
          <p:nvPr/>
        </p:nvSpPr>
        <p:spPr>
          <a:xfrm>
            <a:off x="3582349" y="221707"/>
            <a:ext cx="50273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Altaro Software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A2B20-0030-46B4-ADEC-5BFCC5419AE2}"/>
              </a:ext>
            </a:extLst>
          </p:cNvPr>
          <p:cNvSpPr txBox="1"/>
          <p:nvPr/>
        </p:nvSpPr>
        <p:spPr>
          <a:xfrm>
            <a:off x="4566543" y="717987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92199" y="1773236"/>
          <a:ext cx="10007600" cy="4513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xmlns="" val="299554037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3062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новые 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30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продление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baseline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менеджер по продажам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менеджера по продажам</a:t>
                      </a:r>
                    </a:p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технический специалист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9195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20 шт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От 40 шт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597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70784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2-х заказов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Базовые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Расширенные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/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7" name="Рисунок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019" y="1197371"/>
            <a:ext cx="1905963" cy="29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936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AE10D9-FEEB-4016-AD37-DB95902DE4B3}"/>
              </a:ext>
            </a:extLst>
          </p:cNvPr>
          <p:cNvSpPr txBox="1"/>
          <p:nvPr/>
        </p:nvSpPr>
        <p:spPr>
          <a:xfrm>
            <a:off x="4359005" y="216944"/>
            <a:ext cx="347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Проект </a:t>
            </a:r>
            <a:r>
              <a:rPr lang="en-US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Thycotic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A2B20-0030-46B4-ADEC-5BFCC5419AE2}"/>
              </a:ext>
            </a:extLst>
          </p:cNvPr>
          <p:cNvSpPr txBox="1"/>
          <p:nvPr/>
        </p:nvSpPr>
        <p:spPr>
          <a:xfrm>
            <a:off x="4566543" y="713224"/>
            <a:ext cx="305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Условия и привилегии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/>
          </p:nvPr>
        </p:nvGraphicFramePr>
        <p:xfrm>
          <a:off x="1092199" y="1773236"/>
          <a:ext cx="10007600" cy="4758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7801">
                  <a:extLst>
                    <a:ext uri="{9D8B030D-6E8A-4147-A177-3AD203B41FA5}">
                      <a16:colId xmlns:a16="http://schemas.microsoft.com/office/drawing/2014/main" xmlns="" val="299554037"/>
                    </a:ext>
                  </a:extLst>
                </a:gridCol>
                <a:gridCol w="22859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8986">
                <a:tc>
                  <a:txBody>
                    <a:bodyPr/>
                    <a:lstStyle/>
                    <a:p>
                      <a:pPr algn="ctr" fontAlgn="t" latinLnBrk="0"/>
                      <a:endParaRPr lang="ru-RU" sz="1600" b="1" dirty="0">
                        <a:effectLst/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Бронзовый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Серебряный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800" b="1" dirty="0">
                          <a:effectLst/>
                          <a:latin typeface="+mn-lt"/>
                        </a:rPr>
                        <a:t>Золотой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новые 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20%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для сделок до 1 млн, 35% для сделок от 1 млн руб.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fontAlgn="t" latinLnBrk="0"/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fontAlgn="t" latinLnBrk="0"/>
                      <a:endParaRPr lang="ru-RU" sz="14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Скидка на продление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15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20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64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Обученные специалисты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1 менеджер по продажам</a:t>
                      </a:r>
                    </a:p>
                    <a:p>
                      <a:pPr algn="ctr" fontAlgn="t" latinLnBrk="0"/>
                      <a:r>
                        <a:rPr lang="en-US" sz="1600" b="0" dirty="0">
                          <a:effectLst/>
                          <a:latin typeface="+mn-lt"/>
                        </a:rPr>
                        <a:t>1</a:t>
                      </a:r>
                      <a:r>
                        <a:rPr lang="ru-RU" sz="1600" b="0" dirty="0">
                          <a:effectLst/>
                          <a:latin typeface="+mn-lt"/>
                        </a:rPr>
                        <a:t> технический специалист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 менеджера по продажам</a:t>
                      </a:r>
                    </a:p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2 технических специалиста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612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Объём сделок в год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baseline="0" dirty="0">
                          <a:effectLst/>
                          <a:latin typeface="+mn-lt"/>
                        </a:rPr>
                        <a:t>10 млн руб.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млн</a:t>
                      </a:r>
                      <a:r>
                        <a:rPr lang="ru-RU" sz="16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руб.</a:t>
                      </a:r>
                      <a:endParaRPr lang="ru-RU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506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Активное продвижение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+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769498">
                <a:tc>
                  <a:txBody>
                    <a:bodyPr/>
                    <a:lstStyle/>
                    <a:p>
                      <a:pPr fontAlgn="t" latinLnBrk="0"/>
                      <a:r>
                        <a:rPr lang="en-US" sz="1600" b="1" dirty="0">
                          <a:effectLst/>
                          <a:latin typeface="+mn-lt"/>
                        </a:rPr>
                        <a:t>NFR-</a:t>
                      </a:r>
                      <a:r>
                        <a:rPr lang="ru-RU" sz="1600" b="1" dirty="0">
                          <a:effectLst/>
                          <a:latin typeface="+mn-lt"/>
                        </a:rPr>
                        <a:t>лицензии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на 2 месяца</a:t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r>
                        <a:rPr lang="ru-RU" sz="1600" b="0" dirty="0">
                          <a:effectLst/>
                          <a:latin typeface="+mn-lt"/>
                        </a:rPr>
                        <a:t>после заказа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на 6</a:t>
                      </a:r>
                      <a:r>
                        <a:rPr lang="ru-RU" sz="1600" b="0" baseline="0" dirty="0">
                          <a:effectLst/>
                          <a:latin typeface="+mn-lt"/>
                        </a:rPr>
                        <a:t> месяцев</a:t>
                      </a:r>
                      <a:br>
                        <a:rPr lang="ru-RU" sz="1600" b="0" baseline="0" dirty="0">
                          <a:effectLst/>
                          <a:latin typeface="+mn-lt"/>
                        </a:rPr>
                      </a:br>
                      <a:r>
                        <a:rPr lang="ru-RU" sz="1600" b="0" baseline="0" dirty="0">
                          <a:effectLst/>
                          <a:latin typeface="+mn-lt"/>
                        </a:rPr>
                        <a:t>после заказа</a:t>
                      </a: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92641">
                <a:tc>
                  <a:txBody>
                    <a:bodyPr/>
                    <a:lstStyle/>
                    <a:p>
                      <a:pPr fontAlgn="t" latinLnBrk="0"/>
                      <a:r>
                        <a:rPr lang="ru-RU" sz="1600" b="1" dirty="0">
                          <a:effectLst/>
                          <a:latin typeface="+mn-lt"/>
                        </a:rPr>
                        <a:t>Примечания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/>
                      </a:r>
                      <a:br>
                        <a:rPr lang="ru-RU" sz="1600" b="0" dirty="0">
                          <a:effectLst/>
                          <a:latin typeface="+mn-lt"/>
                        </a:rPr>
                      </a:br>
                      <a:endParaRPr lang="ru-RU" sz="1600" b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Сертификация специалистов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 latinLnBrk="0"/>
                      <a:r>
                        <a:rPr lang="ru-RU" sz="1600" b="0" dirty="0">
                          <a:effectLst/>
                          <a:latin typeface="+mn-lt"/>
                        </a:rPr>
                        <a:t>Индивидуальный план работы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pic>
        <p:nvPicPr>
          <p:cNvPr id="7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308" y="1142324"/>
            <a:ext cx="1801385" cy="54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28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1" y="404664"/>
            <a:ext cx="8515351" cy="754856"/>
          </a:xfrm>
        </p:spPr>
        <p:txBody>
          <a:bodyPr/>
          <a:lstStyle/>
          <a:p>
            <a:r>
              <a:rPr lang="ru-RU" sz="2400" dirty="0"/>
              <a:t>Комплементарность решений по архивации </a:t>
            </a:r>
            <a:r>
              <a:rPr lang="en-US" sz="2400" dirty="0"/>
              <a:t>email 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584" y="3068960"/>
            <a:ext cx="805181" cy="390088"/>
          </a:xfrm>
          <a:prstGeom prst="rect">
            <a:avLst/>
          </a:prstGeom>
        </p:spPr>
      </p:pic>
      <p:sp>
        <p:nvSpPr>
          <p:cNvPr id="63" name="Rounded Rectangle 62"/>
          <p:cNvSpPr/>
          <p:nvPr/>
        </p:nvSpPr>
        <p:spPr>
          <a:xfrm>
            <a:off x="6455763" y="1378735"/>
            <a:ext cx="997312" cy="62412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92D050"/>
                </a:solidFill>
                <a:latin typeface="Arial"/>
                <a:sym typeface="Arial"/>
              </a:rPr>
              <a:t>Прямой доступ</a:t>
            </a:r>
            <a:endParaRPr lang="en-US" sz="1500" kern="0" dirty="0">
              <a:solidFill>
                <a:srgbClr val="92D050"/>
              </a:solidFill>
              <a:latin typeface="Arial"/>
              <a:sym typeface="Arial"/>
            </a:endParaRPr>
          </a:p>
        </p:txBody>
      </p:sp>
      <p:pic>
        <p:nvPicPr>
          <p:cNvPr id="64" name="Picture 2" descr="https://cdn3.iconfinder.com/data/icons/message-and-communication-sets/50/Icon_Chating_People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134" y="1268760"/>
            <a:ext cx="1014854" cy="101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ight Arrow 64"/>
          <p:cNvSpPr/>
          <p:nvPr/>
        </p:nvSpPr>
        <p:spPr>
          <a:xfrm rot="16200000">
            <a:off x="4901580" y="249272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6461903" y="2323338"/>
            <a:ext cx="966755" cy="707597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Web UI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Outlook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Win. App</a:t>
            </a:r>
          </a:p>
          <a:p>
            <a:pPr algn="ctr" defTabSz="685800">
              <a:buClr>
                <a:srgbClr val="000000"/>
              </a:buClr>
              <a:defRPr/>
            </a:pPr>
            <a:r>
              <a:rPr lang="sk-SK" sz="1050" kern="0" dirty="0">
                <a:solidFill>
                  <a:srgbClr val="FFFFFF"/>
                </a:solidFill>
                <a:latin typeface="Arial"/>
                <a:sym typeface="Arial"/>
              </a:rPr>
              <a:t>IMAP</a:t>
            </a:r>
            <a:endParaRPr lang="en-US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7" name="Right Arrow 66"/>
          <p:cNvSpPr/>
          <p:nvPr/>
        </p:nvSpPr>
        <p:spPr>
          <a:xfrm>
            <a:off x="5709056" y="1611213"/>
            <a:ext cx="532857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8" name="Right Arrow 67"/>
          <p:cNvSpPr/>
          <p:nvPr/>
        </p:nvSpPr>
        <p:spPr>
          <a:xfrm rot="5400000">
            <a:off x="6823233" y="2055588"/>
            <a:ext cx="23118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4" name="Right Arrow 73"/>
          <p:cNvSpPr/>
          <p:nvPr/>
        </p:nvSpPr>
        <p:spPr>
          <a:xfrm rot="16200000">
            <a:off x="6825905" y="3075651"/>
            <a:ext cx="257028" cy="2359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4922317" y="5091043"/>
            <a:ext cx="508304" cy="562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69794" y="3535470"/>
            <a:ext cx="1014854" cy="2206484"/>
            <a:chOff x="4405677" y="4029143"/>
            <a:chExt cx="906005" cy="2483793"/>
          </a:xfrm>
          <a:solidFill>
            <a:schemeClr val="tx2"/>
          </a:solidFill>
        </p:grpSpPr>
        <p:sp>
          <p:nvSpPr>
            <p:cNvPr id="40" name="Rounded Rectangle 39"/>
            <p:cNvSpPr/>
            <p:nvPr/>
          </p:nvSpPr>
          <p:spPr>
            <a:xfrm>
              <a:off x="4405677" y="4029143"/>
              <a:ext cx="906005" cy="248379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41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1089" y="4331554"/>
              <a:ext cx="669983" cy="669983"/>
            </a:xfrm>
            <a:prstGeom prst="rect">
              <a:avLst/>
            </a:prstGeom>
            <a:grpFill/>
            <a:extLst/>
          </p:spPr>
        </p:pic>
      </p:grpSp>
      <p:grpSp>
        <p:nvGrpSpPr>
          <p:cNvPr id="7" name="Group 6"/>
          <p:cNvGrpSpPr/>
          <p:nvPr/>
        </p:nvGrpSpPr>
        <p:grpSpPr>
          <a:xfrm>
            <a:off x="6513723" y="3429000"/>
            <a:ext cx="1099535" cy="2312952"/>
            <a:chOff x="6652964" y="3995734"/>
            <a:chExt cx="1196632" cy="2517202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53" name="Rounded Rectangle 52"/>
            <p:cNvSpPr/>
            <p:nvPr/>
          </p:nvSpPr>
          <p:spPr>
            <a:xfrm>
              <a:off x="6652964" y="3995734"/>
              <a:ext cx="1196632" cy="2517202"/>
            </a:xfrm>
            <a:prstGeom prst="round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54" name="Picture 2" descr="VÃ½sledok vyhÄ¾adÃ¡vania obrÃ¡zkov pre dopyt file archiv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288" y="4329636"/>
              <a:ext cx="669983" cy="669983"/>
            </a:xfrm>
            <a:prstGeom prst="rect">
              <a:avLst/>
            </a:prstGeom>
            <a:grpFill/>
            <a:extLst/>
          </p:spPr>
        </p:pic>
        <p:sp>
          <p:nvSpPr>
            <p:cNvPr id="79" name="Rectangle 78"/>
            <p:cNvSpPr/>
            <p:nvPr/>
          </p:nvSpPr>
          <p:spPr>
            <a:xfrm>
              <a:off x="6747357" y="5782932"/>
              <a:ext cx="1035405" cy="50790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pic>
          <p:nvPicPr>
            <p:cNvPr id="80" name="Picture 4" descr="VÃ½sledok vyhÄ¾adÃ¡vania obrÃ¡zkov pre dopyt GFI ARchiver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205" y="5976427"/>
              <a:ext cx="950641" cy="169817"/>
            </a:xfrm>
            <a:prstGeom prst="rect">
              <a:avLst/>
            </a:prstGeom>
            <a:grpFill/>
            <a:extLst/>
          </p:spPr>
        </p:pic>
      </p:grpSp>
      <p:pic>
        <p:nvPicPr>
          <p:cNvPr id="81" name="Picture 16" descr="VÃ½sledok vyhÄ¾adÃ¡vania obrÃ¡zkov pre dopyt repo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61" y="4049309"/>
            <a:ext cx="809825" cy="8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8" descr="VÃ½sledok vyhÄ¾adÃ¡vania obrÃ¡zkov pre dopyt audi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03" y="4917207"/>
            <a:ext cx="782231" cy="65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153126"/>
            <a:ext cx="400695" cy="20034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5214120"/>
            <a:ext cx="400695" cy="20034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860455"/>
            <a:ext cx="400695" cy="20034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208" y="4506790"/>
            <a:ext cx="400695" cy="20034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153126"/>
            <a:ext cx="400695" cy="20034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5214120"/>
            <a:ext cx="400695" cy="20034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860455"/>
            <a:ext cx="400695" cy="20034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446" y="4506790"/>
            <a:ext cx="400695" cy="200348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153126"/>
            <a:ext cx="400695" cy="20034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5214120"/>
            <a:ext cx="400695" cy="20034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860455"/>
            <a:ext cx="400695" cy="20034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96" y="4506790"/>
            <a:ext cx="400695" cy="200348"/>
          </a:xfrm>
          <a:prstGeom prst="rect">
            <a:avLst/>
          </a:prstGeom>
        </p:spPr>
      </p:pic>
      <p:pic>
        <p:nvPicPr>
          <p:cNvPr id="36" name="Picture 2" descr="VÃ½sledok vyhÄ¾adÃ¡vania obrÃ¡zkov pre dopyt Kerio connect">
            <a:extLst>
              <a:ext uri="{FF2B5EF4-FFF2-40B4-BE49-F238E27FC236}">
                <a16:creationId xmlns:a16="http://schemas.microsoft.com/office/drawing/2014/main" xmlns="" id="{FE0250B0-77E0-43B8-9CE8-3E80FC828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98" y="4707139"/>
            <a:ext cx="709418" cy="86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07831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 flipV="1">
            <a:off x="3230764" y="3467848"/>
            <a:ext cx="5715175" cy="1863163"/>
          </a:xfrm>
          <a:prstGeom prst="blockArc">
            <a:avLst>
              <a:gd name="adj1" fmla="val 10800000"/>
              <a:gd name="adj2" fmla="val 0"/>
              <a:gd name="adj3" fmla="val 0"/>
            </a:avLst>
          </a:prstGeom>
          <a:noFill/>
          <a:ln w="28575">
            <a:solidFill>
              <a:schemeClr val="bg1">
                <a:lumMod val="9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43662" y="1492581"/>
            <a:ext cx="5236902" cy="3250022"/>
            <a:chOff x="3041114" y="800326"/>
            <a:chExt cx="5502275" cy="3414712"/>
          </a:xfrm>
        </p:grpSpPr>
        <p:grpSp>
          <p:nvGrpSpPr>
            <p:cNvPr id="8286" name="Group 8285"/>
            <p:cNvGrpSpPr/>
            <p:nvPr/>
          </p:nvGrpSpPr>
          <p:grpSpPr>
            <a:xfrm>
              <a:off x="3041114" y="800326"/>
              <a:ext cx="5502275" cy="2728912"/>
              <a:chOff x="3149600" y="1148217"/>
              <a:chExt cx="5502275" cy="2728912"/>
            </a:xfrm>
            <a:solidFill>
              <a:schemeClr val="bg1">
                <a:lumMod val="85000"/>
              </a:schemeClr>
            </a:solidFill>
          </p:grpSpPr>
          <p:sp>
            <p:nvSpPr>
              <p:cNvPr id="925" name="Freeform 7"/>
              <p:cNvSpPr>
                <a:spLocks noEditPoints="1"/>
              </p:cNvSpPr>
              <p:nvPr/>
            </p:nvSpPr>
            <p:spPr bwMode="auto">
              <a:xfrm>
                <a:off x="4087813" y="2198314"/>
                <a:ext cx="1233488" cy="1612900"/>
              </a:xfrm>
              <a:custGeom>
                <a:avLst/>
                <a:gdLst>
                  <a:gd name="T0" fmla="*/ 487 w 777"/>
                  <a:gd name="T1" fmla="*/ 603 h 1016"/>
                  <a:gd name="T2" fmla="*/ 758 w 777"/>
                  <a:gd name="T3" fmla="*/ 529 h 1016"/>
                  <a:gd name="T4" fmla="*/ 743 w 777"/>
                  <a:gd name="T5" fmla="*/ 584 h 1016"/>
                  <a:gd name="T6" fmla="*/ 720 w 777"/>
                  <a:gd name="T7" fmla="*/ 642 h 1016"/>
                  <a:gd name="T8" fmla="*/ 689 w 777"/>
                  <a:gd name="T9" fmla="*/ 660 h 1016"/>
                  <a:gd name="T10" fmla="*/ 654 w 777"/>
                  <a:gd name="T11" fmla="*/ 690 h 1016"/>
                  <a:gd name="T12" fmla="*/ 642 w 777"/>
                  <a:gd name="T13" fmla="*/ 733 h 1016"/>
                  <a:gd name="T14" fmla="*/ 627 w 777"/>
                  <a:gd name="T15" fmla="*/ 744 h 1016"/>
                  <a:gd name="T16" fmla="*/ 592 w 777"/>
                  <a:gd name="T17" fmla="*/ 783 h 1016"/>
                  <a:gd name="T18" fmla="*/ 570 w 777"/>
                  <a:gd name="T19" fmla="*/ 784 h 1016"/>
                  <a:gd name="T20" fmla="*/ 566 w 777"/>
                  <a:gd name="T21" fmla="*/ 828 h 1016"/>
                  <a:gd name="T22" fmla="*/ 531 w 777"/>
                  <a:gd name="T23" fmla="*/ 856 h 1016"/>
                  <a:gd name="T24" fmla="*/ 524 w 777"/>
                  <a:gd name="T25" fmla="*/ 876 h 1016"/>
                  <a:gd name="T26" fmla="*/ 504 w 777"/>
                  <a:gd name="T27" fmla="*/ 902 h 1016"/>
                  <a:gd name="T28" fmla="*/ 499 w 777"/>
                  <a:gd name="T29" fmla="*/ 942 h 1016"/>
                  <a:gd name="T30" fmla="*/ 477 w 777"/>
                  <a:gd name="T31" fmla="*/ 965 h 1016"/>
                  <a:gd name="T32" fmla="*/ 456 w 777"/>
                  <a:gd name="T33" fmla="*/ 1003 h 1016"/>
                  <a:gd name="T34" fmla="*/ 434 w 777"/>
                  <a:gd name="T35" fmla="*/ 1006 h 1016"/>
                  <a:gd name="T36" fmla="*/ 432 w 777"/>
                  <a:gd name="T37" fmla="*/ 991 h 1016"/>
                  <a:gd name="T38" fmla="*/ 426 w 777"/>
                  <a:gd name="T39" fmla="*/ 969 h 1016"/>
                  <a:gd name="T40" fmla="*/ 431 w 777"/>
                  <a:gd name="T41" fmla="*/ 932 h 1016"/>
                  <a:gd name="T42" fmla="*/ 430 w 777"/>
                  <a:gd name="T43" fmla="*/ 922 h 1016"/>
                  <a:gd name="T44" fmla="*/ 442 w 777"/>
                  <a:gd name="T45" fmla="*/ 881 h 1016"/>
                  <a:gd name="T46" fmla="*/ 439 w 777"/>
                  <a:gd name="T47" fmla="*/ 836 h 1016"/>
                  <a:gd name="T48" fmla="*/ 444 w 777"/>
                  <a:gd name="T49" fmla="*/ 800 h 1016"/>
                  <a:gd name="T50" fmla="*/ 456 w 777"/>
                  <a:gd name="T51" fmla="*/ 736 h 1016"/>
                  <a:gd name="T52" fmla="*/ 463 w 777"/>
                  <a:gd name="T53" fmla="*/ 659 h 1016"/>
                  <a:gd name="T54" fmla="*/ 442 w 777"/>
                  <a:gd name="T55" fmla="*/ 584 h 1016"/>
                  <a:gd name="T56" fmla="*/ 410 w 777"/>
                  <a:gd name="T57" fmla="*/ 542 h 1016"/>
                  <a:gd name="T58" fmla="*/ 376 w 777"/>
                  <a:gd name="T59" fmla="*/ 482 h 1016"/>
                  <a:gd name="T60" fmla="*/ 377 w 777"/>
                  <a:gd name="T61" fmla="*/ 438 h 1016"/>
                  <a:gd name="T62" fmla="*/ 377 w 777"/>
                  <a:gd name="T63" fmla="*/ 407 h 1016"/>
                  <a:gd name="T64" fmla="*/ 328 w 777"/>
                  <a:gd name="T65" fmla="*/ 282 h 1016"/>
                  <a:gd name="T66" fmla="*/ 370 w 777"/>
                  <a:gd name="T67" fmla="*/ 63 h 1016"/>
                  <a:gd name="T68" fmla="*/ 376 w 777"/>
                  <a:gd name="T69" fmla="*/ 121 h 1016"/>
                  <a:gd name="T70" fmla="*/ 358 w 777"/>
                  <a:gd name="T71" fmla="*/ 119 h 1016"/>
                  <a:gd name="T72" fmla="*/ 328 w 777"/>
                  <a:gd name="T73" fmla="*/ 84 h 1016"/>
                  <a:gd name="T74" fmla="*/ 288 w 777"/>
                  <a:gd name="T75" fmla="*/ 83 h 1016"/>
                  <a:gd name="T76" fmla="*/ 283 w 777"/>
                  <a:gd name="T77" fmla="*/ 91 h 1016"/>
                  <a:gd name="T78" fmla="*/ 256 w 777"/>
                  <a:gd name="T79" fmla="*/ 87 h 1016"/>
                  <a:gd name="T80" fmla="*/ 222 w 777"/>
                  <a:gd name="T81" fmla="*/ 110 h 1016"/>
                  <a:gd name="T82" fmla="*/ 219 w 777"/>
                  <a:gd name="T83" fmla="*/ 159 h 1016"/>
                  <a:gd name="T84" fmla="*/ 243 w 777"/>
                  <a:gd name="T85" fmla="*/ 211 h 1016"/>
                  <a:gd name="T86" fmla="*/ 294 w 777"/>
                  <a:gd name="T87" fmla="*/ 184 h 1016"/>
                  <a:gd name="T88" fmla="*/ 307 w 777"/>
                  <a:gd name="T89" fmla="*/ 214 h 1016"/>
                  <a:gd name="T90" fmla="*/ 304 w 777"/>
                  <a:gd name="T91" fmla="*/ 243 h 1016"/>
                  <a:gd name="T92" fmla="*/ 345 w 777"/>
                  <a:gd name="T93" fmla="*/ 265 h 1016"/>
                  <a:gd name="T94" fmla="*/ 367 w 777"/>
                  <a:gd name="T95" fmla="*/ 313 h 1016"/>
                  <a:gd name="T96" fmla="*/ 374 w 777"/>
                  <a:gd name="T97" fmla="*/ 328 h 1016"/>
                  <a:gd name="T98" fmla="*/ 343 w 777"/>
                  <a:gd name="T99" fmla="*/ 311 h 1016"/>
                  <a:gd name="T100" fmla="*/ 324 w 777"/>
                  <a:gd name="T101" fmla="*/ 287 h 1016"/>
                  <a:gd name="T102" fmla="*/ 277 w 777"/>
                  <a:gd name="T103" fmla="*/ 258 h 1016"/>
                  <a:gd name="T104" fmla="*/ 224 w 777"/>
                  <a:gd name="T105" fmla="*/ 239 h 1016"/>
                  <a:gd name="T106" fmla="*/ 168 w 777"/>
                  <a:gd name="T107" fmla="*/ 212 h 1016"/>
                  <a:gd name="T108" fmla="*/ 146 w 777"/>
                  <a:gd name="T109" fmla="*/ 165 h 1016"/>
                  <a:gd name="T110" fmla="*/ 117 w 777"/>
                  <a:gd name="T111" fmla="*/ 121 h 1016"/>
                  <a:gd name="T112" fmla="*/ 82 w 777"/>
                  <a:gd name="T113" fmla="*/ 70 h 1016"/>
                  <a:gd name="T114" fmla="*/ 76 w 777"/>
                  <a:gd name="T115" fmla="*/ 95 h 1016"/>
                  <a:gd name="T116" fmla="*/ 99 w 777"/>
                  <a:gd name="T117" fmla="*/ 133 h 1016"/>
                  <a:gd name="T118" fmla="*/ 93 w 777"/>
                  <a:gd name="T119" fmla="*/ 143 h 1016"/>
                  <a:gd name="T120" fmla="*/ 71 w 777"/>
                  <a:gd name="T121" fmla="*/ 100 h 1016"/>
                  <a:gd name="T122" fmla="*/ 44 w 777"/>
                  <a:gd name="T123" fmla="*/ 49 h 1016"/>
                  <a:gd name="T124" fmla="*/ 7 w 777"/>
                  <a:gd name="T125" fmla="*/ 1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77" h="1016">
                    <a:moveTo>
                      <a:pt x="444" y="1003"/>
                    </a:moveTo>
                    <a:lnTo>
                      <a:pt x="443" y="1004"/>
                    </a:lnTo>
                    <a:lnTo>
                      <a:pt x="442" y="1006"/>
                    </a:lnTo>
                    <a:lnTo>
                      <a:pt x="440" y="1007"/>
                    </a:lnTo>
                    <a:lnTo>
                      <a:pt x="444" y="1007"/>
                    </a:lnTo>
                    <a:lnTo>
                      <a:pt x="444" y="1003"/>
                    </a:lnTo>
                    <a:close/>
                    <a:moveTo>
                      <a:pt x="451" y="1003"/>
                    </a:moveTo>
                    <a:lnTo>
                      <a:pt x="451" y="1003"/>
                    </a:lnTo>
                    <a:lnTo>
                      <a:pt x="451" y="1003"/>
                    </a:lnTo>
                    <a:lnTo>
                      <a:pt x="449" y="1007"/>
                    </a:lnTo>
                    <a:lnTo>
                      <a:pt x="448" y="1007"/>
                    </a:lnTo>
                    <a:lnTo>
                      <a:pt x="448" y="1010"/>
                    </a:lnTo>
                    <a:lnTo>
                      <a:pt x="451" y="1010"/>
                    </a:lnTo>
                    <a:lnTo>
                      <a:pt x="451" y="1008"/>
                    </a:lnTo>
                    <a:lnTo>
                      <a:pt x="452" y="1007"/>
                    </a:lnTo>
                    <a:lnTo>
                      <a:pt x="453" y="1006"/>
                    </a:lnTo>
                    <a:lnTo>
                      <a:pt x="453" y="1004"/>
                    </a:lnTo>
                    <a:lnTo>
                      <a:pt x="452" y="1003"/>
                    </a:lnTo>
                    <a:lnTo>
                      <a:pt x="452" y="1003"/>
                    </a:lnTo>
                    <a:lnTo>
                      <a:pt x="451" y="1003"/>
                    </a:lnTo>
                    <a:close/>
                    <a:moveTo>
                      <a:pt x="446" y="1000"/>
                    </a:moveTo>
                    <a:lnTo>
                      <a:pt x="447" y="1002"/>
                    </a:lnTo>
                    <a:lnTo>
                      <a:pt x="449" y="1002"/>
                    </a:lnTo>
                    <a:lnTo>
                      <a:pt x="451" y="1002"/>
                    </a:lnTo>
                    <a:lnTo>
                      <a:pt x="448" y="1000"/>
                    </a:lnTo>
                    <a:lnTo>
                      <a:pt x="446" y="1000"/>
                    </a:lnTo>
                    <a:close/>
                    <a:moveTo>
                      <a:pt x="487" y="603"/>
                    </a:moveTo>
                    <a:lnTo>
                      <a:pt x="489" y="606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0" y="608"/>
                    </a:lnTo>
                    <a:lnTo>
                      <a:pt x="491" y="609"/>
                    </a:lnTo>
                    <a:lnTo>
                      <a:pt x="491" y="608"/>
                    </a:lnTo>
                    <a:lnTo>
                      <a:pt x="490" y="608"/>
                    </a:lnTo>
                    <a:lnTo>
                      <a:pt x="490" y="604"/>
                    </a:lnTo>
                    <a:lnTo>
                      <a:pt x="490" y="603"/>
                    </a:lnTo>
                    <a:lnTo>
                      <a:pt x="487" y="603"/>
                    </a:lnTo>
                    <a:close/>
                    <a:moveTo>
                      <a:pt x="468" y="568"/>
                    </a:moveTo>
                    <a:lnTo>
                      <a:pt x="465" y="568"/>
                    </a:lnTo>
                    <a:lnTo>
                      <a:pt x="465" y="571"/>
                    </a:lnTo>
                    <a:lnTo>
                      <a:pt x="465" y="571"/>
                    </a:lnTo>
                    <a:lnTo>
                      <a:pt x="465" y="572"/>
                    </a:lnTo>
                    <a:lnTo>
                      <a:pt x="465" y="574"/>
                    </a:lnTo>
                    <a:lnTo>
                      <a:pt x="468" y="574"/>
                    </a:lnTo>
                    <a:lnTo>
                      <a:pt x="470" y="576"/>
                    </a:lnTo>
                    <a:lnTo>
                      <a:pt x="472" y="576"/>
                    </a:lnTo>
                    <a:lnTo>
                      <a:pt x="473" y="578"/>
                    </a:lnTo>
                    <a:lnTo>
                      <a:pt x="474" y="579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4" y="578"/>
                    </a:lnTo>
                    <a:lnTo>
                      <a:pt x="476" y="576"/>
                    </a:lnTo>
                    <a:lnTo>
                      <a:pt x="473" y="575"/>
                    </a:lnTo>
                    <a:lnTo>
                      <a:pt x="473" y="575"/>
                    </a:lnTo>
                    <a:lnTo>
                      <a:pt x="472" y="574"/>
                    </a:lnTo>
                    <a:lnTo>
                      <a:pt x="470" y="574"/>
                    </a:lnTo>
                    <a:lnTo>
                      <a:pt x="469" y="574"/>
                    </a:lnTo>
                    <a:lnTo>
                      <a:pt x="469" y="571"/>
                    </a:lnTo>
                    <a:lnTo>
                      <a:pt x="469" y="571"/>
                    </a:lnTo>
                    <a:lnTo>
                      <a:pt x="469" y="570"/>
                    </a:lnTo>
                    <a:lnTo>
                      <a:pt x="468" y="570"/>
                    </a:lnTo>
                    <a:lnTo>
                      <a:pt x="468" y="568"/>
                    </a:lnTo>
                    <a:close/>
                    <a:moveTo>
                      <a:pt x="397" y="510"/>
                    </a:moveTo>
                    <a:lnTo>
                      <a:pt x="777" y="510"/>
                    </a:lnTo>
                    <a:lnTo>
                      <a:pt x="777" y="511"/>
                    </a:lnTo>
                    <a:lnTo>
                      <a:pt x="775" y="511"/>
                    </a:lnTo>
                    <a:lnTo>
                      <a:pt x="771" y="516"/>
                    </a:lnTo>
                    <a:lnTo>
                      <a:pt x="768" y="517"/>
                    </a:lnTo>
                    <a:lnTo>
                      <a:pt x="766" y="520"/>
                    </a:lnTo>
                    <a:lnTo>
                      <a:pt x="765" y="520"/>
                    </a:lnTo>
                    <a:lnTo>
                      <a:pt x="765" y="520"/>
                    </a:lnTo>
                    <a:lnTo>
                      <a:pt x="762" y="523"/>
                    </a:lnTo>
                    <a:lnTo>
                      <a:pt x="760" y="528"/>
                    </a:lnTo>
                    <a:lnTo>
                      <a:pt x="758" y="529"/>
                    </a:lnTo>
                    <a:lnTo>
                      <a:pt x="758" y="531"/>
                    </a:lnTo>
                    <a:lnTo>
                      <a:pt x="757" y="531"/>
                    </a:lnTo>
                    <a:lnTo>
                      <a:pt x="756" y="536"/>
                    </a:lnTo>
                    <a:lnTo>
                      <a:pt x="754" y="537"/>
                    </a:lnTo>
                    <a:lnTo>
                      <a:pt x="754" y="540"/>
                    </a:lnTo>
                    <a:lnTo>
                      <a:pt x="753" y="540"/>
                    </a:lnTo>
                    <a:lnTo>
                      <a:pt x="752" y="544"/>
                    </a:lnTo>
                    <a:lnTo>
                      <a:pt x="751" y="542"/>
                    </a:lnTo>
                    <a:lnTo>
                      <a:pt x="749" y="541"/>
                    </a:lnTo>
                    <a:lnTo>
                      <a:pt x="748" y="541"/>
                    </a:lnTo>
                    <a:lnTo>
                      <a:pt x="747" y="540"/>
                    </a:lnTo>
                    <a:lnTo>
                      <a:pt x="747" y="544"/>
                    </a:lnTo>
                    <a:lnTo>
                      <a:pt x="747" y="544"/>
                    </a:lnTo>
                    <a:lnTo>
                      <a:pt x="745" y="548"/>
                    </a:lnTo>
                    <a:lnTo>
                      <a:pt x="744" y="548"/>
                    </a:lnTo>
                    <a:lnTo>
                      <a:pt x="744" y="548"/>
                    </a:lnTo>
                    <a:lnTo>
                      <a:pt x="743" y="549"/>
                    </a:lnTo>
                    <a:lnTo>
                      <a:pt x="743" y="549"/>
                    </a:lnTo>
                    <a:lnTo>
                      <a:pt x="743" y="550"/>
                    </a:lnTo>
                    <a:lnTo>
                      <a:pt x="741" y="550"/>
                    </a:lnTo>
                    <a:lnTo>
                      <a:pt x="743" y="551"/>
                    </a:lnTo>
                    <a:lnTo>
                      <a:pt x="743" y="553"/>
                    </a:lnTo>
                    <a:lnTo>
                      <a:pt x="743" y="553"/>
                    </a:lnTo>
                    <a:lnTo>
                      <a:pt x="740" y="554"/>
                    </a:lnTo>
                    <a:lnTo>
                      <a:pt x="740" y="557"/>
                    </a:lnTo>
                    <a:lnTo>
                      <a:pt x="743" y="557"/>
                    </a:lnTo>
                    <a:lnTo>
                      <a:pt x="741" y="563"/>
                    </a:lnTo>
                    <a:lnTo>
                      <a:pt x="743" y="563"/>
                    </a:lnTo>
                    <a:lnTo>
                      <a:pt x="743" y="571"/>
                    </a:lnTo>
                    <a:lnTo>
                      <a:pt x="743" y="572"/>
                    </a:lnTo>
                    <a:lnTo>
                      <a:pt x="744" y="575"/>
                    </a:lnTo>
                    <a:lnTo>
                      <a:pt x="744" y="578"/>
                    </a:lnTo>
                    <a:lnTo>
                      <a:pt x="743" y="578"/>
                    </a:lnTo>
                    <a:lnTo>
                      <a:pt x="743" y="580"/>
                    </a:lnTo>
                    <a:lnTo>
                      <a:pt x="743" y="580"/>
                    </a:lnTo>
                    <a:lnTo>
                      <a:pt x="743" y="584"/>
                    </a:lnTo>
                    <a:lnTo>
                      <a:pt x="743" y="584"/>
                    </a:lnTo>
                    <a:lnTo>
                      <a:pt x="743" y="586"/>
                    </a:lnTo>
                    <a:lnTo>
                      <a:pt x="740" y="587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2"/>
                    </a:lnTo>
                    <a:lnTo>
                      <a:pt x="740" y="593"/>
                    </a:lnTo>
                    <a:lnTo>
                      <a:pt x="740" y="593"/>
                    </a:lnTo>
                    <a:lnTo>
                      <a:pt x="740" y="596"/>
                    </a:lnTo>
                    <a:lnTo>
                      <a:pt x="740" y="596"/>
                    </a:lnTo>
                    <a:lnTo>
                      <a:pt x="741" y="596"/>
                    </a:lnTo>
                    <a:lnTo>
                      <a:pt x="741" y="597"/>
                    </a:lnTo>
                    <a:lnTo>
                      <a:pt x="741" y="599"/>
                    </a:lnTo>
                    <a:lnTo>
                      <a:pt x="740" y="599"/>
                    </a:lnTo>
                    <a:lnTo>
                      <a:pt x="739" y="600"/>
                    </a:lnTo>
                    <a:lnTo>
                      <a:pt x="737" y="603"/>
                    </a:lnTo>
                    <a:lnTo>
                      <a:pt x="736" y="604"/>
                    </a:lnTo>
                    <a:lnTo>
                      <a:pt x="736" y="613"/>
                    </a:lnTo>
                    <a:lnTo>
                      <a:pt x="736" y="613"/>
                    </a:lnTo>
                    <a:lnTo>
                      <a:pt x="736" y="614"/>
                    </a:lnTo>
                    <a:lnTo>
                      <a:pt x="734" y="616"/>
                    </a:lnTo>
                    <a:lnTo>
                      <a:pt x="734" y="617"/>
                    </a:lnTo>
                    <a:lnTo>
                      <a:pt x="731" y="620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1"/>
                    </a:lnTo>
                    <a:lnTo>
                      <a:pt x="730" y="622"/>
                    </a:lnTo>
                    <a:lnTo>
                      <a:pt x="728" y="622"/>
                    </a:lnTo>
                    <a:lnTo>
                      <a:pt x="727" y="625"/>
                    </a:lnTo>
                    <a:lnTo>
                      <a:pt x="727" y="627"/>
                    </a:lnTo>
                    <a:lnTo>
                      <a:pt x="724" y="629"/>
                    </a:lnTo>
                    <a:lnTo>
                      <a:pt x="723" y="630"/>
                    </a:lnTo>
                    <a:lnTo>
                      <a:pt x="723" y="635"/>
                    </a:lnTo>
                    <a:lnTo>
                      <a:pt x="720" y="637"/>
                    </a:lnTo>
                    <a:lnTo>
                      <a:pt x="719" y="638"/>
                    </a:lnTo>
                    <a:lnTo>
                      <a:pt x="719" y="640"/>
                    </a:lnTo>
                    <a:lnTo>
                      <a:pt x="720" y="642"/>
                    </a:lnTo>
                    <a:lnTo>
                      <a:pt x="720" y="642"/>
                    </a:lnTo>
                    <a:lnTo>
                      <a:pt x="720" y="643"/>
                    </a:lnTo>
                    <a:lnTo>
                      <a:pt x="720" y="644"/>
                    </a:lnTo>
                    <a:lnTo>
                      <a:pt x="720" y="644"/>
                    </a:lnTo>
                    <a:lnTo>
                      <a:pt x="722" y="644"/>
                    </a:lnTo>
                    <a:lnTo>
                      <a:pt x="720" y="644"/>
                    </a:lnTo>
                    <a:lnTo>
                      <a:pt x="720" y="647"/>
                    </a:lnTo>
                    <a:lnTo>
                      <a:pt x="718" y="648"/>
                    </a:lnTo>
                    <a:lnTo>
                      <a:pt x="715" y="648"/>
                    </a:lnTo>
                    <a:lnTo>
                      <a:pt x="715" y="652"/>
                    </a:lnTo>
                    <a:lnTo>
                      <a:pt x="715" y="652"/>
                    </a:lnTo>
                    <a:lnTo>
                      <a:pt x="715" y="654"/>
                    </a:lnTo>
                    <a:lnTo>
                      <a:pt x="715" y="654"/>
                    </a:lnTo>
                    <a:lnTo>
                      <a:pt x="714" y="654"/>
                    </a:lnTo>
                    <a:lnTo>
                      <a:pt x="713" y="655"/>
                    </a:lnTo>
                    <a:lnTo>
                      <a:pt x="711" y="655"/>
                    </a:lnTo>
                    <a:lnTo>
                      <a:pt x="709" y="655"/>
                    </a:lnTo>
                    <a:lnTo>
                      <a:pt x="709" y="654"/>
                    </a:lnTo>
                    <a:lnTo>
                      <a:pt x="707" y="654"/>
                    </a:lnTo>
                    <a:lnTo>
                      <a:pt x="707" y="652"/>
                    </a:lnTo>
                    <a:lnTo>
                      <a:pt x="706" y="652"/>
                    </a:lnTo>
                    <a:lnTo>
                      <a:pt x="706" y="655"/>
                    </a:lnTo>
                    <a:lnTo>
                      <a:pt x="701" y="656"/>
                    </a:lnTo>
                    <a:lnTo>
                      <a:pt x="701" y="655"/>
                    </a:lnTo>
                    <a:lnTo>
                      <a:pt x="698" y="655"/>
                    </a:lnTo>
                    <a:lnTo>
                      <a:pt x="698" y="656"/>
                    </a:lnTo>
                    <a:lnTo>
                      <a:pt x="697" y="656"/>
                    </a:lnTo>
                    <a:lnTo>
                      <a:pt x="697" y="658"/>
                    </a:lnTo>
                    <a:lnTo>
                      <a:pt x="696" y="658"/>
                    </a:lnTo>
                    <a:lnTo>
                      <a:pt x="694" y="658"/>
                    </a:lnTo>
                    <a:lnTo>
                      <a:pt x="693" y="656"/>
                    </a:lnTo>
                    <a:lnTo>
                      <a:pt x="693" y="656"/>
                    </a:lnTo>
                    <a:lnTo>
                      <a:pt x="693" y="658"/>
                    </a:lnTo>
                    <a:lnTo>
                      <a:pt x="692" y="658"/>
                    </a:lnTo>
                    <a:lnTo>
                      <a:pt x="692" y="658"/>
                    </a:lnTo>
                    <a:lnTo>
                      <a:pt x="690" y="659"/>
                    </a:lnTo>
                    <a:lnTo>
                      <a:pt x="689" y="659"/>
                    </a:lnTo>
                    <a:lnTo>
                      <a:pt x="689" y="660"/>
                    </a:lnTo>
                    <a:lnTo>
                      <a:pt x="690" y="661"/>
                    </a:lnTo>
                    <a:lnTo>
                      <a:pt x="692" y="663"/>
                    </a:lnTo>
                    <a:lnTo>
                      <a:pt x="684" y="664"/>
                    </a:lnTo>
                    <a:lnTo>
                      <a:pt x="682" y="665"/>
                    </a:lnTo>
                    <a:lnTo>
                      <a:pt x="682" y="665"/>
                    </a:lnTo>
                    <a:lnTo>
                      <a:pt x="681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80" y="665"/>
                    </a:lnTo>
                    <a:lnTo>
                      <a:pt x="675" y="667"/>
                    </a:lnTo>
                    <a:lnTo>
                      <a:pt x="675" y="669"/>
                    </a:lnTo>
                    <a:lnTo>
                      <a:pt x="673" y="671"/>
                    </a:lnTo>
                    <a:lnTo>
                      <a:pt x="673" y="671"/>
                    </a:lnTo>
                    <a:lnTo>
                      <a:pt x="672" y="671"/>
                    </a:lnTo>
                    <a:lnTo>
                      <a:pt x="672" y="672"/>
                    </a:lnTo>
                    <a:lnTo>
                      <a:pt x="671" y="672"/>
                    </a:lnTo>
                    <a:lnTo>
                      <a:pt x="671" y="672"/>
                    </a:lnTo>
                    <a:lnTo>
                      <a:pt x="668" y="672"/>
                    </a:lnTo>
                    <a:lnTo>
                      <a:pt x="668" y="673"/>
                    </a:lnTo>
                    <a:lnTo>
                      <a:pt x="665" y="673"/>
                    </a:lnTo>
                    <a:lnTo>
                      <a:pt x="664" y="676"/>
                    </a:lnTo>
                    <a:lnTo>
                      <a:pt x="662" y="677"/>
                    </a:lnTo>
                    <a:lnTo>
                      <a:pt x="660" y="677"/>
                    </a:lnTo>
                    <a:lnTo>
                      <a:pt x="659" y="678"/>
                    </a:lnTo>
                    <a:lnTo>
                      <a:pt x="659" y="680"/>
                    </a:lnTo>
                    <a:lnTo>
                      <a:pt x="656" y="681"/>
                    </a:lnTo>
                    <a:lnTo>
                      <a:pt x="654" y="681"/>
                    </a:lnTo>
                    <a:lnTo>
                      <a:pt x="654" y="682"/>
                    </a:lnTo>
                    <a:lnTo>
                      <a:pt x="655" y="685"/>
                    </a:lnTo>
                    <a:lnTo>
                      <a:pt x="654" y="686"/>
                    </a:lnTo>
                    <a:lnTo>
                      <a:pt x="652" y="686"/>
                    </a:lnTo>
                    <a:lnTo>
                      <a:pt x="652" y="688"/>
                    </a:lnTo>
                    <a:lnTo>
                      <a:pt x="652" y="688"/>
                    </a:lnTo>
                    <a:lnTo>
                      <a:pt x="652" y="689"/>
                    </a:lnTo>
                    <a:lnTo>
                      <a:pt x="652" y="689"/>
                    </a:lnTo>
                    <a:lnTo>
                      <a:pt x="652" y="690"/>
                    </a:lnTo>
                    <a:lnTo>
                      <a:pt x="654" y="690"/>
                    </a:lnTo>
                    <a:lnTo>
                      <a:pt x="654" y="690"/>
                    </a:lnTo>
                    <a:lnTo>
                      <a:pt x="652" y="690"/>
                    </a:lnTo>
                    <a:lnTo>
                      <a:pt x="654" y="694"/>
                    </a:lnTo>
                    <a:lnTo>
                      <a:pt x="654" y="694"/>
                    </a:lnTo>
                    <a:lnTo>
                      <a:pt x="654" y="695"/>
                    </a:lnTo>
                    <a:lnTo>
                      <a:pt x="652" y="695"/>
                    </a:lnTo>
                    <a:lnTo>
                      <a:pt x="652" y="698"/>
                    </a:lnTo>
                    <a:lnTo>
                      <a:pt x="654" y="698"/>
                    </a:lnTo>
                    <a:lnTo>
                      <a:pt x="654" y="698"/>
                    </a:lnTo>
                    <a:lnTo>
                      <a:pt x="654" y="699"/>
                    </a:lnTo>
                    <a:lnTo>
                      <a:pt x="654" y="701"/>
                    </a:lnTo>
                    <a:lnTo>
                      <a:pt x="654" y="701"/>
                    </a:lnTo>
                    <a:lnTo>
                      <a:pt x="654" y="702"/>
                    </a:lnTo>
                    <a:lnTo>
                      <a:pt x="655" y="702"/>
                    </a:lnTo>
                    <a:lnTo>
                      <a:pt x="655" y="702"/>
                    </a:lnTo>
                    <a:lnTo>
                      <a:pt x="655" y="707"/>
                    </a:lnTo>
                    <a:lnTo>
                      <a:pt x="655" y="707"/>
                    </a:lnTo>
                    <a:lnTo>
                      <a:pt x="655" y="709"/>
                    </a:lnTo>
                    <a:lnTo>
                      <a:pt x="655" y="709"/>
                    </a:lnTo>
                    <a:lnTo>
                      <a:pt x="655" y="710"/>
                    </a:lnTo>
                    <a:lnTo>
                      <a:pt x="655" y="710"/>
                    </a:lnTo>
                    <a:lnTo>
                      <a:pt x="655" y="712"/>
                    </a:lnTo>
                    <a:lnTo>
                      <a:pt x="655" y="714"/>
                    </a:lnTo>
                    <a:lnTo>
                      <a:pt x="655" y="715"/>
                    </a:lnTo>
                    <a:lnTo>
                      <a:pt x="654" y="715"/>
                    </a:lnTo>
                    <a:lnTo>
                      <a:pt x="654" y="719"/>
                    </a:lnTo>
                    <a:lnTo>
                      <a:pt x="651" y="720"/>
                    </a:lnTo>
                    <a:lnTo>
                      <a:pt x="651" y="720"/>
                    </a:lnTo>
                    <a:lnTo>
                      <a:pt x="647" y="723"/>
                    </a:lnTo>
                    <a:lnTo>
                      <a:pt x="647" y="724"/>
                    </a:lnTo>
                    <a:lnTo>
                      <a:pt x="644" y="727"/>
                    </a:lnTo>
                    <a:lnTo>
                      <a:pt x="644" y="728"/>
                    </a:lnTo>
                    <a:lnTo>
                      <a:pt x="643" y="728"/>
                    </a:lnTo>
                    <a:lnTo>
                      <a:pt x="643" y="730"/>
                    </a:lnTo>
                    <a:lnTo>
                      <a:pt x="643" y="732"/>
                    </a:lnTo>
                    <a:lnTo>
                      <a:pt x="642" y="733"/>
                    </a:lnTo>
                    <a:lnTo>
                      <a:pt x="642" y="733"/>
                    </a:lnTo>
                    <a:lnTo>
                      <a:pt x="642" y="736"/>
                    </a:lnTo>
                    <a:lnTo>
                      <a:pt x="641" y="736"/>
                    </a:lnTo>
                    <a:lnTo>
                      <a:pt x="641" y="737"/>
                    </a:lnTo>
                    <a:lnTo>
                      <a:pt x="641" y="737"/>
                    </a:lnTo>
                    <a:lnTo>
                      <a:pt x="641" y="740"/>
                    </a:lnTo>
                    <a:lnTo>
                      <a:pt x="639" y="740"/>
                    </a:lnTo>
                    <a:lnTo>
                      <a:pt x="639" y="741"/>
                    </a:lnTo>
                    <a:lnTo>
                      <a:pt x="639" y="741"/>
                    </a:lnTo>
                    <a:lnTo>
                      <a:pt x="639" y="744"/>
                    </a:lnTo>
                    <a:lnTo>
                      <a:pt x="638" y="744"/>
                    </a:lnTo>
                    <a:lnTo>
                      <a:pt x="638" y="745"/>
                    </a:lnTo>
                    <a:lnTo>
                      <a:pt x="637" y="747"/>
                    </a:lnTo>
                    <a:lnTo>
                      <a:pt x="637" y="748"/>
                    </a:lnTo>
                    <a:lnTo>
                      <a:pt x="637" y="748"/>
                    </a:lnTo>
                    <a:lnTo>
                      <a:pt x="635" y="749"/>
                    </a:lnTo>
                    <a:lnTo>
                      <a:pt x="634" y="750"/>
                    </a:lnTo>
                    <a:lnTo>
                      <a:pt x="633" y="750"/>
                    </a:lnTo>
                    <a:lnTo>
                      <a:pt x="634" y="748"/>
                    </a:lnTo>
                    <a:lnTo>
                      <a:pt x="634" y="748"/>
                    </a:lnTo>
                    <a:lnTo>
                      <a:pt x="634" y="747"/>
                    </a:lnTo>
                    <a:lnTo>
                      <a:pt x="637" y="747"/>
                    </a:lnTo>
                    <a:lnTo>
                      <a:pt x="637" y="745"/>
                    </a:lnTo>
                    <a:lnTo>
                      <a:pt x="638" y="744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8" y="737"/>
                    </a:lnTo>
                    <a:lnTo>
                      <a:pt x="637" y="737"/>
                    </a:lnTo>
                    <a:lnTo>
                      <a:pt x="637" y="739"/>
                    </a:lnTo>
                    <a:lnTo>
                      <a:pt x="634" y="739"/>
                    </a:lnTo>
                    <a:lnTo>
                      <a:pt x="634" y="737"/>
                    </a:lnTo>
                    <a:lnTo>
                      <a:pt x="633" y="736"/>
                    </a:lnTo>
                    <a:lnTo>
                      <a:pt x="631" y="736"/>
                    </a:lnTo>
                    <a:lnTo>
                      <a:pt x="631" y="739"/>
                    </a:lnTo>
                    <a:lnTo>
                      <a:pt x="631" y="740"/>
                    </a:lnTo>
                    <a:lnTo>
                      <a:pt x="630" y="741"/>
                    </a:lnTo>
                    <a:lnTo>
                      <a:pt x="630" y="744"/>
                    </a:lnTo>
                    <a:lnTo>
                      <a:pt x="627" y="744"/>
                    </a:lnTo>
                    <a:lnTo>
                      <a:pt x="627" y="745"/>
                    </a:lnTo>
                    <a:lnTo>
                      <a:pt x="625" y="747"/>
                    </a:lnTo>
                    <a:lnTo>
                      <a:pt x="624" y="750"/>
                    </a:lnTo>
                    <a:lnTo>
                      <a:pt x="622" y="752"/>
                    </a:lnTo>
                    <a:lnTo>
                      <a:pt x="622" y="753"/>
                    </a:lnTo>
                    <a:lnTo>
                      <a:pt x="621" y="753"/>
                    </a:lnTo>
                    <a:lnTo>
                      <a:pt x="621" y="754"/>
                    </a:lnTo>
                    <a:lnTo>
                      <a:pt x="620" y="756"/>
                    </a:lnTo>
                    <a:lnTo>
                      <a:pt x="618" y="757"/>
                    </a:lnTo>
                    <a:lnTo>
                      <a:pt x="618" y="757"/>
                    </a:lnTo>
                    <a:lnTo>
                      <a:pt x="618" y="758"/>
                    </a:lnTo>
                    <a:lnTo>
                      <a:pt x="620" y="760"/>
                    </a:lnTo>
                    <a:lnTo>
                      <a:pt x="620" y="761"/>
                    </a:lnTo>
                    <a:lnTo>
                      <a:pt x="620" y="764"/>
                    </a:lnTo>
                    <a:lnTo>
                      <a:pt x="618" y="765"/>
                    </a:lnTo>
                    <a:lnTo>
                      <a:pt x="618" y="765"/>
                    </a:lnTo>
                    <a:lnTo>
                      <a:pt x="618" y="766"/>
                    </a:lnTo>
                    <a:lnTo>
                      <a:pt x="617" y="766"/>
                    </a:lnTo>
                    <a:lnTo>
                      <a:pt x="617" y="767"/>
                    </a:lnTo>
                    <a:lnTo>
                      <a:pt x="614" y="769"/>
                    </a:lnTo>
                    <a:lnTo>
                      <a:pt x="614" y="770"/>
                    </a:lnTo>
                    <a:lnTo>
                      <a:pt x="613" y="771"/>
                    </a:lnTo>
                    <a:lnTo>
                      <a:pt x="613" y="771"/>
                    </a:lnTo>
                    <a:lnTo>
                      <a:pt x="612" y="773"/>
                    </a:lnTo>
                    <a:lnTo>
                      <a:pt x="612" y="777"/>
                    </a:lnTo>
                    <a:lnTo>
                      <a:pt x="610" y="777"/>
                    </a:lnTo>
                    <a:lnTo>
                      <a:pt x="610" y="779"/>
                    </a:lnTo>
                    <a:lnTo>
                      <a:pt x="609" y="779"/>
                    </a:lnTo>
                    <a:lnTo>
                      <a:pt x="608" y="781"/>
                    </a:lnTo>
                    <a:lnTo>
                      <a:pt x="608" y="782"/>
                    </a:lnTo>
                    <a:lnTo>
                      <a:pt x="601" y="783"/>
                    </a:lnTo>
                    <a:lnTo>
                      <a:pt x="601" y="784"/>
                    </a:lnTo>
                    <a:lnTo>
                      <a:pt x="599" y="786"/>
                    </a:lnTo>
                    <a:lnTo>
                      <a:pt x="597" y="784"/>
                    </a:lnTo>
                    <a:lnTo>
                      <a:pt x="596" y="784"/>
                    </a:lnTo>
                    <a:lnTo>
                      <a:pt x="595" y="783"/>
                    </a:lnTo>
                    <a:lnTo>
                      <a:pt x="592" y="783"/>
                    </a:lnTo>
                    <a:lnTo>
                      <a:pt x="591" y="783"/>
                    </a:lnTo>
                    <a:lnTo>
                      <a:pt x="590" y="784"/>
                    </a:lnTo>
                    <a:lnTo>
                      <a:pt x="586" y="784"/>
                    </a:lnTo>
                    <a:lnTo>
                      <a:pt x="586" y="783"/>
                    </a:lnTo>
                    <a:lnTo>
                      <a:pt x="580" y="783"/>
                    </a:lnTo>
                    <a:lnTo>
                      <a:pt x="578" y="779"/>
                    </a:lnTo>
                    <a:lnTo>
                      <a:pt x="575" y="779"/>
                    </a:lnTo>
                    <a:lnTo>
                      <a:pt x="575" y="778"/>
                    </a:lnTo>
                    <a:lnTo>
                      <a:pt x="574" y="778"/>
                    </a:lnTo>
                    <a:lnTo>
                      <a:pt x="572" y="778"/>
                    </a:lnTo>
                    <a:lnTo>
                      <a:pt x="572" y="777"/>
                    </a:lnTo>
                    <a:lnTo>
                      <a:pt x="571" y="775"/>
                    </a:lnTo>
                    <a:lnTo>
                      <a:pt x="570" y="774"/>
                    </a:lnTo>
                    <a:lnTo>
                      <a:pt x="570" y="770"/>
                    </a:lnTo>
                    <a:lnTo>
                      <a:pt x="570" y="766"/>
                    </a:lnTo>
                    <a:lnTo>
                      <a:pt x="570" y="766"/>
                    </a:lnTo>
                    <a:lnTo>
                      <a:pt x="569" y="765"/>
                    </a:lnTo>
                    <a:lnTo>
                      <a:pt x="570" y="764"/>
                    </a:lnTo>
                    <a:lnTo>
                      <a:pt x="570" y="762"/>
                    </a:lnTo>
                    <a:lnTo>
                      <a:pt x="570" y="762"/>
                    </a:lnTo>
                    <a:lnTo>
                      <a:pt x="569" y="762"/>
                    </a:lnTo>
                    <a:lnTo>
                      <a:pt x="569" y="765"/>
                    </a:lnTo>
                    <a:lnTo>
                      <a:pt x="569" y="767"/>
                    </a:lnTo>
                    <a:lnTo>
                      <a:pt x="569" y="770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7" y="773"/>
                    </a:lnTo>
                    <a:lnTo>
                      <a:pt x="566" y="773"/>
                    </a:lnTo>
                    <a:lnTo>
                      <a:pt x="566" y="777"/>
                    </a:lnTo>
                    <a:lnTo>
                      <a:pt x="567" y="777"/>
                    </a:lnTo>
                    <a:lnTo>
                      <a:pt x="566" y="779"/>
                    </a:lnTo>
                    <a:lnTo>
                      <a:pt x="569" y="779"/>
                    </a:lnTo>
                    <a:lnTo>
                      <a:pt x="569" y="781"/>
                    </a:lnTo>
                    <a:lnTo>
                      <a:pt x="569" y="781"/>
                    </a:lnTo>
                    <a:lnTo>
                      <a:pt x="570" y="782"/>
                    </a:lnTo>
                    <a:lnTo>
                      <a:pt x="570" y="782"/>
                    </a:lnTo>
                    <a:lnTo>
                      <a:pt x="570" y="784"/>
                    </a:lnTo>
                    <a:lnTo>
                      <a:pt x="572" y="786"/>
                    </a:lnTo>
                    <a:lnTo>
                      <a:pt x="572" y="787"/>
                    </a:lnTo>
                    <a:lnTo>
                      <a:pt x="574" y="787"/>
                    </a:lnTo>
                    <a:lnTo>
                      <a:pt x="575" y="788"/>
                    </a:lnTo>
                    <a:lnTo>
                      <a:pt x="576" y="790"/>
                    </a:lnTo>
                    <a:lnTo>
                      <a:pt x="576" y="791"/>
                    </a:lnTo>
                    <a:lnTo>
                      <a:pt x="578" y="791"/>
                    </a:lnTo>
                    <a:lnTo>
                      <a:pt x="578" y="794"/>
                    </a:lnTo>
                    <a:lnTo>
                      <a:pt x="576" y="795"/>
                    </a:lnTo>
                    <a:lnTo>
                      <a:pt x="576" y="795"/>
                    </a:lnTo>
                    <a:lnTo>
                      <a:pt x="576" y="796"/>
                    </a:lnTo>
                    <a:lnTo>
                      <a:pt x="576" y="799"/>
                    </a:lnTo>
                    <a:lnTo>
                      <a:pt x="578" y="799"/>
                    </a:lnTo>
                    <a:lnTo>
                      <a:pt x="579" y="799"/>
                    </a:lnTo>
                    <a:lnTo>
                      <a:pt x="579" y="800"/>
                    </a:lnTo>
                    <a:lnTo>
                      <a:pt x="580" y="802"/>
                    </a:lnTo>
                    <a:lnTo>
                      <a:pt x="582" y="802"/>
                    </a:lnTo>
                    <a:lnTo>
                      <a:pt x="584" y="802"/>
                    </a:lnTo>
                    <a:lnTo>
                      <a:pt x="584" y="804"/>
                    </a:lnTo>
                    <a:lnTo>
                      <a:pt x="584" y="807"/>
                    </a:lnTo>
                    <a:lnTo>
                      <a:pt x="583" y="809"/>
                    </a:lnTo>
                    <a:lnTo>
                      <a:pt x="582" y="809"/>
                    </a:lnTo>
                    <a:lnTo>
                      <a:pt x="582" y="811"/>
                    </a:lnTo>
                    <a:lnTo>
                      <a:pt x="580" y="811"/>
                    </a:lnTo>
                    <a:lnTo>
                      <a:pt x="580" y="813"/>
                    </a:lnTo>
                    <a:lnTo>
                      <a:pt x="579" y="815"/>
                    </a:lnTo>
                    <a:lnTo>
                      <a:pt x="578" y="819"/>
                    </a:lnTo>
                    <a:lnTo>
                      <a:pt x="576" y="820"/>
                    </a:lnTo>
                    <a:lnTo>
                      <a:pt x="575" y="822"/>
                    </a:lnTo>
                    <a:lnTo>
                      <a:pt x="574" y="824"/>
                    </a:lnTo>
                    <a:lnTo>
                      <a:pt x="572" y="825"/>
                    </a:lnTo>
                    <a:lnTo>
                      <a:pt x="571" y="825"/>
                    </a:lnTo>
                    <a:lnTo>
                      <a:pt x="571" y="826"/>
                    </a:lnTo>
                    <a:lnTo>
                      <a:pt x="570" y="826"/>
                    </a:lnTo>
                    <a:lnTo>
                      <a:pt x="570" y="826"/>
                    </a:lnTo>
                    <a:lnTo>
                      <a:pt x="566" y="826"/>
                    </a:lnTo>
                    <a:lnTo>
                      <a:pt x="566" y="828"/>
                    </a:lnTo>
                    <a:lnTo>
                      <a:pt x="565" y="828"/>
                    </a:lnTo>
                    <a:lnTo>
                      <a:pt x="565" y="828"/>
                    </a:lnTo>
                    <a:lnTo>
                      <a:pt x="562" y="828"/>
                    </a:lnTo>
                    <a:lnTo>
                      <a:pt x="561" y="829"/>
                    </a:lnTo>
                    <a:lnTo>
                      <a:pt x="558" y="829"/>
                    </a:lnTo>
                    <a:lnTo>
                      <a:pt x="558" y="830"/>
                    </a:lnTo>
                    <a:lnTo>
                      <a:pt x="555" y="830"/>
                    </a:lnTo>
                    <a:lnTo>
                      <a:pt x="555" y="830"/>
                    </a:lnTo>
                    <a:lnTo>
                      <a:pt x="546" y="830"/>
                    </a:lnTo>
                    <a:lnTo>
                      <a:pt x="546" y="832"/>
                    </a:lnTo>
                    <a:lnTo>
                      <a:pt x="545" y="832"/>
                    </a:lnTo>
                    <a:lnTo>
                      <a:pt x="542" y="832"/>
                    </a:lnTo>
                    <a:lnTo>
                      <a:pt x="540" y="832"/>
                    </a:lnTo>
                    <a:lnTo>
                      <a:pt x="537" y="832"/>
                    </a:lnTo>
                    <a:lnTo>
                      <a:pt x="537" y="833"/>
                    </a:lnTo>
                    <a:lnTo>
                      <a:pt x="537" y="833"/>
                    </a:lnTo>
                    <a:lnTo>
                      <a:pt x="538" y="833"/>
                    </a:lnTo>
                    <a:lnTo>
                      <a:pt x="538" y="834"/>
                    </a:lnTo>
                    <a:lnTo>
                      <a:pt x="536" y="833"/>
                    </a:lnTo>
                    <a:lnTo>
                      <a:pt x="535" y="832"/>
                    </a:lnTo>
                    <a:lnTo>
                      <a:pt x="535" y="830"/>
                    </a:lnTo>
                    <a:lnTo>
                      <a:pt x="533" y="830"/>
                    </a:lnTo>
                    <a:lnTo>
                      <a:pt x="532" y="832"/>
                    </a:lnTo>
                    <a:lnTo>
                      <a:pt x="532" y="832"/>
                    </a:lnTo>
                    <a:lnTo>
                      <a:pt x="532" y="833"/>
                    </a:lnTo>
                    <a:lnTo>
                      <a:pt x="532" y="836"/>
                    </a:lnTo>
                    <a:lnTo>
                      <a:pt x="533" y="836"/>
                    </a:lnTo>
                    <a:lnTo>
                      <a:pt x="535" y="837"/>
                    </a:lnTo>
                    <a:lnTo>
                      <a:pt x="536" y="838"/>
                    </a:lnTo>
                    <a:lnTo>
                      <a:pt x="535" y="842"/>
                    </a:lnTo>
                    <a:lnTo>
                      <a:pt x="533" y="842"/>
                    </a:lnTo>
                    <a:lnTo>
                      <a:pt x="535" y="846"/>
                    </a:lnTo>
                    <a:lnTo>
                      <a:pt x="533" y="846"/>
                    </a:lnTo>
                    <a:lnTo>
                      <a:pt x="535" y="849"/>
                    </a:lnTo>
                    <a:lnTo>
                      <a:pt x="533" y="854"/>
                    </a:lnTo>
                    <a:lnTo>
                      <a:pt x="532" y="855"/>
                    </a:lnTo>
                    <a:lnTo>
                      <a:pt x="531" y="856"/>
                    </a:lnTo>
                    <a:lnTo>
                      <a:pt x="529" y="856"/>
                    </a:lnTo>
                    <a:lnTo>
                      <a:pt x="529" y="859"/>
                    </a:lnTo>
                    <a:lnTo>
                      <a:pt x="528" y="859"/>
                    </a:lnTo>
                    <a:lnTo>
                      <a:pt x="527" y="860"/>
                    </a:lnTo>
                    <a:lnTo>
                      <a:pt x="525" y="860"/>
                    </a:lnTo>
                    <a:lnTo>
                      <a:pt x="525" y="860"/>
                    </a:lnTo>
                    <a:lnTo>
                      <a:pt x="525" y="862"/>
                    </a:lnTo>
                    <a:lnTo>
                      <a:pt x="524" y="860"/>
                    </a:lnTo>
                    <a:lnTo>
                      <a:pt x="524" y="860"/>
                    </a:lnTo>
                    <a:lnTo>
                      <a:pt x="518" y="860"/>
                    </a:lnTo>
                    <a:lnTo>
                      <a:pt x="518" y="856"/>
                    </a:lnTo>
                    <a:lnTo>
                      <a:pt x="516" y="856"/>
                    </a:lnTo>
                    <a:lnTo>
                      <a:pt x="516" y="856"/>
                    </a:lnTo>
                    <a:lnTo>
                      <a:pt x="514" y="856"/>
                    </a:lnTo>
                    <a:lnTo>
                      <a:pt x="512" y="854"/>
                    </a:lnTo>
                    <a:lnTo>
                      <a:pt x="511" y="854"/>
                    </a:lnTo>
                    <a:lnTo>
                      <a:pt x="511" y="855"/>
                    </a:lnTo>
                    <a:lnTo>
                      <a:pt x="510" y="855"/>
                    </a:lnTo>
                    <a:lnTo>
                      <a:pt x="510" y="856"/>
                    </a:lnTo>
                    <a:lnTo>
                      <a:pt x="510" y="856"/>
                    </a:lnTo>
                    <a:lnTo>
                      <a:pt x="510" y="859"/>
                    </a:lnTo>
                    <a:lnTo>
                      <a:pt x="510" y="859"/>
                    </a:lnTo>
                    <a:lnTo>
                      <a:pt x="510" y="860"/>
                    </a:lnTo>
                    <a:lnTo>
                      <a:pt x="508" y="860"/>
                    </a:lnTo>
                    <a:lnTo>
                      <a:pt x="507" y="863"/>
                    </a:lnTo>
                    <a:lnTo>
                      <a:pt x="508" y="863"/>
                    </a:lnTo>
                    <a:lnTo>
                      <a:pt x="508" y="864"/>
                    </a:lnTo>
                    <a:lnTo>
                      <a:pt x="511" y="864"/>
                    </a:lnTo>
                    <a:lnTo>
                      <a:pt x="511" y="871"/>
                    </a:lnTo>
                    <a:lnTo>
                      <a:pt x="514" y="872"/>
                    </a:lnTo>
                    <a:lnTo>
                      <a:pt x="516" y="874"/>
                    </a:lnTo>
                    <a:lnTo>
                      <a:pt x="519" y="874"/>
                    </a:lnTo>
                    <a:lnTo>
                      <a:pt x="519" y="871"/>
                    </a:lnTo>
                    <a:lnTo>
                      <a:pt x="523" y="871"/>
                    </a:lnTo>
                    <a:lnTo>
                      <a:pt x="523" y="874"/>
                    </a:lnTo>
                    <a:lnTo>
                      <a:pt x="524" y="874"/>
                    </a:lnTo>
                    <a:lnTo>
                      <a:pt x="524" y="876"/>
                    </a:lnTo>
                    <a:lnTo>
                      <a:pt x="523" y="876"/>
                    </a:lnTo>
                    <a:lnTo>
                      <a:pt x="523" y="877"/>
                    </a:lnTo>
                    <a:lnTo>
                      <a:pt x="523" y="877"/>
                    </a:lnTo>
                    <a:lnTo>
                      <a:pt x="521" y="879"/>
                    </a:lnTo>
                    <a:lnTo>
                      <a:pt x="520" y="880"/>
                    </a:lnTo>
                    <a:lnTo>
                      <a:pt x="519" y="880"/>
                    </a:lnTo>
                    <a:lnTo>
                      <a:pt x="519" y="877"/>
                    </a:lnTo>
                    <a:lnTo>
                      <a:pt x="516" y="876"/>
                    </a:lnTo>
                    <a:lnTo>
                      <a:pt x="515" y="876"/>
                    </a:lnTo>
                    <a:lnTo>
                      <a:pt x="512" y="876"/>
                    </a:lnTo>
                    <a:lnTo>
                      <a:pt x="512" y="876"/>
                    </a:lnTo>
                    <a:lnTo>
                      <a:pt x="511" y="876"/>
                    </a:lnTo>
                    <a:lnTo>
                      <a:pt x="510" y="877"/>
                    </a:lnTo>
                    <a:lnTo>
                      <a:pt x="510" y="877"/>
                    </a:lnTo>
                    <a:lnTo>
                      <a:pt x="511" y="877"/>
                    </a:lnTo>
                    <a:lnTo>
                      <a:pt x="511" y="879"/>
                    </a:lnTo>
                    <a:lnTo>
                      <a:pt x="511" y="879"/>
                    </a:lnTo>
                    <a:lnTo>
                      <a:pt x="512" y="879"/>
                    </a:lnTo>
                    <a:lnTo>
                      <a:pt x="512" y="877"/>
                    </a:lnTo>
                    <a:lnTo>
                      <a:pt x="514" y="877"/>
                    </a:lnTo>
                    <a:lnTo>
                      <a:pt x="515" y="879"/>
                    </a:lnTo>
                    <a:lnTo>
                      <a:pt x="516" y="879"/>
                    </a:lnTo>
                    <a:lnTo>
                      <a:pt x="516" y="880"/>
                    </a:lnTo>
                    <a:lnTo>
                      <a:pt x="512" y="881"/>
                    </a:lnTo>
                    <a:lnTo>
                      <a:pt x="511" y="883"/>
                    </a:lnTo>
                    <a:lnTo>
                      <a:pt x="510" y="883"/>
                    </a:lnTo>
                    <a:lnTo>
                      <a:pt x="508" y="889"/>
                    </a:lnTo>
                    <a:lnTo>
                      <a:pt x="507" y="889"/>
                    </a:lnTo>
                    <a:lnTo>
                      <a:pt x="508" y="897"/>
                    </a:lnTo>
                    <a:lnTo>
                      <a:pt x="507" y="897"/>
                    </a:lnTo>
                    <a:lnTo>
                      <a:pt x="507" y="898"/>
                    </a:lnTo>
                    <a:lnTo>
                      <a:pt x="506" y="900"/>
                    </a:lnTo>
                    <a:lnTo>
                      <a:pt x="506" y="900"/>
                    </a:lnTo>
                    <a:lnTo>
                      <a:pt x="504" y="901"/>
                    </a:lnTo>
                    <a:lnTo>
                      <a:pt x="504" y="901"/>
                    </a:lnTo>
                    <a:lnTo>
                      <a:pt x="503" y="902"/>
                    </a:lnTo>
                    <a:lnTo>
                      <a:pt x="504" y="902"/>
                    </a:lnTo>
                    <a:lnTo>
                      <a:pt x="504" y="904"/>
                    </a:lnTo>
                    <a:lnTo>
                      <a:pt x="504" y="904"/>
                    </a:lnTo>
                    <a:lnTo>
                      <a:pt x="506" y="904"/>
                    </a:lnTo>
                    <a:lnTo>
                      <a:pt x="506" y="906"/>
                    </a:lnTo>
                    <a:lnTo>
                      <a:pt x="503" y="906"/>
                    </a:lnTo>
                    <a:lnTo>
                      <a:pt x="500" y="906"/>
                    </a:lnTo>
                    <a:lnTo>
                      <a:pt x="499" y="906"/>
                    </a:lnTo>
                    <a:lnTo>
                      <a:pt x="497" y="906"/>
                    </a:lnTo>
                    <a:lnTo>
                      <a:pt x="497" y="909"/>
                    </a:lnTo>
                    <a:lnTo>
                      <a:pt x="495" y="909"/>
                    </a:lnTo>
                    <a:lnTo>
                      <a:pt x="494" y="911"/>
                    </a:lnTo>
                    <a:lnTo>
                      <a:pt x="491" y="913"/>
                    </a:lnTo>
                    <a:lnTo>
                      <a:pt x="490" y="914"/>
                    </a:lnTo>
                    <a:lnTo>
                      <a:pt x="490" y="915"/>
                    </a:lnTo>
                    <a:lnTo>
                      <a:pt x="487" y="917"/>
                    </a:lnTo>
                    <a:lnTo>
                      <a:pt x="486" y="918"/>
                    </a:lnTo>
                    <a:lnTo>
                      <a:pt x="485" y="922"/>
                    </a:lnTo>
                    <a:lnTo>
                      <a:pt x="486" y="922"/>
                    </a:lnTo>
                    <a:lnTo>
                      <a:pt x="486" y="923"/>
                    </a:lnTo>
                    <a:lnTo>
                      <a:pt x="487" y="925"/>
                    </a:lnTo>
                    <a:lnTo>
                      <a:pt x="487" y="925"/>
                    </a:lnTo>
                    <a:lnTo>
                      <a:pt x="489" y="926"/>
                    </a:lnTo>
                    <a:lnTo>
                      <a:pt x="489" y="927"/>
                    </a:lnTo>
                    <a:lnTo>
                      <a:pt x="491" y="928"/>
                    </a:lnTo>
                    <a:lnTo>
                      <a:pt x="493" y="930"/>
                    </a:lnTo>
                    <a:lnTo>
                      <a:pt x="493" y="930"/>
                    </a:lnTo>
                    <a:lnTo>
                      <a:pt x="494" y="931"/>
                    </a:lnTo>
                    <a:lnTo>
                      <a:pt x="497" y="931"/>
                    </a:lnTo>
                    <a:lnTo>
                      <a:pt x="497" y="932"/>
                    </a:lnTo>
                    <a:lnTo>
                      <a:pt x="499" y="932"/>
                    </a:lnTo>
                    <a:lnTo>
                      <a:pt x="500" y="932"/>
                    </a:lnTo>
                    <a:lnTo>
                      <a:pt x="502" y="935"/>
                    </a:lnTo>
                    <a:lnTo>
                      <a:pt x="502" y="936"/>
                    </a:lnTo>
                    <a:lnTo>
                      <a:pt x="502" y="938"/>
                    </a:lnTo>
                    <a:lnTo>
                      <a:pt x="502" y="940"/>
                    </a:lnTo>
                    <a:lnTo>
                      <a:pt x="499" y="940"/>
                    </a:lnTo>
                    <a:lnTo>
                      <a:pt x="499" y="942"/>
                    </a:lnTo>
                    <a:lnTo>
                      <a:pt x="500" y="940"/>
                    </a:lnTo>
                    <a:lnTo>
                      <a:pt x="500" y="940"/>
                    </a:lnTo>
                    <a:lnTo>
                      <a:pt x="504" y="943"/>
                    </a:lnTo>
                    <a:lnTo>
                      <a:pt x="503" y="943"/>
                    </a:lnTo>
                    <a:lnTo>
                      <a:pt x="503" y="944"/>
                    </a:lnTo>
                    <a:lnTo>
                      <a:pt x="503" y="946"/>
                    </a:lnTo>
                    <a:lnTo>
                      <a:pt x="500" y="946"/>
                    </a:lnTo>
                    <a:lnTo>
                      <a:pt x="498" y="947"/>
                    </a:lnTo>
                    <a:lnTo>
                      <a:pt x="498" y="948"/>
                    </a:lnTo>
                    <a:lnTo>
                      <a:pt x="495" y="948"/>
                    </a:lnTo>
                    <a:lnTo>
                      <a:pt x="495" y="949"/>
                    </a:lnTo>
                    <a:lnTo>
                      <a:pt x="494" y="949"/>
                    </a:lnTo>
                    <a:lnTo>
                      <a:pt x="493" y="951"/>
                    </a:lnTo>
                    <a:lnTo>
                      <a:pt x="491" y="952"/>
                    </a:lnTo>
                    <a:lnTo>
                      <a:pt x="490" y="953"/>
                    </a:lnTo>
                    <a:lnTo>
                      <a:pt x="490" y="955"/>
                    </a:lnTo>
                    <a:lnTo>
                      <a:pt x="489" y="956"/>
                    </a:lnTo>
                    <a:lnTo>
                      <a:pt x="487" y="957"/>
                    </a:lnTo>
                    <a:lnTo>
                      <a:pt x="486" y="959"/>
                    </a:lnTo>
                    <a:lnTo>
                      <a:pt x="486" y="959"/>
                    </a:lnTo>
                    <a:lnTo>
                      <a:pt x="485" y="960"/>
                    </a:lnTo>
                    <a:lnTo>
                      <a:pt x="485" y="961"/>
                    </a:lnTo>
                    <a:lnTo>
                      <a:pt x="483" y="963"/>
                    </a:lnTo>
                    <a:lnTo>
                      <a:pt x="486" y="961"/>
                    </a:lnTo>
                    <a:lnTo>
                      <a:pt x="486" y="963"/>
                    </a:lnTo>
                    <a:lnTo>
                      <a:pt x="487" y="963"/>
                    </a:lnTo>
                    <a:lnTo>
                      <a:pt x="487" y="966"/>
                    </a:lnTo>
                    <a:lnTo>
                      <a:pt x="486" y="966"/>
                    </a:lnTo>
                    <a:lnTo>
                      <a:pt x="486" y="966"/>
                    </a:lnTo>
                    <a:lnTo>
                      <a:pt x="486" y="968"/>
                    </a:lnTo>
                    <a:lnTo>
                      <a:pt x="485" y="969"/>
                    </a:lnTo>
                    <a:lnTo>
                      <a:pt x="482" y="970"/>
                    </a:lnTo>
                    <a:lnTo>
                      <a:pt x="480" y="970"/>
                    </a:lnTo>
                    <a:lnTo>
                      <a:pt x="480" y="968"/>
                    </a:lnTo>
                    <a:lnTo>
                      <a:pt x="477" y="966"/>
                    </a:lnTo>
                    <a:lnTo>
                      <a:pt x="477" y="965"/>
                    </a:lnTo>
                    <a:lnTo>
                      <a:pt x="477" y="965"/>
                    </a:lnTo>
                    <a:lnTo>
                      <a:pt x="477" y="966"/>
                    </a:lnTo>
                    <a:lnTo>
                      <a:pt x="476" y="968"/>
                    </a:lnTo>
                    <a:lnTo>
                      <a:pt x="476" y="970"/>
                    </a:lnTo>
                    <a:lnTo>
                      <a:pt x="477" y="970"/>
                    </a:lnTo>
                    <a:lnTo>
                      <a:pt x="478" y="972"/>
                    </a:lnTo>
                    <a:lnTo>
                      <a:pt x="478" y="972"/>
                    </a:lnTo>
                    <a:lnTo>
                      <a:pt x="478" y="974"/>
                    </a:lnTo>
                    <a:lnTo>
                      <a:pt x="477" y="974"/>
                    </a:lnTo>
                    <a:lnTo>
                      <a:pt x="476" y="976"/>
                    </a:lnTo>
                    <a:lnTo>
                      <a:pt x="474" y="977"/>
                    </a:lnTo>
                    <a:lnTo>
                      <a:pt x="474" y="977"/>
                    </a:lnTo>
                    <a:lnTo>
                      <a:pt x="473" y="981"/>
                    </a:lnTo>
                    <a:lnTo>
                      <a:pt x="472" y="981"/>
                    </a:lnTo>
                    <a:lnTo>
                      <a:pt x="472" y="981"/>
                    </a:lnTo>
                    <a:lnTo>
                      <a:pt x="470" y="982"/>
                    </a:lnTo>
                    <a:lnTo>
                      <a:pt x="470" y="983"/>
                    </a:lnTo>
                    <a:lnTo>
                      <a:pt x="472" y="982"/>
                    </a:lnTo>
                    <a:lnTo>
                      <a:pt x="472" y="983"/>
                    </a:lnTo>
                    <a:lnTo>
                      <a:pt x="473" y="985"/>
                    </a:lnTo>
                    <a:lnTo>
                      <a:pt x="473" y="986"/>
                    </a:lnTo>
                    <a:lnTo>
                      <a:pt x="474" y="989"/>
                    </a:lnTo>
                    <a:lnTo>
                      <a:pt x="470" y="989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2" y="990"/>
                    </a:lnTo>
                    <a:lnTo>
                      <a:pt x="476" y="990"/>
                    </a:lnTo>
                    <a:lnTo>
                      <a:pt x="476" y="991"/>
                    </a:lnTo>
                    <a:lnTo>
                      <a:pt x="477" y="993"/>
                    </a:lnTo>
                    <a:lnTo>
                      <a:pt x="478" y="994"/>
                    </a:lnTo>
                    <a:lnTo>
                      <a:pt x="478" y="997"/>
                    </a:lnTo>
                    <a:lnTo>
                      <a:pt x="470" y="995"/>
                    </a:lnTo>
                    <a:lnTo>
                      <a:pt x="468" y="1000"/>
                    </a:lnTo>
                    <a:lnTo>
                      <a:pt x="465" y="1000"/>
                    </a:lnTo>
                    <a:lnTo>
                      <a:pt x="465" y="1000"/>
                    </a:lnTo>
                    <a:lnTo>
                      <a:pt x="456" y="1002"/>
                    </a:lnTo>
                    <a:lnTo>
                      <a:pt x="456" y="1003"/>
                    </a:lnTo>
                    <a:lnTo>
                      <a:pt x="457" y="1003"/>
                    </a:lnTo>
                    <a:lnTo>
                      <a:pt x="457" y="1003"/>
                    </a:lnTo>
                    <a:lnTo>
                      <a:pt x="456" y="1003"/>
                    </a:lnTo>
                    <a:lnTo>
                      <a:pt x="456" y="1006"/>
                    </a:lnTo>
                    <a:lnTo>
                      <a:pt x="456" y="1006"/>
                    </a:lnTo>
                    <a:lnTo>
                      <a:pt x="456" y="1008"/>
                    </a:lnTo>
                    <a:lnTo>
                      <a:pt x="455" y="1008"/>
                    </a:lnTo>
                    <a:lnTo>
                      <a:pt x="455" y="1015"/>
                    </a:lnTo>
                    <a:lnTo>
                      <a:pt x="455" y="1016"/>
                    </a:lnTo>
                    <a:lnTo>
                      <a:pt x="453" y="1016"/>
                    </a:lnTo>
                    <a:lnTo>
                      <a:pt x="452" y="1016"/>
                    </a:lnTo>
                    <a:lnTo>
                      <a:pt x="451" y="1015"/>
                    </a:lnTo>
                    <a:lnTo>
                      <a:pt x="449" y="1015"/>
                    </a:lnTo>
                    <a:lnTo>
                      <a:pt x="448" y="1014"/>
                    </a:lnTo>
                    <a:lnTo>
                      <a:pt x="447" y="1012"/>
                    </a:lnTo>
                    <a:lnTo>
                      <a:pt x="446" y="1012"/>
                    </a:lnTo>
                    <a:lnTo>
                      <a:pt x="446" y="1011"/>
                    </a:lnTo>
                    <a:lnTo>
                      <a:pt x="446" y="1011"/>
                    </a:lnTo>
                    <a:lnTo>
                      <a:pt x="447" y="1010"/>
                    </a:lnTo>
                    <a:lnTo>
                      <a:pt x="447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4" y="1010"/>
                    </a:lnTo>
                    <a:lnTo>
                      <a:pt x="443" y="1010"/>
                    </a:lnTo>
                    <a:lnTo>
                      <a:pt x="444" y="1012"/>
                    </a:lnTo>
                    <a:lnTo>
                      <a:pt x="443" y="1012"/>
                    </a:lnTo>
                    <a:lnTo>
                      <a:pt x="443" y="1011"/>
                    </a:lnTo>
                    <a:lnTo>
                      <a:pt x="438" y="1010"/>
                    </a:lnTo>
                    <a:lnTo>
                      <a:pt x="439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7"/>
                    </a:lnTo>
                    <a:lnTo>
                      <a:pt x="438" y="1006"/>
                    </a:lnTo>
                    <a:lnTo>
                      <a:pt x="436" y="1007"/>
                    </a:lnTo>
                    <a:lnTo>
                      <a:pt x="435" y="1007"/>
                    </a:lnTo>
                    <a:lnTo>
                      <a:pt x="435" y="1007"/>
                    </a:lnTo>
                    <a:lnTo>
                      <a:pt x="434" y="1006"/>
                    </a:lnTo>
                    <a:lnTo>
                      <a:pt x="434" y="1003"/>
                    </a:lnTo>
                    <a:lnTo>
                      <a:pt x="435" y="1003"/>
                    </a:lnTo>
                    <a:lnTo>
                      <a:pt x="434" y="1002"/>
                    </a:lnTo>
                    <a:lnTo>
                      <a:pt x="434" y="999"/>
                    </a:lnTo>
                    <a:lnTo>
                      <a:pt x="434" y="999"/>
                    </a:lnTo>
                    <a:lnTo>
                      <a:pt x="432" y="997"/>
                    </a:lnTo>
                    <a:lnTo>
                      <a:pt x="434" y="997"/>
                    </a:lnTo>
                    <a:lnTo>
                      <a:pt x="435" y="997"/>
                    </a:lnTo>
                    <a:lnTo>
                      <a:pt x="435" y="995"/>
                    </a:lnTo>
                    <a:lnTo>
                      <a:pt x="438" y="995"/>
                    </a:lnTo>
                    <a:lnTo>
                      <a:pt x="438" y="998"/>
                    </a:lnTo>
                    <a:lnTo>
                      <a:pt x="439" y="998"/>
                    </a:lnTo>
                    <a:lnTo>
                      <a:pt x="439" y="995"/>
                    </a:lnTo>
                    <a:lnTo>
                      <a:pt x="439" y="993"/>
                    </a:lnTo>
                    <a:lnTo>
                      <a:pt x="442" y="994"/>
                    </a:lnTo>
                    <a:lnTo>
                      <a:pt x="442" y="993"/>
                    </a:lnTo>
                    <a:lnTo>
                      <a:pt x="443" y="993"/>
                    </a:lnTo>
                    <a:lnTo>
                      <a:pt x="443" y="993"/>
                    </a:lnTo>
                    <a:lnTo>
                      <a:pt x="444" y="991"/>
                    </a:lnTo>
                    <a:lnTo>
                      <a:pt x="444" y="990"/>
                    </a:lnTo>
                    <a:lnTo>
                      <a:pt x="443" y="991"/>
                    </a:lnTo>
                    <a:lnTo>
                      <a:pt x="442" y="991"/>
                    </a:lnTo>
                    <a:lnTo>
                      <a:pt x="442" y="991"/>
                    </a:lnTo>
                    <a:lnTo>
                      <a:pt x="440" y="990"/>
                    </a:lnTo>
                    <a:lnTo>
                      <a:pt x="440" y="989"/>
                    </a:lnTo>
                    <a:lnTo>
                      <a:pt x="439" y="989"/>
                    </a:lnTo>
                    <a:lnTo>
                      <a:pt x="439" y="991"/>
                    </a:lnTo>
                    <a:lnTo>
                      <a:pt x="439" y="991"/>
                    </a:lnTo>
                    <a:lnTo>
                      <a:pt x="438" y="991"/>
                    </a:lnTo>
                    <a:lnTo>
                      <a:pt x="438" y="994"/>
                    </a:lnTo>
                    <a:lnTo>
                      <a:pt x="438" y="994"/>
                    </a:lnTo>
                    <a:lnTo>
                      <a:pt x="438" y="993"/>
                    </a:lnTo>
                    <a:lnTo>
                      <a:pt x="435" y="995"/>
                    </a:lnTo>
                    <a:lnTo>
                      <a:pt x="435" y="994"/>
                    </a:lnTo>
                    <a:lnTo>
                      <a:pt x="434" y="994"/>
                    </a:lnTo>
                    <a:lnTo>
                      <a:pt x="434" y="991"/>
                    </a:lnTo>
                    <a:lnTo>
                      <a:pt x="432" y="991"/>
                    </a:lnTo>
                    <a:lnTo>
                      <a:pt x="431" y="993"/>
                    </a:lnTo>
                    <a:lnTo>
                      <a:pt x="430" y="993"/>
                    </a:lnTo>
                    <a:lnTo>
                      <a:pt x="430" y="993"/>
                    </a:lnTo>
                    <a:lnTo>
                      <a:pt x="430" y="994"/>
                    </a:lnTo>
                    <a:lnTo>
                      <a:pt x="430" y="994"/>
                    </a:lnTo>
                    <a:lnTo>
                      <a:pt x="428" y="994"/>
                    </a:lnTo>
                    <a:lnTo>
                      <a:pt x="428" y="993"/>
                    </a:lnTo>
                    <a:lnTo>
                      <a:pt x="427" y="993"/>
                    </a:lnTo>
                    <a:lnTo>
                      <a:pt x="427" y="993"/>
                    </a:lnTo>
                    <a:lnTo>
                      <a:pt x="426" y="991"/>
                    </a:lnTo>
                    <a:lnTo>
                      <a:pt x="427" y="991"/>
                    </a:lnTo>
                    <a:lnTo>
                      <a:pt x="427" y="990"/>
                    </a:lnTo>
                    <a:lnTo>
                      <a:pt x="428" y="991"/>
                    </a:lnTo>
                    <a:lnTo>
                      <a:pt x="428" y="991"/>
                    </a:lnTo>
                    <a:lnTo>
                      <a:pt x="430" y="991"/>
                    </a:lnTo>
                    <a:lnTo>
                      <a:pt x="430" y="989"/>
                    </a:lnTo>
                    <a:lnTo>
                      <a:pt x="434" y="989"/>
                    </a:lnTo>
                    <a:lnTo>
                      <a:pt x="434" y="989"/>
                    </a:lnTo>
                    <a:lnTo>
                      <a:pt x="432" y="989"/>
                    </a:lnTo>
                    <a:lnTo>
                      <a:pt x="432" y="986"/>
                    </a:lnTo>
                    <a:lnTo>
                      <a:pt x="431" y="985"/>
                    </a:lnTo>
                    <a:lnTo>
                      <a:pt x="431" y="985"/>
                    </a:lnTo>
                    <a:lnTo>
                      <a:pt x="430" y="985"/>
                    </a:lnTo>
                    <a:lnTo>
                      <a:pt x="430" y="983"/>
                    </a:lnTo>
                    <a:lnTo>
                      <a:pt x="428" y="981"/>
                    </a:lnTo>
                    <a:lnTo>
                      <a:pt x="431" y="981"/>
                    </a:lnTo>
                    <a:lnTo>
                      <a:pt x="434" y="980"/>
                    </a:lnTo>
                    <a:lnTo>
                      <a:pt x="434" y="978"/>
                    </a:lnTo>
                    <a:lnTo>
                      <a:pt x="432" y="978"/>
                    </a:lnTo>
                    <a:lnTo>
                      <a:pt x="431" y="978"/>
                    </a:lnTo>
                    <a:lnTo>
                      <a:pt x="430" y="977"/>
                    </a:lnTo>
                    <a:lnTo>
                      <a:pt x="430" y="974"/>
                    </a:lnTo>
                    <a:lnTo>
                      <a:pt x="431" y="974"/>
                    </a:lnTo>
                    <a:lnTo>
                      <a:pt x="428" y="973"/>
                    </a:lnTo>
                    <a:lnTo>
                      <a:pt x="426" y="972"/>
                    </a:lnTo>
                    <a:lnTo>
                      <a:pt x="426" y="970"/>
                    </a:lnTo>
                    <a:lnTo>
                      <a:pt x="426" y="969"/>
                    </a:lnTo>
                    <a:lnTo>
                      <a:pt x="427" y="968"/>
                    </a:lnTo>
                    <a:lnTo>
                      <a:pt x="427" y="968"/>
                    </a:lnTo>
                    <a:lnTo>
                      <a:pt x="427" y="964"/>
                    </a:lnTo>
                    <a:lnTo>
                      <a:pt x="428" y="964"/>
                    </a:lnTo>
                    <a:lnTo>
                      <a:pt x="430" y="964"/>
                    </a:lnTo>
                    <a:lnTo>
                      <a:pt x="431" y="963"/>
                    </a:lnTo>
                    <a:lnTo>
                      <a:pt x="431" y="961"/>
                    </a:lnTo>
                    <a:lnTo>
                      <a:pt x="431" y="960"/>
                    </a:lnTo>
                    <a:lnTo>
                      <a:pt x="431" y="960"/>
                    </a:lnTo>
                    <a:lnTo>
                      <a:pt x="432" y="957"/>
                    </a:lnTo>
                    <a:lnTo>
                      <a:pt x="431" y="957"/>
                    </a:lnTo>
                    <a:lnTo>
                      <a:pt x="431" y="959"/>
                    </a:lnTo>
                    <a:lnTo>
                      <a:pt x="430" y="960"/>
                    </a:lnTo>
                    <a:lnTo>
                      <a:pt x="430" y="961"/>
                    </a:lnTo>
                    <a:lnTo>
                      <a:pt x="427" y="961"/>
                    </a:lnTo>
                    <a:lnTo>
                      <a:pt x="428" y="953"/>
                    </a:lnTo>
                    <a:lnTo>
                      <a:pt x="430" y="953"/>
                    </a:lnTo>
                    <a:lnTo>
                      <a:pt x="428" y="951"/>
                    </a:lnTo>
                    <a:lnTo>
                      <a:pt x="428" y="951"/>
                    </a:lnTo>
                    <a:lnTo>
                      <a:pt x="428" y="943"/>
                    </a:lnTo>
                    <a:lnTo>
                      <a:pt x="427" y="943"/>
                    </a:lnTo>
                    <a:lnTo>
                      <a:pt x="427" y="942"/>
                    </a:lnTo>
                    <a:lnTo>
                      <a:pt x="428" y="942"/>
                    </a:lnTo>
                    <a:lnTo>
                      <a:pt x="428" y="940"/>
                    </a:lnTo>
                    <a:lnTo>
                      <a:pt x="430" y="940"/>
                    </a:lnTo>
                    <a:lnTo>
                      <a:pt x="430" y="942"/>
                    </a:lnTo>
                    <a:lnTo>
                      <a:pt x="431" y="942"/>
                    </a:lnTo>
                    <a:lnTo>
                      <a:pt x="431" y="940"/>
                    </a:lnTo>
                    <a:lnTo>
                      <a:pt x="431" y="940"/>
                    </a:lnTo>
                    <a:lnTo>
                      <a:pt x="431" y="939"/>
                    </a:lnTo>
                    <a:lnTo>
                      <a:pt x="431" y="939"/>
                    </a:lnTo>
                    <a:lnTo>
                      <a:pt x="430" y="939"/>
                    </a:lnTo>
                    <a:lnTo>
                      <a:pt x="430" y="938"/>
                    </a:lnTo>
                    <a:lnTo>
                      <a:pt x="431" y="936"/>
                    </a:lnTo>
                    <a:lnTo>
                      <a:pt x="431" y="935"/>
                    </a:lnTo>
                    <a:lnTo>
                      <a:pt x="430" y="935"/>
                    </a:lnTo>
                    <a:lnTo>
                      <a:pt x="431" y="932"/>
                    </a:lnTo>
                    <a:lnTo>
                      <a:pt x="430" y="931"/>
                    </a:lnTo>
                    <a:lnTo>
                      <a:pt x="430" y="930"/>
                    </a:lnTo>
                    <a:lnTo>
                      <a:pt x="428" y="930"/>
                    </a:lnTo>
                    <a:lnTo>
                      <a:pt x="427" y="930"/>
                    </a:lnTo>
                    <a:lnTo>
                      <a:pt x="427" y="930"/>
                    </a:lnTo>
                    <a:lnTo>
                      <a:pt x="426" y="930"/>
                    </a:lnTo>
                    <a:lnTo>
                      <a:pt x="426" y="930"/>
                    </a:lnTo>
                    <a:lnTo>
                      <a:pt x="426" y="931"/>
                    </a:lnTo>
                    <a:lnTo>
                      <a:pt x="422" y="931"/>
                    </a:lnTo>
                    <a:lnTo>
                      <a:pt x="421" y="930"/>
                    </a:lnTo>
                    <a:lnTo>
                      <a:pt x="421" y="928"/>
                    </a:lnTo>
                    <a:lnTo>
                      <a:pt x="422" y="928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7"/>
                    </a:lnTo>
                    <a:lnTo>
                      <a:pt x="422" y="928"/>
                    </a:lnTo>
                    <a:lnTo>
                      <a:pt x="418" y="928"/>
                    </a:lnTo>
                    <a:lnTo>
                      <a:pt x="419" y="931"/>
                    </a:lnTo>
                    <a:lnTo>
                      <a:pt x="417" y="931"/>
                    </a:lnTo>
                    <a:lnTo>
                      <a:pt x="418" y="928"/>
                    </a:lnTo>
                    <a:lnTo>
                      <a:pt x="419" y="926"/>
                    </a:lnTo>
                    <a:lnTo>
                      <a:pt x="419" y="925"/>
                    </a:lnTo>
                    <a:lnTo>
                      <a:pt x="421" y="923"/>
                    </a:lnTo>
                    <a:lnTo>
                      <a:pt x="419" y="922"/>
                    </a:lnTo>
                    <a:lnTo>
                      <a:pt x="419" y="921"/>
                    </a:lnTo>
                    <a:lnTo>
                      <a:pt x="425" y="919"/>
                    </a:lnTo>
                    <a:lnTo>
                      <a:pt x="425" y="919"/>
                    </a:lnTo>
                    <a:lnTo>
                      <a:pt x="426" y="919"/>
                    </a:lnTo>
                    <a:lnTo>
                      <a:pt x="425" y="923"/>
                    </a:lnTo>
                    <a:lnTo>
                      <a:pt x="426" y="922"/>
                    </a:lnTo>
                    <a:lnTo>
                      <a:pt x="427" y="921"/>
                    </a:lnTo>
                    <a:lnTo>
                      <a:pt x="428" y="921"/>
                    </a:lnTo>
                    <a:lnTo>
                      <a:pt x="428" y="922"/>
                    </a:lnTo>
                    <a:lnTo>
                      <a:pt x="427" y="923"/>
                    </a:lnTo>
                    <a:lnTo>
                      <a:pt x="427" y="923"/>
                    </a:lnTo>
                    <a:lnTo>
                      <a:pt x="430" y="923"/>
                    </a:lnTo>
                    <a:lnTo>
                      <a:pt x="430" y="922"/>
                    </a:lnTo>
                    <a:lnTo>
                      <a:pt x="432" y="922"/>
                    </a:lnTo>
                    <a:lnTo>
                      <a:pt x="432" y="925"/>
                    </a:lnTo>
                    <a:lnTo>
                      <a:pt x="434" y="925"/>
                    </a:lnTo>
                    <a:lnTo>
                      <a:pt x="434" y="923"/>
                    </a:lnTo>
                    <a:lnTo>
                      <a:pt x="434" y="923"/>
                    </a:lnTo>
                    <a:lnTo>
                      <a:pt x="435" y="923"/>
                    </a:lnTo>
                    <a:lnTo>
                      <a:pt x="435" y="914"/>
                    </a:lnTo>
                    <a:lnTo>
                      <a:pt x="436" y="914"/>
                    </a:lnTo>
                    <a:lnTo>
                      <a:pt x="436" y="911"/>
                    </a:lnTo>
                    <a:lnTo>
                      <a:pt x="435" y="911"/>
                    </a:lnTo>
                    <a:lnTo>
                      <a:pt x="435" y="909"/>
                    </a:lnTo>
                    <a:lnTo>
                      <a:pt x="436" y="908"/>
                    </a:lnTo>
                    <a:lnTo>
                      <a:pt x="435" y="901"/>
                    </a:lnTo>
                    <a:lnTo>
                      <a:pt x="438" y="901"/>
                    </a:lnTo>
                    <a:lnTo>
                      <a:pt x="438" y="900"/>
                    </a:lnTo>
                    <a:lnTo>
                      <a:pt x="436" y="900"/>
                    </a:lnTo>
                    <a:lnTo>
                      <a:pt x="435" y="900"/>
                    </a:lnTo>
                    <a:lnTo>
                      <a:pt x="435" y="898"/>
                    </a:lnTo>
                    <a:lnTo>
                      <a:pt x="439" y="898"/>
                    </a:lnTo>
                    <a:lnTo>
                      <a:pt x="439" y="898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9" y="897"/>
                    </a:lnTo>
                    <a:lnTo>
                      <a:pt x="438" y="896"/>
                    </a:lnTo>
                    <a:lnTo>
                      <a:pt x="438" y="896"/>
                    </a:lnTo>
                    <a:lnTo>
                      <a:pt x="438" y="894"/>
                    </a:lnTo>
                    <a:lnTo>
                      <a:pt x="440" y="893"/>
                    </a:lnTo>
                    <a:lnTo>
                      <a:pt x="442" y="892"/>
                    </a:lnTo>
                    <a:lnTo>
                      <a:pt x="442" y="889"/>
                    </a:lnTo>
                    <a:lnTo>
                      <a:pt x="440" y="888"/>
                    </a:lnTo>
                    <a:lnTo>
                      <a:pt x="440" y="885"/>
                    </a:lnTo>
                    <a:lnTo>
                      <a:pt x="439" y="885"/>
                    </a:lnTo>
                    <a:lnTo>
                      <a:pt x="439" y="884"/>
                    </a:lnTo>
                    <a:lnTo>
                      <a:pt x="440" y="883"/>
                    </a:lnTo>
                    <a:lnTo>
                      <a:pt x="440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1"/>
                    </a:lnTo>
                    <a:lnTo>
                      <a:pt x="442" y="880"/>
                    </a:lnTo>
                    <a:lnTo>
                      <a:pt x="442" y="879"/>
                    </a:lnTo>
                    <a:lnTo>
                      <a:pt x="442" y="876"/>
                    </a:lnTo>
                    <a:lnTo>
                      <a:pt x="442" y="875"/>
                    </a:lnTo>
                    <a:lnTo>
                      <a:pt x="442" y="872"/>
                    </a:lnTo>
                    <a:lnTo>
                      <a:pt x="442" y="868"/>
                    </a:lnTo>
                    <a:lnTo>
                      <a:pt x="442" y="868"/>
                    </a:lnTo>
                    <a:lnTo>
                      <a:pt x="443" y="868"/>
                    </a:lnTo>
                    <a:lnTo>
                      <a:pt x="443" y="868"/>
                    </a:lnTo>
                    <a:lnTo>
                      <a:pt x="444" y="867"/>
                    </a:lnTo>
                    <a:lnTo>
                      <a:pt x="444" y="866"/>
                    </a:lnTo>
                    <a:lnTo>
                      <a:pt x="443" y="866"/>
                    </a:lnTo>
                    <a:lnTo>
                      <a:pt x="442" y="864"/>
                    </a:lnTo>
                    <a:lnTo>
                      <a:pt x="442" y="863"/>
                    </a:lnTo>
                    <a:lnTo>
                      <a:pt x="442" y="863"/>
                    </a:lnTo>
                    <a:lnTo>
                      <a:pt x="440" y="863"/>
                    </a:lnTo>
                    <a:lnTo>
                      <a:pt x="439" y="864"/>
                    </a:lnTo>
                    <a:lnTo>
                      <a:pt x="439" y="866"/>
                    </a:lnTo>
                    <a:lnTo>
                      <a:pt x="438" y="867"/>
                    </a:lnTo>
                    <a:lnTo>
                      <a:pt x="435" y="867"/>
                    </a:lnTo>
                    <a:lnTo>
                      <a:pt x="435" y="863"/>
                    </a:lnTo>
                    <a:lnTo>
                      <a:pt x="434" y="863"/>
                    </a:lnTo>
                    <a:lnTo>
                      <a:pt x="434" y="859"/>
                    </a:lnTo>
                    <a:lnTo>
                      <a:pt x="434" y="859"/>
                    </a:lnTo>
                    <a:lnTo>
                      <a:pt x="435" y="850"/>
                    </a:lnTo>
                    <a:lnTo>
                      <a:pt x="436" y="850"/>
                    </a:lnTo>
                    <a:lnTo>
                      <a:pt x="436" y="846"/>
                    </a:lnTo>
                    <a:lnTo>
                      <a:pt x="436" y="846"/>
                    </a:lnTo>
                    <a:lnTo>
                      <a:pt x="436" y="845"/>
                    </a:lnTo>
                    <a:lnTo>
                      <a:pt x="439" y="845"/>
                    </a:lnTo>
                    <a:lnTo>
                      <a:pt x="439" y="837"/>
                    </a:lnTo>
                    <a:lnTo>
                      <a:pt x="439" y="837"/>
                    </a:lnTo>
                    <a:lnTo>
                      <a:pt x="439" y="836"/>
                    </a:lnTo>
                    <a:lnTo>
                      <a:pt x="438" y="836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2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30"/>
                    </a:lnTo>
                    <a:lnTo>
                      <a:pt x="438" y="829"/>
                    </a:lnTo>
                    <a:lnTo>
                      <a:pt x="436" y="829"/>
                    </a:lnTo>
                    <a:lnTo>
                      <a:pt x="436" y="828"/>
                    </a:lnTo>
                    <a:lnTo>
                      <a:pt x="438" y="826"/>
                    </a:lnTo>
                    <a:lnTo>
                      <a:pt x="438" y="825"/>
                    </a:lnTo>
                    <a:lnTo>
                      <a:pt x="438" y="824"/>
                    </a:lnTo>
                    <a:lnTo>
                      <a:pt x="436" y="822"/>
                    </a:lnTo>
                    <a:lnTo>
                      <a:pt x="436" y="821"/>
                    </a:lnTo>
                    <a:lnTo>
                      <a:pt x="436" y="820"/>
                    </a:lnTo>
                    <a:lnTo>
                      <a:pt x="436" y="819"/>
                    </a:lnTo>
                    <a:lnTo>
                      <a:pt x="436" y="819"/>
                    </a:lnTo>
                    <a:lnTo>
                      <a:pt x="435" y="817"/>
                    </a:lnTo>
                    <a:lnTo>
                      <a:pt x="435" y="816"/>
                    </a:lnTo>
                    <a:lnTo>
                      <a:pt x="436" y="816"/>
                    </a:lnTo>
                    <a:lnTo>
                      <a:pt x="438" y="815"/>
                    </a:lnTo>
                    <a:lnTo>
                      <a:pt x="438" y="815"/>
                    </a:lnTo>
                    <a:lnTo>
                      <a:pt x="440" y="815"/>
                    </a:lnTo>
                    <a:lnTo>
                      <a:pt x="439" y="809"/>
                    </a:lnTo>
                    <a:lnTo>
                      <a:pt x="442" y="808"/>
                    </a:lnTo>
                    <a:lnTo>
                      <a:pt x="442" y="807"/>
                    </a:lnTo>
                    <a:lnTo>
                      <a:pt x="442" y="804"/>
                    </a:lnTo>
                    <a:lnTo>
                      <a:pt x="442" y="803"/>
                    </a:lnTo>
                    <a:lnTo>
                      <a:pt x="443" y="803"/>
                    </a:lnTo>
                    <a:lnTo>
                      <a:pt x="443" y="802"/>
                    </a:lnTo>
                    <a:lnTo>
                      <a:pt x="444" y="800"/>
                    </a:lnTo>
                    <a:lnTo>
                      <a:pt x="446" y="792"/>
                    </a:lnTo>
                    <a:lnTo>
                      <a:pt x="446" y="792"/>
                    </a:lnTo>
                    <a:lnTo>
                      <a:pt x="444" y="792"/>
                    </a:lnTo>
                    <a:lnTo>
                      <a:pt x="444" y="791"/>
                    </a:lnTo>
                    <a:lnTo>
                      <a:pt x="444" y="790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8" y="782"/>
                    </a:lnTo>
                    <a:lnTo>
                      <a:pt x="448" y="782"/>
                    </a:lnTo>
                    <a:lnTo>
                      <a:pt x="448" y="781"/>
                    </a:lnTo>
                    <a:lnTo>
                      <a:pt x="449" y="781"/>
                    </a:lnTo>
                    <a:lnTo>
                      <a:pt x="449" y="775"/>
                    </a:lnTo>
                    <a:lnTo>
                      <a:pt x="451" y="774"/>
                    </a:lnTo>
                    <a:lnTo>
                      <a:pt x="451" y="771"/>
                    </a:lnTo>
                    <a:lnTo>
                      <a:pt x="452" y="771"/>
                    </a:lnTo>
                    <a:lnTo>
                      <a:pt x="452" y="770"/>
                    </a:lnTo>
                    <a:lnTo>
                      <a:pt x="452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1" y="769"/>
                    </a:lnTo>
                    <a:lnTo>
                      <a:pt x="452" y="769"/>
                    </a:lnTo>
                    <a:lnTo>
                      <a:pt x="452" y="769"/>
                    </a:lnTo>
                    <a:lnTo>
                      <a:pt x="452" y="765"/>
                    </a:lnTo>
                    <a:lnTo>
                      <a:pt x="453" y="765"/>
                    </a:lnTo>
                    <a:lnTo>
                      <a:pt x="453" y="764"/>
                    </a:lnTo>
                    <a:lnTo>
                      <a:pt x="453" y="764"/>
                    </a:lnTo>
                    <a:lnTo>
                      <a:pt x="455" y="762"/>
                    </a:lnTo>
                    <a:lnTo>
                      <a:pt x="455" y="749"/>
                    </a:lnTo>
                    <a:lnTo>
                      <a:pt x="456" y="749"/>
                    </a:lnTo>
                    <a:lnTo>
                      <a:pt x="456" y="749"/>
                    </a:lnTo>
                    <a:lnTo>
                      <a:pt x="456" y="748"/>
                    </a:lnTo>
                    <a:lnTo>
                      <a:pt x="455" y="748"/>
                    </a:lnTo>
                    <a:lnTo>
                      <a:pt x="453" y="740"/>
                    </a:lnTo>
                    <a:lnTo>
                      <a:pt x="453" y="740"/>
                    </a:lnTo>
                    <a:lnTo>
                      <a:pt x="455" y="736"/>
                    </a:lnTo>
                    <a:lnTo>
                      <a:pt x="456" y="736"/>
                    </a:lnTo>
                    <a:lnTo>
                      <a:pt x="456" y="730"/>
                    </a:lnTo>
                    <a:lnTo>
                      <a:pt x="456" y="730"/>
                    </a:lnTo>
                    <a:lnTo>
                      <a:pt x="456" y="727"/>
                    </a:lnTo>
                    <a:lnTo>
                      <a:pt x="456" y="726"/>
                    </a:lnTo>
                    <a:lnTo>
                      <a:pt x="455" y="724"/>
                    </a:lnTo>
                    <a:lnTo>
                      <a:pt x="453" y="723"/>
                    </a:lnTo>
                    <a:lnTo>
                      <a:pt x="453" y="720"/>
                    </a:lnTo>
                    <a:lnTo>
                      <a:pt x="453" y="719"/>
                    </a:lnTo>
                    <a:lnTo>
                      <a:pt x="455" y="719"/>
                    </a:lnTo>
                    <a:lnTo>
                      <a:pt x="455" y="718"/>
                    </a:lnTo>
                    <a:lnTo>
                      <a:pt x="455" y="718"/>
                    </a:lnTo>
                    <a:lnTo>
                      <a:pt x="455" y="714"/>
                    </a:lnTo>
                    <a:lnTo>
                      <a:pt x="456" y="714"/>
                    </a:lnTo>
                    <a:lnTo>
                      <a:pt x="456" y="712"/>
                    </a:lnTo>
                    <a:lnTo>
                      <a:pt x="456" y="712"/>
                    </a:lnTo>
                    <a:lnTo>
                      <a:pt x="456" y="707"/>
                    </a:lnTo>
                    <a:lnTo>
                      <a:pt x="457" y="707"/>
                    </a:lnTo>
                    <a:lnTo>
                      <a:pt x="457" y="701"/>
                    </a:lnTo>
                    <a:lnTo>
                      <a:pt x="460" y="699"/>
                    </a:lnTo>
                    <a:lnTo>
                      <a:pt x="460" y="694"/>
                    </a:lnTo>
                    <a:lnTo>
                      <a:pt x="460" y="694"/>
                    </a:lnTo>
                    <a:lnTo>
                      <a:pt x="460" y="693"/>
                    </a:lnTo>
                    <a:lnTo>
                      <a:pt x="460" y="692"/>
                    </a:lnTo>
                    <a:lnTo>
                      <a:pt x="460" y="692"/>
                    </a:lnTo>
                    <a:lnTo>
                      <a:pt x="460" y="690"/>
                    </a:lnTo>
                    <a:lnTo>
                      <a:pt x="461" y="690"/>
                    </a:lnTo>
                    <a:lnTo>
                      <a:pt x="460" y="689"/>
                    </a:lnTo>
                    <a:lnTo>
                      <a:pt x="460" y="688"/>
                    </a:lnTo>
                    <a:lnTo>
                      <a:pt x="460" y="685"/>
                    </a:lnTo>
                    <a:lnTo>
                      <a:pt x="461" y="685"/>
                    </a:lnTo>
                    <a:lnTo>
                      <a:pt x="461" y="681"/>
                    </a:lnTo>
                    <a:lnTo>
                      <a:pt x="463" y="681"/>
                    </a:lnTo>
                    <a:lnTo>
                      <a:pt x="461" y="677"/>
                    </a:lnTo>
                    <a:lnTo>
                      <a:pt x="461" y="677"/>
                    </a:lnTo>
                    <a:lnTo>
                      <a:pt x="461" y="669"/>
                    </a:lnTo>
                    <a:lnTo>
                      <a:pt x="464" y="659"/>
                    </a:lnTo>
                    <a:lnTo>
                      <a:pt x="463" y="659"/>
                    </a:lnTo>
                    <a:lnTo>
                      <a:pt x="461" y="656"/>
                    </a:lnTo>
                    <a:lnTo>
                      <a:pt x="461" y="654"/>
                    </a:lnTo>
                    <a:lnTo>
                      <a:pt x="464" y="654"/>
                    </a:lnTo>
                    <a:lnTo>
                      <a:pt x="464" y="638"/>
                    </a:lnTo>
                    <a:lnTo>
                      <a:pt x="465" y="638"/>
                    </a:lnTo>
                    <a:lnTo>
                      <a:pt x="465" y="635"/>
                    </a:lnTo>
                    <a:lnTo>
                      <a:pt x="466" y="635"/>
                    </a:lnTo>
                    <a:lnTo>
                      <a:pt x="466" y="633"/>
                    </a:lnTo>
                    <a:lnTo>
                      <a:pt x="465" y="630"/>
                    </a:lnTo>
                    <a:lnTo>
                      <a:pt x="465" y="629"/>
                    </a:lnTo>
                    <a:lnTo>
                      <a:pt x="466" y="623"/>
                    </a:lnTo>
                    <a:lnTo>
                      <a:pt x="466" y="618"/>
                    </a:lnTo>
                    <a:lnTo>
                      <a:pt x="466" y="613"/>
                    </a:lnTo>
                    <a:lnTo>
                      <a:pt x="465" y="609"/>
                    </a:lnTo>
                    <a:lnTo>
                      <a:pt x="465" y="601"/>
                    </a:lnTo>
                    <a:lnTo>
                      <a:pt x="464" y="601"/>
                    </a:lnTo>
                    <a:lnTo>
                      <a:pt x="463" y="599"/>
                    </a:lnTo>
                    <a:lnTo>
                      <a:pt x="460" y="596"/>
                    </a:lnTo>
                    <a:lnTo>
                      <a:pt x="460" y="595"/>
                    </a:lnTo>
                    <a:lnTo>
                      <a:pt x="457" y="593"/>
                    </a:lnTo>
                    <a:lnTo>
                      <a:pt x="457" y="593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7" y="592"/>
                    </a:lnTo>
                    <a:lnTo>
                      <a:pt x="456" y="591"/>
                    </a:lnTo>
                    <a:lnTo>
                      <a:pt x="456" y="591"/>
                    </a:lnTo>
                    <a:lnTo>
                      <a:pt x="455" y="591"/>
                    </a:lnTo>
                    <a:lnTo>
                      <a:pt x="455" y="589"/>
                    </a:lnTo>
                    <a:lnTo>
                      <a:pt x="453" y="589"/>
                    </a:lnTo>
                    <a:lnTo>
                      <a:pt x="453" y="589"/>
                    </a:lnTo>
                    <a:lnTo>
                      <a:pt x="452" y="589"/>
                    </a:lnTo>
                    <a:lnTo>
                      <a:pt x="451" y="588"/>
                    </a:lnTo>
                    <a:lnTo>
                      <a:pt x="448" y="587"/>
                    </a:lnTo>
                    <a:lnTo>
                      <a:pt x="447" y="586"/>
                    </a:lnTo>
                    <a:lnTo>
                      <a:pt x="444" y="586"/>
                    </a:lnTo>
                    <a:lnTo>
                      <a:pt x="443" y="584"/>
                    </a:lnTo>
                    <a:lnTo>
                      <a:pt x="442" y="584"/>
                    </a:lnTo>
                    <a:lnTo>
                      <a:pt x="440" y="583"/>
                    </a:lnTo>
                    <a:lnTo>
                      <a:pt x="439" y="583"/>
                    </a:lnTo>
                    <a:lnTo>
                      <a:pt x="439" y="582"/>
                    </a:lnTo>
                    <a:lnTo>
                      <a:pt x="436" y="582"/>
                    </a:lnTo>
                    <a:lnTo>
                      <a:pt x="436" y="580"/>
                    </a:lnTo>
                    <a:lnTo>
                      <a:pt x="431" y="579"/>
                    </a:lnTo>
                    <a:lnTo>
                      <a:pt x="431" y="578"/>
                    </a:lnTo>
                    <a:lnTo>
                      <a:pt x="430" y="578"/>
                    </a:lnTo>
                    <a:lnTo>
                      <a:pt x="428" y="576"/>
                    </a:lnTo>
                    <a:lnTo>
                      <a:pt x="427" y="575"/>
                    </a:lnTo>
                    <a:lnTo>
                      <a:pt x="427" y="574"/>
                    </a:lnTo>
                    <a:lnTo>
                      <a:pt x="426" y="574"/>
                    </a:lnTo>
                    <a:lnTo>
                      <a:pt x="423" y="571"/>
                    </a:lnTo>
                    <a:lnTo>
                      <a:pt x="422" y="571"/>
                    </a:lnTo>
                    <a:lnTo>
                      <a:pt x="422" y="570"/>
                    </a:lnTo>
                    <a:lnTo>
                      <a:pt x="419" y="570"/>
                    </a:lnTo>
                    <a:lnTo>
                      <a:pt x="419" y="566"/>
                    </a:lnTo>
                    <a:lnTo>
                      <a:pt x="418" y="566"/>
                    </a:lnTo>
                    <a:lnTo>
                      <a:pt x="418" y="565"/>
                    </a:lnTo>
                    <a:lnTo>
                      <a:pt x="417" y="565"/>
                    </a:lnTo>
                    <a:lnTo>
                      <a:pt x="417" y="563"/>
                    </a:lnTo>
                    <a:lnTo>
                      <a:pt x="415" y="563"/>
                    </a:lnTo>
                    <a:lnTo>
                      <a:pt x="415" y="561"/>
                    </a:lnTo>
                    <a:lnTo>
                      <a:pt x="414" y="561"/>
                    </a:lnTo>
                    <a:lnTo>
                      <a:pt x="414" y="559"/>
                    </a:lnTo>
                    <a:lnTo>
                      <a:pt x="414" y="559"/>
                    </a:lnTo>
                    <a:lnTo>
                      <a:pt x="414" y="558"/>
                    </a:lnTo>
                    <a:lnTo>
                      <a:pt x="413" y="558"/>
                    </a:lnTo>
                    <a:lnTo>
                      <a:pt x="411" y="558"/>
                    </a:lnTo>
                    <a:lnTo>
                      <a:pt x="411" y="555"/>
                    </a:lnTo>
                    <a:lnTo>
                      <a:pt x="413" y="555"/>
                    </a:lnTo>
                    <a:lnTo>
                      <a:pt x="413" y="551"/>
                    </a:lnTo>
                    <a:lnTo>
                      <a:pt x="413" y="549"/>
                    </a:lnTo>
                    <a:lnTo>
                      <a:pt x="411" y="545"/>
                    </a:lnTo>
                    <a:lnTo>
                      <a:pt x="410" y="545"/>
                    </a:lnTo>
                    <a:lnTo>
                      <a:pt x="410" y="544"/>
                    </a:lnTo>
                    <a:lnTo>
                      <a:pt x="410" y="542"/>
                    </a:lnTo>
                    <a:lnTo>
                      <a:pt x="409" y="542"/>
                    </a:lnTo>
                    <a:lnTo>
                      <a:pt x="409" y="538"/>
                    </a:lnTo>
                    <a:lnTo>
                      <a:pt x="408" y="538"/>
                    </a:lnTo>
                    <a:lnTo>
                      <a:pt x="406" y="537"/>
                    </a:lnTo>
                    <a:lnTo>
                      <a:pt x="405" y="537"/>
                    </a:lnTo>
                    <a:lnTo>
                      <a:pt x="405" y="534"/>
                    </a:lnTo>
                    <a:lnTo>
                      <a:pt x="405" y="533"/>
                    </a:lnTo>
                    <a:lnTo>
                      <a:pt x="405" y="531"/>
                    </a:lnTo>
                    <a:lnTo>
                      <a:pt x="404" y="531"/>
                    </a:lnTo>
                    <a:lnTo>
                      <a:pt x="404" y="531"/>
                    </a:lnTo>
                    <a:lnTo>
                      <a:pt x="402" y="529"/>
                    </a:lnTo>
                    <a:lnTo>
                      <a:pt x="402" y="529"/>
                    </a:lnTo>
                    <a:lnTo>
                      <a:pt x="401" y="528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7"/>
                    </a:lnTo>
                    <a:lnTo>
                      <a:pt x="401" y="523"/>
                    </a:lnTo>
                    <a:lnTo>
                      <a:pt x="401" y="523"/>
                    </a:lnTo>
                    <a:lnTo>
                      <a:pt x="401" y="521"/>
                    </a:lnTo>
                    <a:lnTo>
                      <a:pt x="400" y="521"/>
                    </a:lnTo>
                    <a:lnTo>
                      <a:pt x="400" y="520"/>
                    </a:lnTo>
                    <a:lnTo>
                      <a:pt x="400" y="520"/>
                    </a:lnTo>
                    <a:lnTo>
                      <a:pt x="400" y="515"/>
                    </a:lnTo>
                    <a:lnTo>
                      <a:pt x="398" y="515"/>
                    </a:lnTo>
                    <a:lnTo>
                      <a:pt x="398" y="512"/>
                    </a:lnTo>
                    <a:lnTo>
                      <a:pt x="397" y="512"/>
                    </a:lnTo>
                    <a:lnTo>
                      <a:pt x="397" y="510"/>
                    </a:lnTo>
                    <a:close/>
                    <a:moveTo>
                      <a:pt x="384" y="389"/>
                    </a:moveTo>
                    <a:lnTo>
                      <a:pt x="387" y="389"/>
                    </a:lnTo>
                    <a:lnTo>
                      <a:pt x="387" y="494"/>
                    </a:lnTo>
                    <a:lnTo>
                      <a:pt x="384" y="491"/>
                    </a:lnTo>
                    <a:lnTo>
                      <a:pt x="384" y="489"/>
                    </a:lnTo>
                    <a:lnTo>
                      <a:pt x="379" y="486"/>
                    </a:lnTo>
                    <a:lnTo>
                      <a:pt x="379" y="483"/>
                    </a:lnTo>
                    <a:lnTo>
                      <a:pt x="376" y="482"/>
                    </a:lnTo>
                    <a:lnTo>
                      <a:pt x="376" y="481"/>
                    </a:lnTo>
                    <a:lnTo>
                      <a:pt x="375" y="479"/>
                    </a:lnTo>
                    <a:lnTo>
                      <a:pt x="375" y="479"/>
                    </a:lnTo>
                    <a:lnTo>
                      <a:pt x="374" y="479"/>
                    </a:lnTo>
                    <a:lnTo>
                      <a:pt x="372" y="477"/>
                    </a:lnTo>
                    <a:lnTo>
                      <a:pt x="367" y="474"/>
                    </a:lnTo>
                    <a:lnTo>
                      <a:pt x="367" y="472"/>
                    </a:lnTo>
                    <a:lnTo>
                      <a:pt x="368" y="470"/>
                    </a:lnTo>
                    <a:lnTo>
                      <a:pt x="368" y="469"/>
                    </a:lnTo>
                    <a:lnTo>
                      <a:pt x="367" y="468"/>
                    </a:lnTo>
                    <a:lnTo>
                      <a:pt x="367" y="466"/>
                    </a:lnTo>
                    <a:lnTo>
                      <a:pt x="366" y="465"/>
                    </a:lnTo>
                    <a:lnTo>
                      <a:pt x="366" y="464"/>
                    </a:lnTo>
                    <a:lnTo>
                      <a:pt x="366" y="462"/>
                    </a:lnTo>
                    <a:lnTo>
                      <a:pt x="367" y="462"/>
                    </a:lnTo>
                    <a:lnTo>
                      <a:pt x="364" y="461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4" y="460"/>
                    </a:lnTo>
                    <a:lnTo>
                      <a:pt x="363" y="460"/>
                    </a:lnTo>
                    <a:lnTo>
                      <a:pt x="366" y="453"/>
                    </a:lnTo>
                    <a:lnTo>
                      <a:pt x="367" y="452"/>
                    </a:lnTo>
                    <a:lnTo>
                      <a:pt x="370" y="449"/>
                    </a:lnTo>
                    <a:lnTo>
                      <a:pt x="372" y="447"/>
                    </a:lnTo>
                    <a:lnTo>
                      <a:pt x="375" y="445"/>
                    </a:lnTo>
                    <a:lnTo>
                      <a:pt x="376" y="444"/>
                    </a:lnTo>
                    <a:lnTo>
                      <a:pt x="376" y="444"/>
                    </a:lnTo>
                    <a:lnTo>
                      <a:pt x="375" y="444"/>
                    </a:lnTo>
                    <a:lnTo>
                      <a:pt x="375" y="443"/>
                    </a:lnTo>
                    <a:lnTo>
                      <a:pt x="375" y="442"/>
                    </a:lnTo>
                    <a:lnTo>
                      <a:pt x="375" y="442"/>
                    </a:lnTo>
                    <a:lnTo>
                      <a:pt x="375" y="440"/>
                    </a:lnTo>
                    <a:lnTo>
                      <a:pt x="379" y="440"/>
                    </a:lnTo>
                    <a:lnTo>
                      <a:pt x="379" y="438"/>
                    </a:lnTo>
                    <a:lnTo>
                      <a:pt x="377" y="438"/>
                    </a:lnTo>
                    <a:lnTo>
                      <a:pt x="377" y="438"/>
                    </a:lnTo>
                    <a:lnTo>
                      <a:pt x="376" y="439"/>
                    </a:lnTo>
                    <a:lnTo>
                      <a:pt x="376" y="440"/>
                    </a:lnTo>
                    <a:lnTo>
                      <a:pt x="374" y="440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2"/>
                    </a:lnTo>
                    <a:lnTo>
                      <a:pt x="374" y="440"/>
                    </a:lnTo>
                    <a:lnTo>
                      <a:pt x="371" y="439"/>
                    </a:lnTo>
                    <a:lnTo>
                      <a:pt x="370" y="439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7" y="438"/>
                    </a:lnTo>
                    <a:lnTo>
                      <a:pt x="368" y="436"/>
                    </a:lnTo>
                    <a:lnTo>
                      <a:pt x="368" y="436"/>
                    </a:lnTo>
                    <a:lnTo>
                      <a:pt x="370" y="436"/>
                    </a:lnTo>
                    <a:lnTo>
                      <a:pt x="371" y="435"/>
                    </a:lnTo>
                    <a:lnTo>
                      <a:pt x="371" y="432"/>
                    </a:lnTo>
                    <a:lnTo>
                      <a:pt x="370" y="432"/>
                    </a:lnTo>
                    <a:lnTo>
                      <a:pt x="368" y="428"/>
                    </a:lnTo>
                    <a:lnTo>
                      <a:pt x="368" y="428"/>
                    </a:lnTo>
                    <a:lnTo>
                      <a:pt x="370" y="427"/>
                    </a:lnTo>
                    <a:lnTo>
                      <a:pt x="371" y="427"/>
                    </a:lnTo>
                    <a:lnTo>
                      <a:pt x="370" y="426"/>
                    </a:lnTo>
                    <a:lnTo>
                      <a:pt x="370" y="424"/>
                    </a:lnTo>
                    <a:lnTo>
                      <a:pt x="370" y="423"/>
                    </a:lnTo>
                    <a:lnTo>
                      <a:pt x="368" y="422"/>
                    </a:lnTo>
                    <a:lnTo>
                      <a:pt x="370" y="421"/>
                    </a:lnTo>
                    <a:lnTo>
                      <a:pt x="371" y="421"/>
                    </a:lnTo>
                    <a:lnTo>
                      <a:pt x="372" y="419"/>
                    </a:lnTo>
                    <a:lnTo>
                      <a:pt x="374" y="419"/>
                    </a:lnTo>
                    <a:lnTo>
                      <a:pt x="374" y="417"/>
                    </a:lnTo>
                    <a:lnTo>
                      <a:pt x="372" y="415"/>
                    </a:lnTo>
                    <a:lnTo>
                      <a:pt x="374" y="410"/>
                    </a:lnTo>
                    <a:lnTo>
                      <a:pt x="375" y="410"/>
                    </a:lnTo>
                    <a:lnTo>
                      <a:pt x="376" y="407"/>
                    </a:lnTo>
                    <a:lnTo>
                      <a:pt x="377" y="407"/>
                    </a:lnTo>
                    <a:lnTo>
                      <a:pt x="377" y="406"/>
                    </a:lnTo>
                    <a:lnTo>
                      <a:pt x="377" y="406"/>
                    </a:lnTo>
                    <a:lnTo>
                      <a:pt x="376" y="406"/>
                    </a:lnTo>
                    <a:lnTo>
                      <a:pt x="376" y="402"/>
                    </a:lnTo>
                    <a:lnTo>
                      <a:pt x="376" y="402"/>
                    </a:lnTo>
                    <a:lnTo>
                      <a:pt x="376" y="401"/>
                    </a:lnTo>
                    <a:lnTo>
                      <a:pt x="375" y="401"/>
                    </a:lnTo>
                    <a:lnTo>
                      <a:pt x="376" y="401"/>
                    </a:lnTo>
                    <a:lnTo>
                      <a:pt x="376" y="400"/>
                    </a:lnTo>
                    <a:lnTo>
                      <a:pt x="376" y="398"/>
                    </a:lnTo>
                    <a:lnTo>
                      <a:pt x="377" y="398"/>
                    </a:lnTo>
                    <a:lnTo>
                      <a:pt x="377" y="397"/>
                    </a:lnTo>
                    <a:lnTo>
                      <a:pt x="380" y="397"/>
                    </a:lnTo>
                    <a:lnTo>
                      <a:pt x="381" y="396"/>
                    </a:lnTo>
                    <a:lnTo>
                      <a:pt x="383" y="394"/>
                    </a:lnTo>
                    <a:lnTo>
                      <a:pt x="384" y="393"/>
                    </a:lnTo>
                    <a:lnTo>
                      <a:pt x="384" y="392"/>
                    </a:lnTo>
                    <a:lnTo>
                      <a:pt x="384" y="392"/>
                    </a:lnTo>
                    <a:lnTo>
                      <a:pt x="384" y="389"/>
                    </a:lnTo>
                    <a:close/>
                    <a:moveTo>
                      <a:pt x="387" y="385"/>
                    </a:moveTo>
                    <a:lnTo>
                      <a:pt x="387" y="388"/>
                    </a:lnTo>
                    <a:lnTo>
                      <a:pt x="385" y="387"/>
                    </a:lnTo>
                    <a:lnTo>
                      <a:pt x="387" y="385"/>
                    </a:lnTo>
                    <a:close/>
                    <a:moveTo>
                      <a:pt x="325" y="279"/>
                    </a:moveTo>
                    <a:lnTo>
                      <a:pt x="325" y="284"/>
                    </a:lnTo>
                    <a:lnTo>
                      <a:pt x="326" y="284"/>
                    </a:lnTo>
                    <a:lnTo>
                      <a:pt x="326" y="286"/>
                    </a:lnTo>
                    <a:lnTo>
                      <a:pt x="326" y="287"/>
                    </a:lnTo>
                    <a:lnTo>
                      <a:pt x="328" y="288"/>
                    </a:lnTo>
                    <a:lnTo>
                      <a:pt x="328" y="290"/>
                    </a:lnTo>
                    <a:lnTo>
                      <a:pt x="334" y="291"/>
                    </a:lnTo>
                    <a:lnTo>
                      <a:pt x="334" y="288"/>
                    </a:lnTo>
                    <a:lnTo>
                      <a:pt x="333" y="287"/>
                    </a:lnTo>
                    <a:lnTo>
                      <a:pt x="333" y="286"/>
                    </a:lnTo>
                    <a:lnTo>
                      <a:pt x="332" y="284"/>
                    </a:lnTo>
                    <a:lnTo>
                      <a:pt x="329" y="283"/>
                    </a:lnTo>
                    <a:lnTo>
                      <a:pt x="328" y="282"/>
                    </a:lnTo>
                    <a:lnTo>
                      <a:pt x="325" y="279"/>
                    </a:lnTo>
                    <a:close/>
                    <a:moveTo>
                      <a:pt x="319" y="275"/>
                    </a:moveTo>
                    <a:lnTo>
                      <a:pt x="319" y="275"/>
                    </a:lnTo>
                    <a:lnTo>
                      <a:pt x="319" y="275"/>
                    </a:lnTo>
                    <a:lnTo>
                      <a:pt x="319" y="277"/>
                    </a:lnTo>
                    <a:lnTo>
                      <a:pt x="319" y="277"/>
                    </a:lnTo>
                    <a:lnTo>
                      <a:pt x="320" y="278"/>
                    </a:lnTo>
                    <a:lnTo>
                      <a:pt x="321" y="278"/>
                    </a:lnTo>
                    <a:lnTo>
                      <a:pt x="322" y="278"/>
                    </a:lnTo>
                    <a:lnTo>
                      <a:pt x="322" y="275"/>
                    </a:lnTo>
                    <a:lnTo>
                      <a:pt x="321" y="275"/>
                    </a:lnTo>
                    <a:lnTo>
                      <a:pt x="319" y="275"/>
                    </a:lnTo>
                    <a:close/>
                    <a:moveTo>
                      <a:pt x="274" y="85"/>
                    </a:moveTo>
                    <a:lnTo>
                      <a:pt x="274" y="87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8"/>
                    </a:lnTo>
                    <a:lnTo>
                      <a:pt x="275" y="85"/>
                    </a:lnTo>
                    <a:lnTo>
                      <a:pt x="274" y="85"/>
                    </a:lnTo>
                    <a:close/>
                    <a:moveTo>
                      <a:pt x="0" y="0"/>
                    </a:moveTo>
                    <a:lnTo>
                      <a:pt x="387" y="0"/>
                    </a:lnTo>
                    <a:lnTo>
                      <a:pt x="387" y="46"/>
                    </a:lnTo>
                    <a:lnTo>
                      <a:pt x="385" y="46"/>
                    </a:lnTo>
                    <a:lnTo>
                      <a:pt x="385" y="47"/>
                    </a:lnTo>
                    <a:lnTo>
                      <a:pt x="384" y="49"/>
                    </a:lnTo>
                    <a:lnTo>
                      <a:pt x="384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77" y="57"/>
                    </a:lnTo>
                    <a:lnTo>
                      <a:pt x="375" y="55"/>
                    </a:lnTo>
                    <a:lnTo>
                      <a:pt x="375" y="58"/>
                    </a:lnTo>
                    <a:lnTo>
                      <a:pt x="374" y="59"/>
                    </a:lnTo>
                    <a:lnTo>
                      <a:pt x="372" y="59"/>
                    </a:lnTo>
                    <a:lnTo>
                      <a:pt x="371" y="61"/>
                    </a:lnTo>
                    <a:lnTo>
                      <a:pt x="371" y="62"/>
                    </a:lnTo>
                    <a:lnTo>
                      <a:pt x="371" y="63"/>
                    </a:lnTo>
                    <a:lnTo>
                      <a:pt x="370" y="63"/>
                    </a:lnTo>
                    <a:lnTo>
                      <a:pt x="370" y="64"/>
                    </a:lnTo>
                    <a:lnTo>
                      <a:pt x="368" y="64"/>
                    </a:lnTo>
                    <a:lnTo>
                      <a:pt x="368" y="67"/>
                    </a:lnTo>
                    <a:lnTo>
                      <a:pt x="368" y="67"/>
                    </a:lnTo>
                    <a:lnTo>
                      <a:pt x="367" y="74"/>
                    </a:lnTo>
                    <a:lnTo>
                      <a:pt x="366" y="74"/>
                    </a:lnTo>
                    <a:lnTo>
                      <a:pt x="366" y="79"/>
                    </a:lnTo>
                    <a:lnTo>
                      <a:pt x="363" y="79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0"/>
                    </a:lnTo>
                    <a:lnTo>
                      <a:pt x="363" y="82"/>
                    </a:lnTo>
                    <a:lnTo>
                      <a:pt x="364" y="82"/>
                    </a:lnTo>
                    <a:lnTo>
                      <a:pt x="366" y="83"/>
                    </a:lnTo>
                    <a:lnTo>
                      <a:pt x="366" y="83"/>
                    </a:lnTo>
                    <a:lnTo>
                      <a:pt x="366" y="85"/>
                    </a:lnTo>
                    <a:lnTo>
                      <a:pt x="367" y="85"/>
                    </a:lnTo>
                    <a:lnTo>
                      <a:pt x="367" y="91"/>
                    </a:lnTo>
                    <a:lnTo>
                      <a:pt x="367" y="91"/>
                    </a:lnTo>
                    <a:lnTo>
                      <a:pt x="368" y="95"/>
                    </a:lnTo>
                    <a:lnTo>
                      <a:pt x="368" y="95"/>
                    </a:lnTo>
                    <a:lnTo>
                      <a:pt x="368" y="96"/>
                    </a:lnTo>
                    <a:lnTo>
                      <a:pt x="370" y="96"/>
                    </a:lnTo>
                    <a:lnTo>
                      <a:pt x="370" y="99"/>
                    </a:lnTo>
                    <a:lnTo>
                      <a:pt x="370" y="99"/>
                    </a:lnTo>
                    <a:lnTo>
                      <a:pt x="370" y="101"/>
                    </a:lnTo>
                    <a:lnTo>
                      <a:pt x="371" y="102"/>
                    </a:lnTo>
                    <a:lnTo>
                      <a:pt x="371" y="104"/>
                    </a:lnTo>
                    <a:lnTo>
                      <a:pt x="372" y="104"/>
                    </a:lnTo>
                    <a:lnTo>
                      <a:pt x="371" y="106"/>
                    </a:lnTo>
                    <a:lnTo>
                      <a:pt x="372" y="108"/>
                    </a:lnTo>
                    <a:lnTo>
                      <a:pt x="372" y="109"/>
                    </a:lnTo>
                    <a:lnTo>
                      <a:pt x="374" y="110"/>
                    </a:lnTo>
                    <a:lnTo>
                      <a:pt x="375" y="117"/>
                    </a:lnTo>
                    <a:lnTo>
                      <a:pt x="376" y="117"/>
                    </a:lnTo>
                    <a:lnTo>
                      <a:pt x="376" y="121"/>
                    </a:lnTo>
                    <a:lnTo>
                      <a:pt x="376" y="121"/>
                    </a:lnTo>
                    <a:lnTo>
                      <a:pt x="376" y="122"/>
                    </a:lnTo>
                    <a:lnTo>
                      <a:pt x="376" y="122"/>
                    </a:lnTo>
                    <a:lnTo>
                      <a:pt x="376" y="125"/>
                    </a:lnTo>
                    <a:lnTo>
                      <a:pt x="375" y="125"/>
                    </a:lnTo>
                    <a:lnTo>
                      <a:pt x="375" y="130"/>
                    </a:lnTo>
                    <a:lnTo>
                      <a:pt x="375" y="130"/>
                    </a:lnTo>
                    <a:lnTo>
                      <a:pt x="375" y="133"/>
                    </a:lnTo>
                    <a:lnTo>
                      <a:pt x="374" y="133"/>
                    </a:lnTo>
                    <a:lnTo>
                      <a:pt x="374" y="134"/>
                    </a:lnTo>
                    <a:lnTo>
                      <a:pt x="372" y="134"/>
                    </a:lnTo>
                    <a:lnTo>
                      <a:pt x="372" y="135"/>
                    </a:lnTo>
                    <a:lnTo>
                      <a:pt x="374" y="135"/>
                    </a:lnTo>
                    <a:lnTo>
                      <a:pt x="374" y="135"/>
                    </a:lnTo>
                    <a:lnTo>
                      <a:pt x="372" y="138"/>
                    </a:lnTo>
                    <a:lnTo>
                      <a:pt x="372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1" y="138"/>
                    </a:lnTo>
                    <a:lnTo>
                      <a:pt x="370" y="136"/>
                    </a:lnTo>
                    <a:lnTo>
                      <a:pt x="370" y="135"/>
                    </a:lnTo>
                    <a:lnTo>
                      <a:pt x="368" y="135"/>
                    </a:lnTo>
                    <a:lnTo>
                      <a:pt x="367" y="134"/>
                    </a:lnTo>
                    <a:lnTo>
                      <a:pt x="366" y="130"/>
                    </a:lnTo>
                    <a:lnTo>
                      <a:pt x="363" y="129"/>
                    </a:lnTo>
                    <a:lnTo>
                      <a:pt x="363" y="126"/>
                    </a:lnTo>
                    <a:lnTo>
                      <a:pt x="362" y="126"/>
                    </a:lnTo>
                    <a:lnTo>
                      <a:pt x="362" y="125"/>
                    </a:lnTo>
                    <a:lnTo>
                      <a:pt x="360" y="123"/>
                    </a:lnTo>
                    <a:lnTo>
                      <a:pt x="360" y="121"/>
                    </a:lnTo>
                    <a:lnTo>
                      <a:pt x="360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9" y="121"/>
                    </a:lnTo>
                    <a:lnTo>
                      <a:pt x="358" y="121"/>
                    </a:lnTo>
                    <a:lnTo>
                      <a:pt x="358" y="119"/>
                    </a:lnTo>
                    <a:lnTo>
                      <a:pt x="358" y="119"/>
                    </a:lnTo>
                    <a:lnTo>
                      <a:pt x="356" y="118"/>
                    </a:lnTo>
                    <a:lnTo>
                      <a:pt x="355" y="117"/>
                    </a:lnTo>
                    <a:lnTo>
                      <a:pt x="355" y="113"/>
                    </a:lnTo>
                    <a:lnTo>
                      <a:pt x="356" y="112"/>
                    </a:lnTo>
                    <a:lnTo>
                      <a:pt x="358" y="110"/>
                    </a:lnTo>
                    <a:lnTo>
                      <a:pt x="358" y="108"/>
                    </a:lnTo>
                    <a:lnTo>
                      <a:pt x="355" y="108"/>
                    </a:lnTo>
                    <a:lnTo>
                      <a:pt x="355" y="109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4" y="110"/>
                    </a:lnTo>
                    <a:lnTo>
                      <a:pt x="353" y="110"/>
                    </a:lnTo>
                    <a:lnTo>
                      <a:pt x="353" y="109"/>
                    </a:lnTo>
                    <a:lnTo>
                      <a:pt x="353" y="106"/>
                    </a:lnTo>
                    <a:lnTo>
                      <a:pt x="353" y="105"/>
                    </a:lnTo>
                    <a:lnTo>
                      <a:pt x="353" y="102"/>
                    </a:lnTo>
                    <a:lnTo>
                      <a:pt x="354" y="102"/>
                    </a:lnTo>
                    <a:lnTo>
                      <a:pt x="353" y="95"/>
                    </a:lnTo>
                    <a:lnTo>
                      <a:pt x="350" y="93"/>
                    </a:lnTo>
                    <a:lnTo>
                      <a:pt x="349" y="92"/>
                    </a:lnTo>
                    <a:lnTo>
                      <a:pt x="349" y="92"/>
                    </a:lnTo>
                    <a:lnTo>
                      <a:pt x="347" y="91"/>
                    </a:lnTo>
                    <a:lnTo>
                      <a:pt x="347" y="88"/>
                    </a:lnTo>
                    <a:lnTo>
                      <a:pt x="347" y="87"/>
                    </a:lnTo>
                    <a:lnTo>
                      <a:pt x="346" y="85"/>
                    </a:lnTo>
                    <a:lnTo>
                      <a:pt x="345" y="85"/>
                    </a:lnTo>
                    <a:lnTo>
                      <a:pt x="342" y="85"/>
                    </a:lnTo>
                    <a:lnTo>
                      <a:pt x="341" y="87"/>
                    </a:lnTo>
                    <a:lnTo>
                      <a:pt x="339" y="88"/>
                    </a:lnTo>
                    <a:lnTo>
                      <a:pt x="337" y="89"/>
                    </a:lnTo>
                    <a:lnTo>
                      <a:pt x="337" y="88"/>
                    </a:lnTo>
                    <a:lnTo>
                      <a:pt x="334" y="89"/>
                    </a:lnTo>
                    <a:lnTo>
                      <a:pt x="333" y="87"/>
                    </a:lnTo>
                    <a:lnTo>
                      <a:pt x="330" y="87"/>
                    </a:lnTo>
                    <a:lnTo>
                      <a:pt x="329" y="84"/>
                    </a:lnTo>
                    <a:lnTo>
                      <a:pt x="328" y="84"/>
                    </a:lnTo>
                    <a:lnTo>
                      <a:pt x="325" y="83"/>
                    </a:lnTo>
                    <a:lnTo>
                      <a:pt x="324" y="83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80"/>
                    </a:lnTo>
                    <a:lnTo>
                      <a:pt x="322" y="79"/>
                    </a:lnTo>
                    <a:lnTo>
                      <a:pt x="319" y="79"/>
                    </a:lnTo>
                    <a:lnTo>
                      <a:pt x="319" y="80"/>
                    </a:lnTo>
                    <a:lnTo>
                      <a:pt x="317" y="80"/>
                    </a:lnTo>
                    <a:lnTo>
                      <a:pt x="316" y="80"/>
                    </a:lnTo>
                    <a:lnTo>
                      <a:pt x="315" y="78"/>
                    </a:lnTo>
                    <a:lnTo>
                      <a:pt x="315" y="78"/>
                    </a:lnTo>
                    <a:lnTo>
                      <a:pt x="315" y="80"/>
                    </a:lnTo>
                    <a:lnTo>
                      <a:pt x="312" y="80"/>
                    </a:lnTo>
                    <a:lnTo>
                      <a:pt x="312" y="82"/>
                    </a:lnTo>
                    <a:lnTo>
                      <a:pt x="308" y="82"/>
                    </a:lnTo>
                    <a:lnTo>
                      <a:pt x="308" y="78"/>
                    </a:lnTo>
                    <a:lnTo>
                      <a:pt x="307" y="78"/>
                    </a:lnTo>
                    <a:lnTo>
                      <a:pt x="307" y="80"/>
                    </a:lnTo>
                    <a:lnTo>
                      <a:pt x="304" y="82"/>
                    </a:lnTo>
                    <a:lnTo>
                      <a:pt x="304" y="80"/>
                    </a:lnTo>
                    <a:lnTo>
                      <a:pt x="303" y="80"/>
                    </a:lnTo>
                    <a:lnTo>
                      <a:pt x="302" y="79"/>
                    </a:lnTo>
                    <a:lnTo>
                      <a:pt x="300" y="79"/>
                    </a:lnTo>
                    <a:lnTo>
                      <a:pt x="300" y="79"/>
                    </a:lnTo>
                    <a:lnTo>
                      <a:pt x="295" y="80"/>
                    </a:lnTo>
                    <a:lnTo>
                      <a:pt x="294" y="82"/>
                    </a:lnTo>
                    <a:lnTo>
                      <a:pt x="291" y="82"/>
                    </a:lnTo>
                    <a:lnTo>
                      <a:pt x="290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7" y="82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88" y="83"/>
                    </a:lnTo>
                    <a:lnTo>
                      <a:pt x="290" y="83"/>
                    </a:lnTo>
                    <a:lnTo>
                      <a:pt x="290" y="84"/>
                    </a:lnTo>
                    <a:lnTo>
                      <a:pt x="291" y="84"/>
                    </a:lnTo>
                    <a:lnTo>
                      <a:pt x="292" y="84"/>
                    </a:lnTo>
                    <a:lnTo>
                      <a:pt x="292" y="85"/>
                    </a:lnTo>
                    <a:lnTo>
                      <a:pt x="294" y="85"/>
                    </a:lnTo>
                    <a:lnTo>
                      <a:pt x="294" y="87"/>
                    </a:lnTo>
                    <a:lnTo>
                      <a:pt x="295" y="85"/>
                    </a:lnTo>
                    <a:lnTo>
                      <a:pt x="295" y="85"/>
                    </a:lnTo>
                    <a:lnTo>
                      <a:pt x="296" y="84"/>
                    </a:lnTo>
                    <a:lnTo>
                      <a:pt x="296" y="85"/>
                    </a:lnTo>
                    <a:lnTo>
                      <a:pt x="296" y="85"/>
                    </a:lnTo>
                    <a:lnTo>
                      <a:pt x="298" y="85"/>
                    </a:lnTo>
                    <a:lnTo>
                      <a:pt x="298" y="87"/>
                    </a:lnTo>
                    <a:lnTo>
                      <a:pt x="298" y="88"/>
                    </a:lnTo>
                    <a:lnTo>
                      <a:pt x="296" y="88"/>
                    </a:lnTo>
                    <a:lnTo>
                      <a:pt x="295" y="89"/>
                    </a:lnTo>
                    <a:lnTo>
                      <a:pt x="294" y="91"/>
                    </a:lnTo>
                    <a:lnTo>
                      <a:pt x="296" y="91"/>
                    </a:lnTo>
                    <a:lnTo>
                      <a:pt x="298" y="92"/>
                    </a:lnTo>
                    <a:lnTo>
                      <a:pt x="299" y="95"/>
                    </a:lnTo>
                    <a:lnTo>
                      <a:pt x="298" y="95"/>
                    </a:lnTo>
                    <a:lnTo>
                      <a:pt x="298" y="95"/>
                    </a:lnTo>
                    <a:lnTo>
                      <a:pt x="298" y="96"/>
                    </a:lnTo>
                    <a:lnTo>
                      <a:pt x="295" y="96"/>
                    </a:lnTo>
                    <a:lnTo>
                      <a:pt x="295" y="93"/>
                    </a:lnTo>
                    <a:lnTo>
                      <a:pt x="292" y="93"/>
                    </a:lnTo>
                    <a:lnTo>
                      <a:pt x="292" y="92"/>
                    </a:lnTo>
                    <a:lnTo>
                      <a:pt x="292" y="92"/>
                    </a:lnTo>
                    <a:lnTo>
                      <a:pt x="291" y="92"/>
                    </a:lnTo>
                    <a:lnTo>
                      <a:pt x="291" y="91"/>
                    </a:lnTo>
                    <a:lnTo>
                      <a:pt x="288" y="89"/>
                    </a:lnTo>
                    <a:lnTo>
                      <a:pt x="287" y="88"/>
                    </a:lnTo>
                    <a:lnTo>
                      <a:pt x="286" y="88"/>
                    </a:lnTo>
                    <a:lnTo>
                      <a:pt x="286" y="88"/>
                    </a:lnTo>
                    <a:lnTo>
                      <a:pt x="284" y="89"/>
                    </a:lnTo>
                    <a:lnTo>
                      <a:pt x="283" y="91"/>
                    </a:lnTo>
                    <a:lnTo>
                      <a:pt x="283" y="92"/>
                    </a:lnTo>
                    <a:lnTo>
                      <a:pt x="284" y="92"/>
                    </a:lnTo>
                    <a:lnTo>
                      <a:pt x="284" y="93"/>
                    </a:lnTo>
                    <a:lnTo>
                      <a:pt x="284" y="95"/>
                    </a:lnTo>
                    <a:lnTo>
                      <a:pt x="282" y="93"/>
                    </a:lnTo>
                    <a:lnTo>
                      <a:pt x="281" y="95"/>
                    </a:lnTo>
                    <a:lnTo>
                      <a:pt x="281" y="95"/>
                    </a:lnTo>
                    <a:lnTo>
                      <a:pt x="278" y="95"/>
                    </a:lnTo>
                    <a:lnTo>
                      <a:pt x="277" y="93"/>
                    </a:lnTo>
                    <a:lnTo>
                      <a:pt x="275" y="93"/>
                    </a:lnTo>
                    <a:lnTo>
                      <a:pt x="275" y="93"/>
                    </a:lnTo>
                    <a:lnTo>
                      <a:pt x="275" y="92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5" y="91"/>
                    </a:lnTo>
                    <a:lnTo>
                      <a:pt x="277" y="91"/>
                    </a:lnTo>
                    <a:lnTo>
                      <a:pt x="277" y="89"/>
                    </a:lnTo>
                    <a:lnTo>
                      <a:pt x="275" y="89"/>
                    </a:lnTo>
                    <a:lnTo>
                      <a:pt x="274" y="91"/>
                    </a:lnTo>
                    <a:lnTo>
                      <a:pt x="273" y="91"/>
                    </a:lnTo>
                    <a:lnTo>
                      <a:pt x="271" y="89"/>
                    </a:lnTo>
                    <a:lnTo>
                      <a:pt x="271" y="89"/>
                    </a:lnTo>
                    <a:lnTo>
                      <a:pt x="270" y="89"/>
                    </a:lnTo>
                    <a:lnTo>
                      <a:pt x="270" y="87"/>
                    </a:lnTo>
                    <a:lnTo>
                      <a:pt x="267" y="87"/>
                    </a:lnTo>
                    <a:lnTo>
                      <a:pt x="267" y="87"/>
                    </a:lnTo>
                    <a:lnTo>
                      <a:pt x="266" y="88"/>
                    </a:lnTo>
                    <a:lnTo>
                      <a:pt x="265" y="88"/>
                    </a:lnTo>
                    <a:lnTo>
                      <a:pt x="265" y="88"/>
                    </a:lnTo>
                    <a:lnTo>
                      <a:pt x="261" y="87"/>
                    </a:lnTo>
                    <a:lnTo>
                      <a:pt x="260" y="87"/>
                    </a:lnTo>
                    <a:lnTo>
                      <a:pt x="260" y="85"/>
                    </a:lnTo>
                    <a:lnTo>
                      <a:pt x="260" y="85"/>
                    </a:lnTo>
                    <a:lnTo>
                      <a:pt x="258" y="85"/>
                    </a:lnTo>
                    <a:lnTo>
                      <a:pt x="258" y="85"/>
                    </a:lnTo>
                    <a:lnTo>
                      <a:pt x="257" y="87"/>
                    </a:lnTo>
                    <a:lnTo>
                      <a:pt x="256" y="87"/>
                    </a:lnTo>
                    <a:lnTo>
                      <a:pt x="254" y="87"/>
                    </a:lnTo>
                    <a:lnTo>
                      <a:pt x="253" y="85"/>
                    </a:lnTo>
                    <a:lnTo>
                      <a:pt x="253" y="88"/>
                    </a:lnTo>
                    <a:lnTo>
                      <a:pt x="249" y="89"/>
                    </a:lnTo>
                    <a:lnTo>
                      <a:pt x="249" y="91"/>
                    </a:lnTo>
                    <a:lnTo>
                      <a:pt x="248" y="91"/>
                    </a:lnTo>
                    <a:lnTo>
                      <a:pt x="248" y="89"/>
                    </a:lnTo>
                    <a:lnTo>
                      <a:pt x="245" y="89"/>
                    </a:lnTo>
                    <a:lnTo>
                      <a:pt x="245" y="89"/>
                    </a:lnTo>
                    <a:lnTo>
                      <a:pt x="244" y="88"/>
                    </a:lnTo>
                    <a:lnTo>
                      <a:pt x="244" y="92"/>
                    </a:lnTo>
                    <a:lnTo>
                      <a:pt x="241" y="93"/>
                    </a:lnTo>
                    <a:lnTo>
                      <a:pt x="241" y="93"/>
                    </a:lnTo>
                    <a:lnTo>
                      <a:pt x="240" y="95"/>
                    </a:lnTo>
                    <a:lnTo>
                      <a:pt x="240" y="97"/>
                    </a:lnTo>
                    <a:lnTo>
                      <a:pt x="240" y="97"/>
                    </a:lnTo>
                    <a:lnTo>
                      <a:pt x="240" y="96"/>
                    </a:lnTo>
                    <a:lnTo>
                      <a:pt x="237" y="99"/>
                    </a:lnTo>
                    <a:lnTo>
                      <a:pt x="237" y="99"/>
                    </a:lnTo>
                    <a:lnTo>
                      <a:pt x="233" y="99"/>
                    </a:lnTo>
                    <a:lnTo>
                      <a:pt x="233" y="99"/>
                    </a:lnTo>
                    <a:lnTo>
                      <a:pt x="232" y="99"/>
                    </a:lnTo>
                    <a:lnTo>
                      <a:pt x="232" y="99"/>
                    </a:lnTo>
                    <a:lnTo>
                      <a:pt x="232" y="100"/>
                    </a:lnTo>
                    <a:lnTo>
                      <a:pt x="231" y="100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31" y="102"/>
                    </a:lnTo>
                    <a:lnTo>
                      <a:pt x="228" y="102"/>
                    </a:lnTo>
                    <a:lnTo>
                      <a:pt x="227" y="104"/>
                    </a:lnTo>
                    <a:lnTo>
                      <a:pt x="224" y="104"/>
                    </a:lnTo>
                    <a:lnTo>
                      <a:pt x="224" y="105"/>
                    </a:lnTo>
                    <a:lnTo>
                      <a:pt x="224" y="106"/>
                    </a:lnTo>
                    <a:lnTo>
                      <a:pt x="223" y="106"/>
                    </a:lnTo>
                    <a:lnTo>
                      <a:pt x="223" y="106"/>
                    </a:lnTo>
                    <a:lnTo>
                      <a:pt x="222" y="106"/>
                    </a:lnTo>
                    <a:lnTo>
                      <a:pt x="222" y="110"/>
                    </a:lnTo>
                    <a:lnTo>
                      <a:pt x="220" y="113"/>
                    </a:lnTo>
                    <a:lnTo>
                      <a:pt x="219" y="112"/>
                    </a:lnTo>
                    <a:lnTo>
                      <a:pt x="219" y="113"/>
                    </a:lnTo>
                    <a:lnTo>
                      <a:pt x="218" y="113"/>
                    </a:lnTo>
                    <a:lnTo>
                      <a:pt x="218" y="113"/>
                    </a:lnTo>
                    <a:lnTo>
                      <a:pt x="218" y="114"/>
                    </a:lnTo>
                    <a:lnTo>
                      <a:pt x="219" y="114"/>
                    </a:lnTo>
                    <a:lnTo>
                      <a:pt x="219" y="119"/>
                    </a:lnTo>
                    <a:lnTo>
                      <a:pt x="219" y="119"/>
                    </a:lnTo>
                    <a:lnTo>
                      <a:pt x="219" y="122"/>
                    </a:lnTo>
                    <a:lnTo>
                      <a:pt x="220" y="122"/>
                    </a:lnTo>
                    <a:lnTo>
                      <a:pt x="220" y="123"/>
                    </a:lnTo>
                    <a:lnTo>
                      <a:pt x="220" y="123"/>
                    </a:lnTo>
                    <a:lnTo>
                      <a:pt x="222" y="125"/>
                    </a:lnTo>
                    <a:lnTo>
                      <a:pt x="222" y="126"/>
                    </a:lnTo>
                    <a:lnTo>
                      <a:pt x="223" y="126"/>
                    </a:lnTo>
                    <a:lnTo>
                      <a:pt x="223" y="129"/>
                    </a:lnTo>
                    <a:lnTo>
                      <a:pt x="223" y="129"/>
                    </a:lnTo>
                    <a:lnTo>
                      <a:pt x="222" y="130"/>
                    </a:lnTo>
                    <a:lnTo>
                      <a:pt x="223" y="130"/>
                    </a:lnTo>
                    <a:lnTo>
                      <a:pt x="223" y="131"/>
                    </a:lnTo>
                    <a:lnTo>
                      <a:pt x="223" y="131"/>
                    </a:lnTo>
                    <a:lnTo>
                      <a:pt x="224" y="131"/>
                    </a:lnTo>
                    <a:lnTo>
                      <a:pt x="223" y="134"/>
                    </a:lnTo>
                    <a:lnTo>
                      <a:pt x="223" y="135"/>
                    </a:lnTo>
                    <a:lnTo>
                      <a:pt x="222" y="138"/>
                    </a:lnTo>
                    <a:lnTo>
                      <a:pt x="219" y="138"/>
                    </a:lnTo>
                    <a:lnTo>
                      <a:pt x="219" y="140"/>
                    </a:lnTo>
                    <a:lnTo>
                      <a:pt x="218" y="142"/>
                    </a:lnTo>
                    <a:lnTo>
                      <a:pt x="216" y="142"/>
                    </a:lnTo>
                    <a:lnTo>
                      <a:pt x="218" y="146"/>
                    </a:lnTo>
                    <a:lnTo>
                      <a:pt x="216" y="146"/>
                    </a:lnTo>
                    <a:lnTo>
                      <a:pt x="218" y="154"/>
                    </a:lnTo>
                    <a:lnTo>
                      <a:pt x="218" y="155"/>
                    </a:lnTo>
                    <a:lnTo>
                      <a:pt x="216" y="156"/>
                    </a:lnTo>
                    <a:lnTo>
                      <a:pt x="218" y="157"/>
                    </a:lnTo>
                    <a:lnTo>
                      <a:pt x="219" y="159"/>
                    </a:lnTo>
                    <a:lnTo>
                      <a:pt x="219" y="163"/>
                    </a:lnTo>
                    <a:lnTo>
                      <a:pt x="219" y="163"/>
                    </a:lnTo>
                    <a:lnTo>
                      <a:pt x="219" y="165"/>
                    </a:lnTo>
                    <a:lnTo>
                      <a:pt x="220" y="165"/>
                    </a:lnTo>
                    <a:lnTo>
                      <a:pt x="219" y="172"/>
                    </a:lnTo>
                    <a:lnTo>
                      <a:pt x="218" y="172"/>
                    </a:lnTo>
                    <a:lnTo>
                      <a:pt x="219" y="178"/>
                    </a:lnTo>
                    <a:lnTo>
                      <a:pt x="218" y="178"/>
                    </a:lnTo>
                    <a:lnTo>
                      <a:pt x="218" y="182"/>
                    </a:lnTo>
                    <a:lnTo>
                      <a:pt x="218" y="182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19" y="181"/>
                    </a:lnTo>
                    <a:lnTo>
                      <a:pt x="220" y="181"/>
                    </a:lnTo>
                    <a:lnTo>
                      <a:pt x="220" y="184"/>
                    </a:lnTo>
                    <a:lnTo>
                      <a:pt x="222" y="185"/>
                    </a:lnTo>
                    <a:lnTo>
                      <a:pt x="222" y="186"/>
                    </a:lnTo>
                    <a:lnTo>
                      <a:pt x="223" y="186"/>
                    </a:lnTo>
                    <a:lnTo>
                      <a:pt x="222" y="189"/>
                    </a:lnTo>
                    <a:lnTo>
                      <a:pt x="223" y="190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6" y="194"/>
                    </a:lnTo>
                    <a:lnTo>
                      <a:pt x="227" y="194"/>
                    </a:lnTo>
                    <a:lnTo>
                      <a:pt x="227" y="195"/>
                    </a:lnTo>
                    <a:lnTo>
                      <a:pt x="228" y="197"/>
                    </a:lnTo>
                    <a:lnTo>
                      <a:pt x="230" y="198"/>
                    </a:lnTo>
                    <a:lnTo>
                      <a:pt x="232" y="198"/>
                    </a:lnTo>
                    <a:lnTo>
                      <a:pt x="232" y="201"/>
                    </a:lnTo>
                    <a:lnTo>
                      <a:pt x="233" y="203"/>
                    </a:lnTo>
                    <a:lnTo>
                      <a:pt x="235" y="206"/>
                    </a:lnTo>
                    <a:lnTo>
                      <a:pt x="235" y="207"/>
                    </a:lnTo>
                    <a:lnTo>
                      <a:pt x="236" y="210"/>
                    </a:lnTo>
                    <a:lnTo>
                      <a:pt x="240" y="210"/>
                    </a:lnTo>
                    <a:lnTo>
                      <a:pt x="240" y="210"/>
                    </a:lnTo>
                    <a:lnTo>
                      <a:pt x="243" y="210"/>
                    </a:lnTo>
                    <a:lnTo>
                      <a:pt x="243" y="211"/>
                    </a:lnTo>
                    <a:lnTo>
                      <a:pt x="244" y="211"/>
                    </a:lnTo>
                    <a:lnTo>
                      <a:pt x="245" y="211"/>
                    </a:lnTo>
                    <a:lnTo>
                      <a:pt x="247" y="214"/>
                    </a:lnTo>
                    <a:lnTo>
                      <a:pt x="248" y="216"/>
                    </a:lnTo>
                    <a:lnTo>
                      <a:pt x="250" y="216"/>
                    </a:lnTo>
                    <a:lnTo>
                      <a:pt x="253" y="216"/>
                    </a:lnTo>
                    <a:lnTo>
                      <a:pt x="256" y="216"/>
                    </a:lnTo>
                    <a:lnTo>
                      <a:pt x="256" y="215"/>
                    </a:lnTo>
                    <a:lnTo>
                      <a:pt x="258" y="215"/>
                    </a:lnTo>
                    <a:lnTo>
                      <a:pt x="260" y="215"/>
                    </a:lnTo>
                    <a:lnTo>
                      <a:pt x="261" y="215"/>
                    </a:lnTo>
                    <a:lnTo>
                      <a:pt x="261" y="214"/>
                    </a:lnTo>
                    <a:lnTo>
                      <a:pt x="262" y="214"/>
                    </a:lnTo>
                    <a:lnTo>
                      <a:pt x="264" y="212"/>
                    </a:lnTo>
                    <a:lnTo>
                      <a:pt x="265" y="211"/>
                    </a:lnTo>
                    <a:lnTo>
                      <a:pt x="266" y="210"/>
                    </a:lnTo>
                    <a:lnTo>
                      <a:pt x="266" y="211"/>
                    </a:lnTo>
                    <a:lnTo>
                      <a:pt x="271" y="210"/>
                    </a:lnTo>
                    <a:lnTo>
                      <a:pt x="271" y="210"/>
                    </a:lnTo>
                    <a:lnTo>
                      <a:pt x="271" y="211"/>
                    </a:lnTo>
                    <a:lnTo>
                      <a:pt x="273" y="212"/>
                    </a:lnTo>
                    <a:lnTo>
                      <a:pt x="273" y="211"/>
                    </a:lnTo>
                    <a:lnTo>
                      <a:pt x="275" y="211"/>
                    </a:lnTo>
                    <a:lnTo>
                      <a:pt x="277" y="210"/>
                    </a:lnTo>
                    <a:lnTo>
                      <a:pt x="278" y="207"/>
                    </a:lnTo>
                    <a:lnTo>
                      <a:pt x="279" y="206"/>
                    </a:lnTo>
                    <a:lnTo>
                      <a:pt x="282" y="206"/>
                    </a:lnTo>
                    <a:lnTo>
                      <a:pt x="282" y="201"/>
                    </a:lnTo>
                    <a:lnTo>
                      <a:pt x="282" y="201"/>
                    </a:lnTo>
                    <a:lnTo>
                      <a:pt x="282" y="199"/>
                    </a:lnTo>
                    <a:lnTo>
                      <a:pt x="284" y="198"/>
                    </a:lnTo>
                    <a:lnTo>
                      <a:pt x="284" y="194"/>
                    </a:lnTo>
                    <a:lnTo>
                      <a:pt x="286" y="194"/>
                    </a:lnTo>
                    <a:lnTo>
                      <a:pt x="287" y="185"/>
                    </a:lnTo>
                    <a:lnTo>
                      <a:pt x="290" y="184"/>
                    </a:lnTo>
                    <a:lnTo>
                      <a:pt x="290" y="184"/>
                    </a:lnTo>
                    <a:lnTo>
                      <a:pt x="294" y="184"/>
                    </a:lnTo>
                    <a:lnTo>
                      <a:pt x="294" y="182"/>
                    </a:lnTo>
                    <a:lnTo>
                      <a:pt x="295" y="182"/>
                    </a:lnTo>
                    <a:lnTo>
                      <a:pt x="295" y="181"/>
                    </a:lnTo>
                    <a:lnTo>
                      <a:pt x="300" y="181"/>
                    </a:lnTo>
                    <a:lnTo>
                      <a:pt x="302" y="178"/>
                    </a:lnTo>
                    <a:lnTo>
                      <a:pt x="303" y="177"/>
                    </a:lnTo>
                    <a:lnTo>
                      <a:pt x="305" y="177"/>
                    </a:lnTo>
                    <a:lnTo>
                      <a:pt x="307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09" y="177"/>
                    </a:lnTo>
                    <a:lnTo>
                      <a:pt x="312" y="177"/>
                    </a:lnTo>
                    <a:lnTo>
                      <a:pt x="312" y="178"/>
                    </a:lnTo>
                    <a:lnTo>
                      <a:pt x="313" y="178"/>
                    </a:lnTo>
                    <a:lnTo>
                      <a:pt x="315" y="180"/>
                    </a:lnTo>
                    <a:lnTo>
                      <a:pt x="316" y="181"/>
                    </a:lnTo>
                    <a:lnTo>
                      <a:pt x="316" y="182"/>
                    </a:lnTo>
                    <a:lnTo>
                      <a:pt x="315" y="185"/>
                    </a:lnTo>
                    <a:lnTo>
                      <a:pt x="315" y="186"/>
                    </a:lnTo>
                    <a:lnTo>
                      <a:pt x="315" y="186"/>
                    </a:lnTo>
                    <a:lnTo>
                      <a:pt x="315" y="188"/>
                    </a:lnTo>
                    <a:lnTo>
                      <a:pt x="313" y="188"/>
                    </a:lnTo>
                    <a:lnTo>
                      <a:pt x="313" y="190"/>
                    </a:lnTo>
                    <a:lnTo>
                      <a:pt x="312" y="190"/>
                    </a:lnTo>
                    <a:lnTo>
                      <a:pt x="312" y="195"/>
                    </a:lnTo>
                    <a:lnTo>
                      <a:pt x="311" y="195"/>
                    </a:lnTo>
                    <a:lnTo>
                      <a:pt x="311" y="197"/>
                    </a:lnTo>
                    <a:lnTo>
                      <a:pt x="311" y="198"/>
                    </a:lnTo>
                    <a:lnTo>
                      <a:pt x="312" y="198"/>
                    </a:lnTo>
                    <a:lnTo>
                      <a:pt x="312" y="199"/>
                    </a:lnTo>
                    <a:lnTo>
                      <a:pt x="311" y="199"/>
                    </a:lnTo>
                    <a:lnTo>
                      <a:pt x="311" y="203"/>
                    </a:lnTo>
                    <a:lnTo>
                      <a:pt x="309" y="207"/>
                    </a:lnTo>
                    <a:lnTo>
                      <a:pt x="308" y="211"/>
                    </a:lnTo>
                    <a:lnTo>
                      <a:pt x="308" y="215"/>
                    </a:lnTo>
                    <a:lnTo>
                      <a:pt x="307" y="215"/>
                    </a:lnTo>
                    <a:lnTo>
                      <a:pt x="307" y="214"/>
                    </a:lnTo>
                    <a:lnTo>
                      <a:pt x="304" y="214"/>
                    </a:lnTo>
                    <a:lnTo>
                      <a:pt x="305" y="212"/>
                    </a:lnTo>
                    <a:lnTo>
                      <a:pt x="305" y="211"/>
                    </a:lnTo>
                    <a:lnTo>
                      <a:pt x="305" y="210"/>
                    </a:lnTo>
                    <a:lnTo>
                      <a:pt x="304" y="210"/>
                    </a:lnTo>
                    <a:lnTo>
                      <a:pt x="304" y="211"/>
                    </a:lnTo>
                    <a:lnTo>
                      <a:pt x="303" y="212"/>
                    </a:lnTo>
                    <a:lnTo>
                      <a:pt x="302" y="215"/>
                    </a:lnTo>
                    <a:lnTo>
                      <a:pt x="304" y="215"/>
                    </a:lnTo>
                    <a:lnTo>
                      <a:pt x="304" y="216"/>
                    </a:lnTo>
                    <a:lnTo>
                      <a:pt x="304" y="218"/>
                    </a:lnTo>
                    <a:lnTo>
                      <a:pt x="305" y="218"/>
                    </a:lnTo>
                    <a:lnTo>
                      <a:pt x="304" y="224"/>
                    </a:lnTo>
                    <a:lnTo>
                      <a:pt x="303" y="226"/>
                    </a:lnTo>
                    <a:lnTo>
                      <a:pt x="303" y="227"/>
                    </a:lnTo>
                    <a:lnTo>
                      <a:pt x="303" y="227"/>
                    </a:lnTo>
                    <a:lnTo>
                      <a:pt x="304" y="229"/>
                    </a:lnTo>
                    <a:lnTo>
                      <a:pt x="303" y="229"/>
                    </a:lnTo>
                    <a:lnTo>
                      <a:pt x="303" y="231"/>
                    </a:lnTo>
                    <a:lnTo>
                      <a:pt x="303" y="231"/>
                    </a:lnTo>
                    <a:lnTo>
                      <a:pt x="303" y="233"/>
                    </a:lnTo>
                    <a:lnTo>
                      <a:pt x="303" y="235"/>
                    </a:lnTo>
                    <a:lnTo>
                      <a:pt x="302" y="236"/>
                    </a:lnTo>
                    <a:lnTo>
                      <a:pt x="300" y="236"/>
                    </a:lnTo>
                    <a:lnTo>
                      <a:pt x="300" y="239"/>
                    </a:lnTo>
                    <a:lnTo>
                      <a:pt x="300" y="239"/>
                    </a:lnTo>
                    <a:lnTo>
                      <a:pt x="299" y="239"/>
                    </a:lnTo>
                    <a:lnTo>
                      <a:pt x="298" y="240"/>
                    </a:lnTo>
                    <a:lnTo>
                      <a:pt x="298" y="241"/>
                    </a:lnTo>
                    <a:lnTo>
                      <a:pt x="298" y="241"/>
                    </a:lnTo>
                    <a:lnTo>
                      <a:pt x="298" y="243"/>
                    </a:lnTo>
                    <a:lnTo>
                      <a:pt x="300" y="243"/>
                    </a:lnTo>
                    <a:lnTo>
                      <a:pt x="300" y="241"/>
                    </a:lnTo>
                    <a:lnTo>
                      <a:pt x="302" y="241"/>
                    </a:lnTo>
                    <a:lnTo>
                      <a:pt x="303" y="241"/>
                    </a:lnTo>
                    <a:lnTo>
                      <a:pt x="303" y="243"/>
                    </a:lnTo>
                    <a:lnTo>
                      <a:pt x="304" y="243"/>
                    </a:lnTo>
                    <a:lnTo>
                      <a:pt x="305" y="243"/>
                    </a:lnTo>
                    <a:lnTo>
                      <a:pt x="305" y="241"/>
                    </a:lnTo>
                    <a:lnTo>
                      <a:pt x="313" y="241"/>
                    </a:lnTo>
                    <a:lnTo>
                      <a:pt x="313" y="243"/>
                    </a:lnTo>
                    <a:lnTo>
                      <a:pt x="315" y="243"/>
                    </a:lnTo>
                    <a:lnTo>
                      <a:pt x="316" y="243"/>
                    </a:lnTo>
                    <a:lnTo>
                      <a:pt x="316" y="241"/>
                    </a:lnTo>
                    <a:lnTo>
                      <a:pt x="325" y="240"/>
                    </a:lnTo>
                    <a:lnTo>
                      <a:pt x="325" y="239"/>
                    </a:lnTo>
                    <a:lnTo>
                      <a:pt x="326" y="239"/>
                    </a:lnTo>
                    <a:lnTo>
                      <a:pt x="326" y="240"/>
                    </a:lnTo>
                    <a:lnTo>
                      <a:pt x="328" y="240"/>
                    </a:lnTo>
                    <a:lnTo>
                      <a:pt x="337" y="240"/>
                    </a:lnTo>
                    <a:lnTo>
                      <a:pt x="338" y="241"/>
                    </a:lnTo>
                    <a:lnTo>
                      <a:pt x="338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39" y="243"/>
                    </a:lnTo>
                    <a:lnTo>
                      <a:pt x="341" y="244"/>
                    </a:lnTo>
                    <a:lnTo>
                      <a:pt x="341" y="244"/>
                    </a:lnTo>
                    <a:lnTo>
                      <a:pt x="341" y="246"/>
                    </a:lnTo>
                    <a:lnTo>
                      <a:pt x="345" y="248"/>
                    </a:lnTo>
                    <a:lnTo>
                      <a:pt x="349" y="249"/>
                    </a:lnTo>
                    <a:lnTo>
                      <a:pt x="347" y="253"/>
                    </a:lnTo>
                    <a:lnTo>
                      <a:pt x="349" y="253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6"/>
                    </a:lnTo>
                    <a:lnTo>
                      <a:pt x="349" y="258"/>
                    </a:lnTo>
                    <a:lnTo>
                      <a:pt x="347" y="258"/>
                    </a:lnTo>
                    <a:lnTo>
                      <a:pt x="347" y="260"/>
                    </a:lnTo>
                    <a:lnTo>
                      <a:pt x="346" y="260"/>
                    </a:lnTo>
                    <a:lnTo>
                      <a:pt x="346" y="261"/>
                    </a:lnTo>
                    <a:lnTo>
                      <a:pt x="346" y="261"/>
                    </a:lnTo>
                    <a:lnTo>
                      <a:pt x="346" y="265"/>
                    </a:lnTo>
                    <a:lnTo>
                      <a:pt x="345" y="265"/>
                    </a:lnTo>
                    <a:lnTo>
                      <a:pt x="345" y="269"/>
                    </a:lnTo>
                    <a:lnTo>
                      <a:pt x="345" y="271"/>
                    </a:lnTo>
                    <a:lnTo>
                      <a:pt x="345" y="274"/>
                    </a:lnTo>
                    <a:lnTo>
                      <a:pt x="343" y="274"/>
                    </a:lnTo>
                    <a:lnTo>
                      <a:pt x="343" y="282"/>
                    </a:lnTo>
                    <a:lnTo>
                      <a:pt x="343" y="282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3" y="287"/>
                    </a:lnTo>
                    <a:lnTo>
                      <a:pt x="342" y="287"/>
                    </a:lnTo>
                    <a:lnTo>
                      <a:pt x="342" y="288"/>
                    </a:lnTo>
                    <a:lnTo>
                      <a:pt x="343" y="288"/>
                    </a:lnTo>
                    <a:lnTo>
                      <a:pt x="343" y="291"/>
                    </a:lnTo>
                    <a:lnTo>
                      <a:pt x="345" y="292"/>
                    </a:lnTo>
                    <a:lnTo>
                      <a:pt x="346" y="296"/>
                    </a:lnTo>
                    <a:lnTo>
                      <a:pt x="346" y="296"/>
                    </a:lnTo>
                    <a:lnTo>
                      <a:pt x="346" y="298"/>
                    </a:lnTo>
                    <a:lnTo>
                      <a:pt x="347" y="298"/>
                    </a:lnTo>
                    <a:lnTo>
                      <a:pt x="349" y="299"/>
                    </a:lnTo>
                    <a:lnTo>
                      <a:pt x="349" y="301"/>
                    </a:lnTo>
                    <a:lnTo>
                      <a:pt x="350" y="301"/>
                    </a:lnTo>
                    <a:lnTo>
                      <a:pt x="351" y="301"/>
                    </a:lnTo>
                    <a:lnTo>
                      <a:pt x="351" y="303"/>
                    </a:lnTo>
                    <a:lnTo>
                      <a:pt x="353" y="303"/>
                    </a:lnTo>
                    <a:lnTo>
                      <a:pt x="353" y="304"/>
                    </a:lnTo>
                    <a:lnTo>
                      <a:pt x="355" y="307"/>
                    </a:lnTo>
                    <a:lnTo>
                      <a:pt x="355" y="308"/>
                    </a:lnTo>
                    <a:lnTo>
                      <a:pt x="356" y="308"/>
                    </a:lnTo>
                    <a:lnTo>
                      <a:pt x="355" y="311"/>
                    </a:lnTo>
                    <a:lnTo>
                      <a:pt x="356" y="311"/>
                    </a:lnTo>
                    <a:lnTo>
                      <a:pt x="358" y="312"/>
                    </a:lnTo>
                    <a:lnTo>
                      <a:pt x="359" y="312"/>
                    </a:lnTo>
                    <a:lnTo>
                      <a:pt x="360" y="313"/>
                    </a:lnTo>
                    <a:lnTo>
                      <a:pt x="360" y="312"/>
                    </a:lnTo>
                    <a:lnTo>
                      <a:pt x="363" y="312"/>
                    </a:lnTo>
                    <a:lnTo>
                      <a:pt x="364" y="313"/>
                    </a:lnTo>
                    <a:lnTo>
                      <a:pt x="367" y="313"/>
                    </a:lnTo>
                    <a:lnTo>
                      <a:pt x="367" y="315"/>
                    </a:lnTo>
                    <a:lnTo>
                      <a:pt x="367" y="315"/>
                    </a:lnTo>
                    <a:lnTo>
                      <a:pt x="367" y="313"/>
                    </a:lnTo>
                    <a:lnTo>
                      <a:pt x="370" y="313"/>
                    </a:lnTo>
                    <a:lnTo>
                      <a:pt x="371" y="312"/>
                    </a:lnTo>
                    <a:lnTo>
                      <a:pt x="374" y="312"/>
                    </a:lnTo>
                    <a:lnTo>
                      <a:pt x="374" y="311"/>
                    </a:lnTo>
                    <a:lnTo>
                      <a:pt x="380" y="309"/>
                    </a:lnTo>
                    <a:lnTo>
                      <a:pt x="381" y="307"/>
                    </a:lnTo>
                    <a:lnTo>
                      <a:pt x="387" y="307"/>
                    </a:lnTo>
                    <a:lnTo>
                      <a:pt x="387" y="317"/>
                    </a:lnTo>
                    <a:lnTo>
                      <a:pt x="385" y="316"/>
                    </a:lnTo>
                    <a:lnTo>
                      <a:pt x="385" y="313"/>
                    </a:lnTo>
                    <a:lnTo>
                      <a:pt x="384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83" y="313"/>
                    </a:lnTo>
                    <a:lnTo>
                      <a:pt x="379" y="315"/>
                    </a:lnTo>
                    <a:lnTo>
                      <a:pt x="379" y="317"/>
                    </a:lnTo>
                    <a:lnTo>
                      <a:pt x="376" y="318"/>
                    </a:lnTo>
                    <a:lnTo>
                      <a:pt x="376" y="318"/>
                    </a:lnTo>
                    <a:lnTo>
                      <a:pt x="375" y="318"/>
                    </a:lnTo>
                    <a:lnTo>
                      <a:pt x="375" y="320"/>
                    </a:lnTo>
                    <a:lnTo>
                      <a:pt x="374" y="320"/>
                    </a:lnTo>
                    <a:lnTo>
                      <a:pt x="372" y="320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1"/>
                    </a:lnTo>
                    <a:lnTo>
                      <a:pt x="372" y="322"/>
                    </a:lnTo>
                    <a:lnTo>
                      <a:pt x="375" y="322"/>
                    </a:lnTo>
                    <a:lnTo>
                      <a:pt x="375" y="322"/>
                    </a:lnTo>
                    <a:lnTo>
                      <a:pt x="376" y="324"/>
                    </a:lnTo>
                    <a:lnTo>
                      <a:pt x="376" y="325"/>
                    </a:lnTo>
                    <a:lnTo>
                      <a:pt x="376" y="326"/>
                    </a:lnTo>
                    <a:lnTo>
                      <a:pt x="375" y="328"/>
                    </a:lnTo>
                    <a:lnTo>
                      <a:pt x="375" y="328"/>
                    </a:lnTo>
                    <a:lnTo>
                      <a:pt x="374" y="328"/>
                    </a:lnTo>
                    <a:lnTo>
                      <a:pt x="374" y="329"/>
                    </a:lnTo>
                    <a:lnTo>
                      <a:pt x="374" y="329"/>
                    </a:lnTo>
                    <a:lnTo>
                      <a:pt x="370" y="330"/>
                    </a:lnTo>
                    <a:lnTo>
                      <a:pt x="370" y="329"/>
                    </a:lnTo>
                    <a:lnTo>
                      <a:pt x="368" y="328"/>
                    </a:lnTo>
                    <a:lnTo>
                      <a:pt x="368" y="325"/>
                    </a:lnTo>
                    <a:lnTo>
                      <a:pt x="363" y="325"/>
                    </a:lnTo>
                    <a:lnTo>
                      <a:pt x="362" y="320"/>
                    </a:lnTo>
                    <a:lnTo>
                      <a:pt x="360" y="321"/>
                    </a:lnTo>
                    <a:lnTo>
                      <a:pt x="358" y="321"/>
                    </a:lnTo>
                    <a:lnTo>
                      <a:pt x="356" y="321"/>
                    </a:lnTo>
                    <a:lnTo>
                      <a:pt x="356" y="320"/>
                    </a:lnTo>
                    <a:lnTo>
                      <a:pt x="355" y="320"/>
                    </a:lnTo>
                    <a:lnTo>
                      <a:pt x="355" y="320"/>
                    </a:lnTo>
                    <a:lnTo>
                      <a:pt x="355" y="318"/>
                    </a:lnTo>
                    <a:lnTo>
                      <a:pt x="354" y="320"/>
                    </a:lnTo>
                    <a:lnTo>
                      <a:pt x="353" y="320"/>
                    </a:lnTo>
                    <a:lnTo>
                      <a:pt x="353" y="321"/>
                    </a:lnTo>
                    <a:lnTo>
                      <a:pt x="351" y="321"/>
                    </a:lnTo>
                    <a:lnTo>
                      <a:pt x="350" y="320"/>
                    </a:lnTo>
                    <a:lnTo>
                      <a:pt x="349" y="320"/>
                    </a:lnTo>
                    <a:lnTo>
                      <a:pt x="349" y="318"/>
                    </a:lnTo>
                    <a:lnTo>
                      <a:pt x="349" y="317"/>
                    </a:lnTo>
                    <a:lnTo>
                      <a:pt x="349" y="316"/>
                    </a:lnTo>
                    <a:lnTo>
                      <a:pt x="346" y="315"/>
                    </a:lnTo>
                    <a:lnTo>
                      <a:pt x="346" y="320"/>
                    </a:lnTo>
                    <a:lnTo>
                      <a:pt x="346" y="320"/>
                    </a:lnTo>
                    <a:lnTo>
                      <a:pt x="346" y="318"/>
                    </a:lnTo>
                    <a:lnTo>
                      <a:pt x="345" y="318"/>
                    </a:lnTo>
                    <a:lnTo>
                      <a:pt x="345" y="317"/>
                    </a:lnTo>
                    <a:lnTo>
                      <a:pt x="345" y="317"/>
                    </a:lnTo>
                    <a:lnTo>
                      <a:pt x="343" y="317"/>
                    </a:lnTo>
                    <a:lnTo>
                      <a:pt x="343" y="315"/>
                    </a:lnTo>
                    <a:lnTo>
                      <a:pt x="345" y="315"/>
                    </a:lnTo>
                    <a:lnTo>
                      <a:pt x="345" y="312"/>
                    </a:lnTo>
                    <a:lnTo>
                      <a:pt x="345" y="312"/>
                    </a:lnTo>
                    <a:lnTo>
                      <a:pt x="343" y="311"/>
                    </a:lnTo>
                    <a:lnTo>
                      <a:pt x="342" y="309"/>
                    </a:lnTo>
                    <a:lnTo>
                      <a:pt x="341" y="309"/>
                    </a:lnTo>
                    <a:lnTo>
                      <a:pt x="341" y="308"/>
                    </a:lnTo>
                    <a:lnTo>
                      <a:pt x="338" y="308"/>
                    </a:lnTo>
                    <a:lnTo>
                      <a:pt x="334" y="303"/>
                    </a:lnTo>
                    <a:lnTo>
                      <a:pt x="333" y="303"/>
                    </a:lnTo>
                    <a:lnTo>
                      <a:pt x="333" y="301"/>
                    </a:lnTo>
                    <a:lnTo>
                      <a:pt x="333" y="301"/>
                    </a:lnTo>
                    <a:lnTo>
                      <a:pt x="332" y="301"/>
                    </a:lnTo>
                    <a:lnTo>
                      <a:pt x="333" y="303"/>
                    </a:lnTo>
                    <a:lnTo>
                      <a:pt x="333" y="304"/>
                    </a:lnTo>
                    <a:lnTo>
                      <a:pt x="332" y="305"/>
                    </a:lnTo>
                    <a:lnTo>
                      <a:pt x="332" y="307"/>
                    </a:lnTo>
                    <a:lnTo>
                      <a:pt x="329" y="307"/>
                    </a:lnTo>
                    <a:lnTo>
                      <a:pt x="329" y="307"/>
                    </a:lnTo>
                    <a:lnTo>
                      <a:pt x="328" y="305"/>
                    </a:lnTo>
                    <a:lnTo>
                      <a:pt x="328" y="304"/>
                    </a:lnTo>
                    <a:lnTo>
                      <a:pt x="326" y="303"/>
                    </a:lnTo>
                    <a:lnTo>
                      <a:pt x="325" y="303"/>
                    </a:lnTo>
                    <a:lnTo>
                      <a:pt x="325" y="301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9"/>
                    </a:lnTo>
                    <a:lnTo>
                      <a:pt x="325" y="298"/>
                    </a:lnTo>
                    <a:lnTo>
                      <a:pt x="326" y="298"/>
                    </a:lnTo>
                    <a:lnTo>
                      <a:pt x="326" y="296"/>
                    </a:lnTo>
                    <a:lnTo>
                      <a:pt x="328" y="296"/>
                    </a:lnTo>
                    <a:lnTo>
                      <a:pt x="326" y="295"/>
                    </a:lnTo>
                    <a:lnTo>
                      <a:pt x="326" y="295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4"/>
                    </a:lnTo>
                    <a:lnTo>
                      <a:pt x="326" y="291"/>
                    </a:lnTo>
                    <a:lnTo>
                      <a:pt x="325" y="291"/>
                    </a:lnTo>
                    <a:lnTo>
                      <a:pt x="325" y="290"/>
                    </a:lnTo>
                    <a:lnTo>
                      <a:pt x="324" y="288"/>
                    </a:lnTo>
                    <a:lnTo>
                      <a:pt x="324" y="287"/>
                    </a:lnTo>
                    <a:lnTo>
                      <a:pt x="321" y="286"/>
                    </a:lnTo>
                    <a:lnTo>
                      <a:pt x="321" y="284"/>
                    </a:lnTo>
                    <a:lnTo>
                      <a:pt x="320" y="283"/>
                    </a:lnTo>
                    <a:lnTo>
                      <a:pt x="320" y="282"/>
                    </a:lnTo>
                    <a:lnTo>
                      <a:pt x="319" y="280"/>
                    </a:lnTo>
                    <a:lnTo>
                      <a:pt x="319" y="279"/>
                    </a:lnTo>
                    <a:lnTo>
                      <a:pt x="317" y="279"/>
                    </a:lnTo>
                    <a:lnTo>
                      <a:pt x="317" y="278"/>
                    </a:lnTo>
                    <a:lnTo>
                      <a:pt x="317" y="278"/>
                    </a:lnTo>
                    <a:lnTo>
                      <a:pt x="317" y="277"/>
                    </a:lnTo>
                    <a:lnTo>
                      <a:pt x="315" y="274"/>
                    </a:lnTo>
                    <a:lnTo>
                      <a:pt x="313" y="273"/>
                    </a:lnTo>
                    <a:lnTo>
                      <a:pt x="312" y="273"/>
                    </a:lnTo>
                    <a:lnTo>
                      <a:pt x="312" y="270"/>
                    </a:lnTo>
                    <a:lnTo>
                      <a:pt x="312" y="270"/>
                    </a:lnTo>
                    <a:lnTo>
                      <a:pt x="312" y="266"/>
                    </a:lnTo>
                    <a:lnTo>
                      <a:pt x="313" y="266"/>
                    </a:lnTo>
                    <a:lnTo>
                      <a:pt x="309" y="266"/>
                    </a:lnTo>
                    <a:lnTo>
                      <a:pt x="309" y="267"/>
                    </a:lnTo>
                    <a:lnTo>
                      <a:pt x="308" y="267"/>
                    </a:lnTo>
                    <a:lnTo>
                      <a:pt x="305" y="269"/>
                    </a:lnTo>
                    <a:lnTo>
                      <a:pt x="305" y="267"/>
                    </a:lnTo>
                    <a:lnTo>
                      <a:pt x="296" y="266"/>
                    </a:lnTo>
                    <a:lnTo>
                      <a:pt x="296" y="266"/>
                    </a:lnTo>
                    <a:lnTo>
                      <a:pt x="295" y="266"/>
                    </a:lnTo>
                    <a:lnTo>
                      <a:pt x="292" y="266"/>
                    </a:lnTo>
                    <a:lnTo>
                      <a:pt x="290" y="266"/>
                    </a:lnTo>
                    <a:lnTo>
                      <a:pt x="290" y="263"/>
                    </a:lnTo>
                    <a:lnTo>
                      <a:pt x="286" y="262"/>
                    </a:lnTo>
                    <a:lnTo>
                      <a:pt x="286" y="261"/>
                    </a:lnTo>
                    <a:lnTo>
                      <a:pt x="283" y="261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2" y="260"/>
                    </a:lnTo>
                    <a:lnTo>
                      <a:pt x="281" y="261"/>
                    </a:lnTo>
                    <a:lnTo>
                      <a:pt x="277" y="260"/>
                    </a:lnTo>
                    <a:lnTo>
                      <a:pt x="277" y="258"/>
                    </a:lnTo>
                    <a:lnTo>
                      <a:pt x="277" y="258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7" y="257"/>
                    </a:lnTo>
                    <a:lnTo>
                      <a:pt x="275" y="256"/>
                    </a:lnTo>
                    <a:lnTo>
                      <a:pt x="274" y="256"/>
                    </a:lnTo>
                    <a:lnTo>
                      <a:pt x="273" y="254"/>
                    </a:lnTo>
                    <a:lnTo>
                      <a:pt x="271" y="253"/>
                    </a:lnTo>
                    <a:lnTo>
                      <a:pt x="270" y="252"/>
                    </a:lnTo>
                    <a:lnTo>
                      <a:pt x="269" y="250"/>
                    </a:lnTo>
                    <a:lnTo>
                      <a:pt x="269" y="250"/>
                    </a:lnTo>
                    <a:lnTo>
                      <a:pt x="267" y="249"/>
                    </a:lnTo>
                    <a:lnTo>
                      <a:pt x="266" y="249"/>
                    </a:lnTo>
                    <a:lnTo>
                      <a:pt x="266" y="248"/>
                    </a:lnTo>
                    <a:lnTo>
                      <a:pt x="265" y="248"/>
                    </a:lnTo>
                    <a:lnTo>
                      <a:pt x="265" y="245"/>
                    </a:lnTo>
                    <a:lnTo>
                      <a:pt x="264" y="245"/>
                    </a:lnTo>
                    <a:lnTo>
                      <a:pt x="261" y="241"/>
                    </a:lnTo>
                    <a:lnTo>
                      <a:pt x="258" y="241"/>
                    </a:lnTo>
                    <a:lnTo>
                      <a:pt x="254" y="237"/>
                    </a:lnTo>
                    <a:lnTo>
                      <a:pt x="253" y="237"/>
                    </a:lnTo>
                    <a:lnTo>
                      <a:pt x="253" y="237"/>
                    </a:lnTo>
                    <a:lnTo>
                      <a:pt x="248" y="237"/>
                    </a:lnTo>
                    <a:lnTo>
                      <a:pt x="247" y="237"/>
                    </a:lnTo>
                    <a:lnTo>
                      <a:pt x="247" y="236"/>
                    </a:lnTo>
                    <a:lnTo>
                      <a:pt x="247" y="236"/>
                    </a:lnTo>
                    <a:lnTo>
                      <a:pt x="245" y="236"/>
                    </a:lnTo>
                    <a:lnTo>
                      <a:pt x="245" y="237"/>
                    </a:lnTo>
                    <a:lnTo>
                      <a:pt x="243" y="237"/>
                    </a:lnTo>
                    <a:lnTo>
                      <a:pt x="243" y="237"/>
                    </a:lnTo>
                    <a:lnTo>
                      <a:pt x="236" y="237"/>
                    </a:lnTo>
                    <a:lnTo>
                      <a:pt x="235" y="239"/>
                    </a:lnTo>
                    <a:lnTo>
                      <a:pt x="233" y="240"/>
                    </a:lnTo>
                    <a:lnTo>
                      <a:pt x="233" y="240"/>
                    </a:lnTo>
                    <a:lnTo>
                      <a:pt x="227" y="240"/>
                    </a:lnTo>
                    <a:lnTo>
                      <a:pt x="226" y="237"/>
                    </a:lnTo>
                    <a:lnTo>
                      <a:pt x="224" y="239"/>
                    </a:lnTo>
                    <a:lnTo>
                      <a:pt x="222" y="239"/>
                    </a:lnTo>
                    <a:lnTo>
                      <a:pt x="220" y="239"/>
                    </a:lnTo>
                    <a:lnTo>
                      <a:pt x="220" y="237"/>
                    </a:lnTo>
                    <a:lnTo>
                      <a:pt x="215" y="237"/>
                    </a:lnTo>
                    <a:lnTo>
                      <a:pt x="215" y="236"/>
                    </a:lnTo>
                    <a:lnTo>
                      <a:pt x="214" y="236"/>
                    </a:lnTo>
                    <a:lnTo>
                      <a:pt x="214" y="235"/>
                    </a:lnTo>
                    <a:lnTo>
                      <a:pt x="212" y="235"/>
                    </a:lnTo>
                    <a:lnTo>
                      <a:pt x="211" y="235"/>
                    </a:lnTo>
                    <a:lnTo>
                      <a:pt x="210" y="233"/>
                    </a:lnTo>
                    <a:lnTo>
                      <a:pt x="209" y="232"/>
                    </a:lnTo>
                    <a:lnTo>
                      <a:pt x="206" y="232"/>
                    </a:lnTo>
                    <a:lnTo>
                      <a:pt x="206" y="232"/>
                    </a:lnTo>
                    <a:lnTo>
                      <a:pt x="205" y="232"/>
                    </a:lnTo>
                    <a:lnTo>
                      <a:pt x="205" y="231"/>
                    </a:lnTo>
                    <a:lnTo>
                      <a:pt x="201" y="231"/>
                    </a:lnTo>
                    <a:lnTo>
                      <a:pt x="194" y="229"/>
                    </a:lnTo>
                    <a:lnTo>
                      <a:pt x="193" y="227"/>
                    </a:lnTo>
                    <a:lnTo>
                      <a:pt x="192" y="227"/>
                    </a:lnTo>
                    <a:lnTo>
                      <a:pt x="192" y="227"/>
                    </a:lnTo>
                    <a:lnTo>
                      <a:pt x="190" y="227"/>
                    </a:lnTo>
                    <a:lnTo>
                      <a:pt x="189" y="226"/>
                    </a:lnTo>
                    <a:lnTo>
                      <a:pt x="186" y="224"/>
                    </a:lnTo>
                    <a:lnTo>
                      <a:pt x="186" y="224"/>
                    </a:lnTo>
                    <a:lnTo>
                      <a:pt x="184" y="223"/>
                    </a:lnTo>
                    <a:lnTo>
                      <a:pt x="181" y="219"/>
                    </a:lnTo>
                    <a:lnTo>
                      <a:pt x="178" y="219"/>
                    </a:lnTo>
                    <a:lnTo>
                      <a:pt x="178" y="219"/>
                    </a:lnTo>
                    <a:lnTo>
                      <a:pt x="177" y="219"/>
                    </a:lnTo>
                    <a:lnTo>
                      <a:pt x="177" y="218"/>
                    </a:lnTo>
                    <a:lnTo>
                      <a:pt x="171" y="218"/>
                    </a:lnTo>
                    <a:lnTo>
                      <a:pt x="171" y="216"/>
                    </a:lnTo>
                    <a:lnTo>
                      <a:pt x="171" y="216"/>
                    </a:lnTo>
                    <a:lnTo>
                      <a:pt x="169" y="215"/>
                    </a:lnTo>
                    <a:lnTo>
                      <a:pt x="169" y="215"/>
                    </a:lnTo>
                    <a:lnTo>
                      <a:pt x="168" y="214"/>
                    </a:lnTo>
                    <a:lnTo>
                      <a:pt x="168" y="212"/>
                    </a:lnTo>
                    <a:lnTo>
                      <a:pt x="167" y="212"/>
                    </a:lnTo>
                    <a:lnTo>
                      <a:pt x="167" y="211"/>
                    </a:lnTo>
                    <a:lnTo>
                      <a:pt x="165" y="211"/>
                    </a:lnTo>
                    <a:lnTo>
                      <a:pt x="164" y="210"/>
                    </a:lnTo>
                    <a:lnTo>
                      <a:pt x="163" y="210"/>
                    </a:lnTo>
                    <a:lnTo>
                      <a:pt x="163" y="208"/>
                    </a:lnTo>
                    <a:lnTo>
                      <a:pt x="161" y="208"/>
                    </a:lnTo>
                    <a:lnTo>
                      <a:pt x="161" y="207"/>
                    </a:lnTo>
                    <a:lnTo>
                      <a:pt x="161" y="207"/>
                    </a:lnTo>
                    <a:lnTo>
                      <a:pt x="160" y="206"/>
                    </a:lnTo>
                    <a:lnTo>
                      <a:pt x="159" y="206"/>
                    </a:lnTo>
                    <a:lnTo>
                      <a:pt x="159" y="206"/>
                    </a:lnTo>
                    <a:lnTo>
                      <a:pt x="158" y="206"/>
                    </a:lnTo>
                    <a:lnTo>
                      <a:pt x="156" y="205"/>
                    </a:lnTo>
                    <a:lnTo>
                      <a:pt x="155" y="205"/>
                    </a:lnTo>
                    <a:lnTo>
                      <a:pt x="155" y="203"/>
                    </a:lnTo>
                    <a:lnTo>
                      <a:pt x="154" y="201"/>
                    </a:lnTo>
                    <a:lnTo>
                      <a:pt x="152" y="199"/>
                    </a:lnTo>
                    <a:lnTo>
                      <a:pt x="151" y="198"/>
                    </a:lnTo>
                    <a:lnTo>
                      <a:pt x="150" y="197"/>
                    </a:lnTo>
                    <a:lnTo>
                      <a:pt x="148" y="191"/>
                    </a:lnTo>
                    <a:lnTo>
                      <a:pt x="150" y="190"/>
                    </a:lnTo>
                    <a:lnTo>
                      <a:pt x="150" y="189"/>
                    </a:lnTo>
                    <a:lnTo>
                      <a:pt x="148" y="189"/>
                    </a:lnTo>
                    <a:lnTo>
                      <a:pt x="148" y="186"/>
                    </a:lnTo>
                    <a:lnTo>
                      <a:pt x="150" y="185"/>
                    </a:lnTo>
                    <a:lnTo>
                      <a:pt x="151" y="184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51" y="178"/>
                    </a:lnTo>
                    <a:lnTo>
                      <a:pt x="151" y="177"/>
                    </a:lnTo>
                    <a:lnTo>
                      <a:pt x="150" y="176"/>
                    </a:lnTo>
                    <a:lnTo>
                      <a:pt x="150" y="172"/>
                    </a:lnTo>
                    <a:lnTo>
                      <a:pt x="148" y="171"/>
                    </a:lnTo>
                    <a:lnTo>
                      <a:pt x="147" y="168"/>
                    </a:lnTo>
                    <a:lnTo>
                      <a:pt x="146" y="167"/>
                    </a:lnTo>
                    <a:lnTo>
                      <a:pt x="146" y="165"/>
                    </a:lnTo>
                    <a:lnTo>
                      <a:pt x="143" y="164"/>
                    </a:lnTo>
                    <a:lnTo>
                      <a:pt x="143" y="163"/>
                    </a:lnTo>
                    <a:lnTo>
                      <a:pt x="142" y="163"/>
                    </a:lnTo>
                    <a:lnTo>
                      <a:pt x="142" y="161"/>
                    </a:lnTo>
                    <a:lnTo>
                      <a:pt x="142" y="161"/>
                    </a:lnTo>
                    <a:lnTo>
                      <a:pt x="142" y="160"/>
                    </a:lnTo>
                    <a:lnTo>
                      <a:pt x="140" y="160"/>
                    </a:lnTo>
                    <a:lnTo>
                      <a:pt x="140" y="157"/>
                    </a:lnTo>
                    <a:lnTo>
                      <a:pt x="139" y="156"/>
                    </a:lnTo>
                    <a:lnTo>
                      <a:pt x="139" y="155"/>
                    </a:lnTo>
                    <a:lnTo>
                      <a:pt x="138" y="154"/>
                    </a:lnTo>
                    <a:lnTo>
                      <a:pt x="138" y="152"/>
                    </a:lnTo>
                    <a:lnTo>
                      <a:pt x="135" y="151"/>
                    </a:lnTo>
                    <a:lnTo>
                      <a:pt x="135" y="148"/>
                    </a:lnTo>
                    <a:lnTo>
                      <a:pt x="131" y="147"/>
                    </a:lnTo>
                    <a:lnTo>
                      <a:pt x="131" y="146"/>
                    </a:lnTo>
                    <a:lnTo>
                      <a:pt x="130" y="146"/>
                    </a:lnTo>
                    <a:lnTo>
                      <a:pt x="130" y="144"/>
                    </a:lnTo>
                    <a:lnTo>
                      <a:pt x="129" y="143"/>
                    </a:lnTo>
                    <a:lnTo>
                      <a:pt x="127" y="140"/>
                    </a:lnTo>
                    <a:lnTo>
                      <a:pt x="126" y="138"/>
                    </a:lnTo>
                    <a:lnTo>
                      <a:pt x="125" y="136"/>
                    </a:lnTo>
                    <a:lnTo>
                      <a:pt x="123" y="136"/>
                    </a:lnTo>
                    <a:lnTo>
                      <a:pt x="123" y="136"/>
                    </a:lnTo>
                    <a:lnTo>
                      <a:pt x="123" y="135"/>
                    </a:lnTo>
                    <a:lnTo>
                      <a:pt x="123" y="135"/>
                    </a:lnTo>
                    <a:lnTo>
                      <a:pt x="121" y="134"/>
                    </a:lnTo>
                    <a:lnTo>
                      <a:pt x="121" y="134"/>
                    </a:lnTo>
                    <a:lnTo>
                      <a:pt x="120" y="133"/>
                    </a:lnTo>
                    <a:lnTo>
                      <a:pt x="118" y="133"/>
                    </a:lnTo>
                    <a:lnTo>
                      <a:pt x="117" y="130"/>
                    </a:lnTo>
                    <a:lnTo>
                      <a:pt x="114" y="130"/>
                    </a:lnTo>
                    <a:lnTo>
                      <a:pt x="114" y="127"/>
                    </a:lnTo>
                    <a:lnTo>
                      <a:pt x="114" y="125"/>
                    </a:lnTo>
                    <a:lnTo>
                      <a:pt x="116" y="125"/>
                    </a:lnTo>
                    <a:lnTo>
                      <a:pt x="117" y="123"/>
                    </a:lnTo>
                    <a:lnTo>
                      <a:pt x="117" y="121"/>
                    </a:lnTo>
                    <a:lnTo>
                      <a:pt x="116" y="121"/>
                    </a:lnTo>
                    <a:lnTo>
                      <a:pt x="116" y="119"/>
                    </a:lnTo>
                    <a:lnTo>
                      <a:pt x="114" y="119"/>
                    </a:lnTo>
                    <a:lnTo>
                      <a:pt x="113" y="119"/>
                    </a:lnTo>
                    <a:lnTo>
                      <a:pt x="110" y="118"/>
                    </a:lnTo>
                    <a:lnTo>
                      <a:pt x="110" y="114"/>
                    </a:lnTo>
                    <a:lnTo>
                      <a:pt x="108" y="114"/>
                    </a:lnTo>
                    <a:lnTo>
                      <a:pt x="106" y="113"/>
                    </a:lnTo>
                    <a:lnTo>
                      <a:pt x="105" y="110"/>
                    </a:lnTo>
                    <a:lnTo>
                      <a:pt x="105" y="110"/>
                    </a:lnTo>
                    <a:lnTo>
                      <a:pt x="105" y="106"/>
                    </a:lnTo>
                    <a:lnTo>
                      <a:pt x="101" y="106"/>
                    </a:lnTo>
                    <a:lnTo>
                      <a:pt x="100" y="105"/>
                    </a:lnTo>
                    <a:lnTo>
                      <a:pt x="100" y="105"/>
                    </a:lnTo>
                    <a:lnTo>
                      <a:pt x="100" y="102"/>
                    </a:lnTo>
                    <a:lnTo>
                      <a:pt x="99" y="102"/>
                    </a:lnTo>
                    <a:lnTo>
                      <a:pt x="99" y="101"/>
                    </a:lnTo>
                    <a:lnTo>
                      <a:pt x="99" y="100"/>
                    </a:lnTo>
                    <a:lnTo>
                      <a:pt x="93" y="99"/>
                    </a:lnTo>
                    <a:lnTo>
                      <a:pt x="92" y="96"/>
                    </a:lnTo>
                    <a:lnTo>
                      <a:pt x="93" y="96"/>
                    </a:lnTo>
                    <a:lnTo>
                      <a:pt x="93" y="93"/>
                    </a:lnTo>
                    <a:lnTo>
                      <a:pt x="91" y="93"/>
                    </a:lnTo>
                    <a:lnTo>
                      <a:pt x="91" y="93"/>
                    </a:lnTo>
                    <a:lnTo>
                      <a:pt x="91" y="92"/>
                    </a:lnTo>
                    <a:lnTo>
                      <a:pt x="91" y="92"/>
                    </a:lnTo>
                    <a:lnTo>
                      <a:pt x="91" y="91"/>
                    </a:lnTo>
                    <a:lnTo>
                      <a:pt x="91" y="91"/>
                    </a:lnTo>
                    <a:lnTo>
                      <a:pt x="89" y="91"/>
                    </a:lnTo>
                    <a:lnTo>
                      <a:pt x="88" y="89"/>
                    </a:lnTo>
                    <a:lnTo>
                      <a:pt x="87" y="87"/>
                    </a:lnTo>
                    <a:lnTo>
                      <a:pt x="86" y="83"/>
                    </a:lnTo>
                    <a:lnTo>
                      <a:pt x="84" y="80"/>
                    </a:lnTo>
                    <a:lnTo>
                      <a:pt x="83" y="80"/>
                    </a:lnTo>
                    <a:lnTo>
                      <a:pt x="82" y="76"/>
                    </a:lnTo>
                    <a:lnTo>
                      <a:pt x="80" y="75"/>
                    </a:lnTo>
                    <a:lnTo>
                      <a:pt x="82" y="70"/>
                    </a:lnTo>
                    <a:lnTo>
                      <a:pt x="80" y="70"/>
                    </a:lnTo>
                    <a:lnTo>
                      <a:pt x="79" y="68"/>
                    </a:lnTo>
                    <a:lnTo>
                      <a:pt x="79" y="67"/>
                    </a:lnTo>
                    <a:lnTo>
                      <a:pt x="78" y="66"/>
                    </a:lnTo>
                    <a:lnTo>
                      <a:pt x="78" y="64"/>
                    </a:lnTo>
                    <a:lnTo>
                      <a:pt x="74" y="64"/>
                    </a:lnTo>
                    <a:lnTo>
                      <a:pt x="72" y="67"/>
                    </a:lnTo>
                    <a:lnTo>
                      <a:pt x="71" y="66"/>
                    </a:lnTo>
                    <a:lnTo>
                      <a:pt x="70" y="64"/>
                    </a:lnTo>
                    <a:lnTo>
                      <a:pt x="68" y="64"/>
                    </a:lnTo>
                    <a:lnTo>
                      <a:pt x="67" y="63"/>
                    </a:lnTo>
                    <a:lnTo>
                      <a:pt x="63" y="63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5" y="64"/>
                    </a:lnTo>
                    <a:lnTo>
                      <a:pt x="63" y="66"/>
                    </a:lnTo>
                    <a:lnTo>
                      <a:pt x="63" y="68"/>
                    </a:lnTo>
                    <a:lnTo>
                      <a:pt x="63" y="70"/>
                    </a:lnTo>
                    <a:lnTo>
                      <a:pt x="65" y="71"/>
                    </a:lnTo>
                    <a:lnTo>
                      <a:pt x="65" y="72"/>
                    </a:lnTo>
                    <a:lnTo>
                      <a:pt x="67" y="74"/>
                    </a:lnTo>
                    <a:lnTo>
                      <a:pt x="67" y="76"/>
                    </a:lnTo>
                    <a:lnTo>
                      <a:pt x="68" y="78"/>
                    </a:lnTo>
                    <a:lnTo>
                      <a:pt x="68" y="80"/>
                    </a:lnTo>
                    <a:lnTo>
                      <a:pt x="70" y="80"/>
                    </a:lnTo>
                    <a:lnTo>
                      <a:pt x="70" y="82"/>
                    </a:lnTo>
                    <a:lnTo>
                      <a:pt x="70" y="82"/>
                    </a:lnTo>
                    <a:lnTo>
                      <a:pt x="70" y="83"/>
                    </a:lnTo>
                    <a:lnTo>
                      <a:pt x="71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5" y="85"/>
                    </a:lnTo>
                    <a:lnTo>
                      <a:pt x="76" y="89"/>
                    </a:lnTo>
                    <a:lnTo>
                      <a:pt x="78" y="91"/>
                    </a:lnTo>
                    <a:lnTo>
                      <a:pt x="78" y="92"/>
                    </a:lnTo>
                    <a:lnTo>
                      <a:pt x="76" y="93"/>
                    </a:lnTo>
                    <a:lnTo>
                      <a:pt x="76" y="95"/>
                    </a:lnTo>
                    <a:lnTo>
                      <a:pt x="78" y="95"/>
                    </a:lnTo>
                    <a:lnTo>
                      <a:pt x="78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79" y="96"/>
                    </a:lnTo>
                    <a:lnTo>
                      <a:pt x="80" y="96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0" y="97"/>
                    </a:lnTo>
                    <a:lnTo>
                      <a:pt x="82" y="99"/>
                    </a:lnTo>
                    <a:lnTo>
                      <a:pt x="83" y="99"/>
                    </a:lnTo>
                    <a:lnTo>
                      <a:pt x="83" y="101"/>
                    </a:lnTo>
                    <a:lnTo>
                      <a:pt x="83" y="105"/>
                    </a:lnTo>
                    <a:lnTo>
                      <a:pt x="84" y="106"/>
                    </a:lnTo>
                    <a:lnTo>
                      <a:pt x="84" y="108"/>
                    </a:lnTo>
                    <a:lnTo>
                      <a:pt x="86" y="108"/>
                    </a:lnTo>
                    <a:lnTo>
                      <a:pt x="86" y="108"/>
                    </a:lnTo>
                    <a:lnTo>
                      <a:pt x="87" y="109"/>
                    </a:lnTo>
                    <a:lnTo>
                      <a:pt x="87" y="110"/>
                    </a:lnTo>
                    <a:lnTo>
                      <a:pt x="88" y="112"/>
                    </a:lnTo>
                    <a:lnTo>
                      <a:pt x="89" y="113"/>
                    </a:lnTo>
                    <a:lnTo>
                      <a:pt x="89" y="114"/>
                    </a:lnTo>
                    <a:lnTo>
                      <a:pt x="88" y="114"/>
                    </a:lnTo>
                    <a:lnTo>
                      <a:pt x="89" y="118"/>
                    </a:lnTo>
                    <a:lnTo>
                      <a:pt x="91" y="118"/>
                    </a:lnTo>
                    <a:lnTo>
                      <a:pt x="92" y="119"/>
                    </a:lnTo>
                    <a:lnTo>
                      <a:pt x="92" y="119"/>
                    </a:lnTo>
                    <a:lnTo>
                      <a:pt x="93" y="122"/>
                    </a:lnTo>
                    <a:lnTo>
                      <a:pt x="95" y="122"/>
                    </a:lnTo>
                    <a:lnTo>
                      <a:pt x="95" y="125"/>
                    </a:lnTo>
                    <a:lnTo>
                      <a:pt x="95" y="125"/>
                    </a:lnTo>
                    <a:lnTo>
                      <a:pt x="95" y="126"/>
                    </a:lnTo>
                    <a:lnTo>
                      <a:pt x="96" y="126"/>
                    </a:lnTo>
                    <a:lnTo>
                      <a:pt x="96" y="129"/>
                    </a:lnTo>
                    <a:lnTo>
                      <a:pt x="97" y="130"/>
                    </a:lnTo>
                    <a:lnTo>
                      <a:pt x="97" y="133"/>
                    </a:lnTo>
                    <a:lnTo>
                      <a:pt x="99" y="133"/>
                    </a:lnTo>
                    <a:lnTo>
                      <a:pt x="99" y="134"/>
                    </a:lnTo>
                    <a:lnTo>
                      <a:pt x="100" y="134"/>
                    </a:lnTo>
                    <a:lnTo>
                      <a:pt x="99" y="139"/>
                    </a:lnTo>
                    <a:lnTo>
                      <a:pt x="101" y="140"/>
                    </a:lnTo>
                    <a:lnTo>
                      <a:pt x="101" y="144"/>
                    </a:lnTo>
                    <a:lnTo>
                      <a:pt x="100" y="144"/>
                    </a:lnTo>
                    <a:lnTo>
                      <a:pt x="101" y="146"/>
                    </a:lnTo>
                    <a:lnTo>
                      <a:pt x="103" y="147"/>
                    </a:lnTo>
                    <a:lnTo>
                      <a:pt x="105" y="147"/>
                    </a:lnTo>
                    <a:lnTo>
                      <a:pt x="105" y="148"/>
                    </a:lnTo>
                    <a:lnTo>
                      <a:pt x="106" y="150"/>
                    </a:lnTo>
                    <a:lnTo>
                      <a:pt x="106" y="150"/>
                    </a:lnTo>
                    <a:lnTo>
                      <a:pt x="106" y="151"/>
                    </a:lnTo>
                    <a:lnTo>
                      <a:pt x="106" y="151"/>
                    </a:lnTo>
                    <a:lnTo>
                      <a:pt x="109" y="152"/>
                    </a:lnTo>
                    <a:lnTo>
                      <a:pt x="109" y="154"/>
                    </a:lnTo>
                    <a:lnTo>
                      <a:pt x="109" y="154"/>
                    </a:lnTo>
                    <a:lnTo>
                      <a:pt x="110" y="154"/>
                    </a:lnTo>
                    <a:lnTo>
                      <a:pt x="110" y="156"/>
                    </a:lnTo>
                    <a:lnTo>
                      <a:pt x="110" y="157"/>
                    </a:lnTo>
                    <a:lnTo>
                      <a:pt x="110" y="159"/>
                    </a:lnTo>
                    <a:lnTo>
                      <a:pt x="109" y="160"/>
                    </a:lnTo>
                    <a:lnTo>
                      <a:pt x="109" y="161"/>
                    </a:lnTo>
                    <a:lnTo>
                      <a:pt x="106" y="161"/>
                    </a:lnTo>
                    <a:lnTo>
                      <a:pt x="106" y="161"/>
                    </a:lnTo>
                    <a:lnTo>
                      <a:pt x="105" y="16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4" y="154"/>
                    </a:lnTo>
                    <a:lnTo>
                      <a:pt x="103" y="154"/>
                    </a:lnTo>
                    <a:lnTo>
                      <a:pt x="101" y="152"/>
                    </a:lnTo>
                    <a:lnTo>
                      <a:pt x="100" y="151"/>
                    </a:lnTo>
                    <a:lnTo>
                      <a:pt x="99" y="150"/>
                    </a:lnTo>
                    <a:lnTo>
                      <a:pt x="97" y="147"/>
                    </a:lnTo>
                    <a:lnTo>
                      <a:pt x="96" y="146"/>
                    </a:lnTo>
                    <a:lnTo>
                      <a:pt x="95" y="146"/>
                    </a:lnTo>
                    <a:lnTo>
                      <a:pt x="93" y="143"/>
                    </a:lnTo>
                    <a:lnTo>
                      <a:pt x="91" y="143"/>
                    </a:lnTo>
                    <a:lnTo>
                      <a:pt x="91" y="142"/>
                    </a:lnTo>
                    <a:lnTo>
                      <a:pt x="89" y="142"/>
                    </a:lnTo>
                    <a:lnTo>
                      <a:pt x="89" y="140"/>
                    </a:lnTo>
                    <a:lnTo>
                      <a:pt x="89" y="133"/>
                    </a:lnTo>
                    <a:lnTo>
                      <a:pt x="88" y="133"/>
                    </a:lnTo>
                    <a:lnTo>
                      <a:pt x="88" y="130"/>
                    </a:lnTo>
                    <a:lnTo>
                      <a:pt x="88" y="130"/>
                    </a:lnTo>
                    <a:lnTo>
                      <a:pt x="87" y="129"/>
                    </a:lnTo>
                    <a:lnTo>
                      <a:pt x="88" y="127"/>
                    </a:lnTo>
                    <a:lnTo>
                      <a:pt x="88" y="126"/>
                    </a:lnTo>
                    <a:lnTo>
                      <a:pt x="86" y="125"/>
                    </a:lnTo>
                    <a:lnTo>
                      <a:pt x="86" y="123"/>
                    </a:lnTo>
                    <a:lnTo>
                      <a:pt x="84" y="122"/>
                    </a:lnTo>
                    <a:lnTo>
                      <a:pt x="83" y="122"/>
                    </a:lnTo>
                    <a:lnTo>
                      <a:pt x="82" y="119"/>
                    </a:lnTo>
                    <a:lnTo>
                      <a:pt x="78" y="119"/>
                    </a:lnTo>
                    <a:lnTo>
                      <a:pt x="78" y="118"/>
                    </a:lnTo>
                    <a:lnTo>
                      <a:pt x="74" y="118"/>
                    </a:lnTo>
                    <a:lnTo>
                      <a:pt x="74" y="117"/>
                    </a:lnTo>
                    <a:lnTo>
                      <a:pt x="74" y="116"/>
                    </a:lnTo>
                    <a:lnTo>
                      <a:pt x="71" y="116"/>
                    </a:lnTo>
                    <a:lnTo>
                      <a:pt x="67" y="110"/>
                    </a:lnTo>
                    <a:lnTo>
                      <a:pt x="66" y="109"/>
                    </a:lnTo>
                    <a:lnTo>
                      <a:pt x="65" y="109"/>
                    </a:lnTo>
                    <a:lnTo>
                      <a:pt x="63" y="109"/>
                    </a:lnTo>
                    <a:lnTo>
                      <a:pt x="63" y="106"/>
                    </a:lnTo>
                    <a:lnTo>
                      <a:pt x="63" y="106"/>
                    </a:lnTo>
                    <a:lnTo>
                      <a:pt x="66" y="106"/>
                    </a:lnTo>
                    <a:lnTo>
                      <a:pt x="68" y="106"/>
                    </a:lnTo>
                    <a:lnTo>
                      <a:pt x="70" y="106"/>
                    </a:lnTo>
                    <a:lnTo>
                      <a:pt x="70" y="106"/>
                    </a:lnTo>
                    <a:lnTo>
                      <a:pt x="70" y="105"/>
                    </a:lnTo>
                    <a:lnTo>
                      <a:pt x="71" y="105"/>
                    </a:lnTo>
                    <a:lnTo>
                      <a:pt x="71" y="104"/>
                    </a:lnTo>
                    <a:lnTo>
                      <a:pt x="71" y="104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71" y="96"/>
                    </a:lnTo>
                    <a:lnTo>
                      <a:pt x="70" y="95"/>
                    </a:lnTo>
                    <a:lnTo>
                      <a:pt x="70" y="91"/>
                    </a:lnTo>
                    <a:lnTo>
                      <a:pt x="67" y="85"/>
                    </a:lnTo>
                    <a:lnTo>
                      <a:pt x="65" y="85"/>
                    </a:lnTo>
                    <a:lnTo>
                      <a:pt x="65" y="84"/>
                    </a:lnTo>
                    <a:lnTo>
                      <a:pt x="59" y="83"/>
                    </a:lnTo>
                    <a:lnTo>
                      <a:pt x="59" y="82"/>
                    </a:lnTo>
                    <a:lnTo>
                      <a:pt x="57" y="80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5" y="78"/>
                    </a:lnTo>
                    <a:lnTo>
                      <a:pt x="55" y="78"/>
                    </a:lnTo>
                    <a:lnTo>
                      <a:pt x="55" y="76"/>
                    </a:lnTo>
                    <a:lnTo>
                      <a:pt x="54" y="76"/>
                    </a:lnTo>
                    <a:lnTo>
                      <a:pt x="54" y="74"/>
                    </a:lnTo>
                    <a:lnTo>
                      <a:pt x="51" y="72"/>
                    </a:lnTo>
                    <a:lnTo>
                      <a:pt x="51" y="71"/>
                    </a:lnTo>
                    <a:lnTo>
                      <a:pt x="53" y="70"/>
                    </a:lnTo>
                    <a:lnTo>
                      <a:pt x="53" y="68"/>
                    </a:lnTo>
                    <a:lnTo>
                      <a:pt x="51" y="67"/>
                    </a:lnTo>
                    <a:lnTo>
                      <a:pt x="49" y="66"/>
                    </a:lnTo>
                    <a:lnTo>
                      <a:pt x="49" y="63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6" y="59"/>
                    </a:lnTo>
                    <a:lnTo>
                      <a:pt x="46" y="58"/>
                    </a:lnTo>
                    <a:lnTo>
                      <a:pt x="45" y="58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5"/>
                    </a:lnTo>
                    <a:lnTo>
                      <a:pt x="45" y="54"/>
                    </a:lnTo>
                    <a:lnTo>
                      <a:pt x="45" y="54"/>
                    </a:lnTo>
                    <a:lnTo>
                      <a:pt x="45" y="53"/>
                    </a:lnTo>
                    <a:lnTo>
                      <a:pt x="44" y="53"/>
                    </a:lnTo>
                    <a:lnTo>
                      <a:pt x="44" y="49"/>
                    </a:lnTo>
                    <a:lnTo>
                      <a:pt x="44" y="49"/>
                    </a:lnTo>
                    <a:lnTo>
                      <a:pt x="42" y="46"/>
                    </a:lnTo>
                    <a:lnTo>
                      <a:pt x="41" y="46"/>
                    </a:lnTo>
                    <a:lnTo>
                      <a:pt x="40" y="45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7" y="41"/>
                    </a:lnTo>
                    <a:lnTo>
                      <a:pt x="36" y="41"/>
                    </a:lnTo>
                    <a:lnTo>
                      <a:pt x="34" y="40"/>
                    </a:lnTo>
                    <a:lnTo>
                      <a:pt x="33" y="41"/>
                    </a:lnTo>
                    <a:lnTo>
                      <a:pt x="33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1" y="37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4"/>
                    </a:lnTo>
                    <a:lnTo>
                      <a:pt x="16" y="33"/>
                    </a:lnTo>
                    <a:lnTo>
                      <a:pt x="15" y="33"/>
                    </a:lnTo>
                    <a:lnTo>
                      <a:pt x="15" y="30"/>
                    </a:lnTo>
                    <a:lnTo>
                      <a:pt x="16" y="30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7"/>
                    </a:lnTo>
                    <a:lnTo>
                      <a:pt x="12" y="25"/>
                    </a:lnTo>
                    <a:lnTo>
                      <a:pt x="14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0" y="20"/>
                    </a:lnTo>
                    <a:lnTo>
                      <a:pt x="8" y="19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5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4" y="11"/>
                    </a:lnTo>
                    <a:lnTo>
                      <a:pt x="3" y="10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6" y="6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grpSp>
            <p:nvGrpSpPr>
              <p:cNvPr id="8285" name="Group 8284"/>
              <p:cNvGrpSpPr/>
              <p:nvPr/>
            </p:nvGrpSpPr>
            <p:grpSpPr>
              <a:xfrm>
                <a:off x="3149600" y="1148217"/>
                <a:ext cx="5502275" cy="2728912"/>
                <a:chOff x="3149600" y="1148217"/>
                <a:chExt cx="5502275" cy="2728912"/>
              </a:xfrm>
              <a:grpFill/>
            </p:grpSpPr>
            <p:sp>
              <p:nvSpPr>
                <p:cNvPr id="926" name="Freeform 8"/>
                <p:cNvSpPr>
                  <a:spLocks noEditPoints="1"/>
                </p:cNvSpPr>
                <p:nvPr/>
              </p:nvSpPr>
              <p:spPr bwMode="auto">
                <a:xfrm>
                  <a:off x="4051300" y="1703842"/>
                  <a:ext cx="982663" cy="514350"/>
                </a:xfrm>
                <a:custGeom>
                  <a:avLst/>
                  <a:gdLst>
                    <a:gd name="T0" fmla="*/ 457 w 619"/>
                    <a:gd name="T1" fmla="*/ 229 h 324"/>
                    <a:gd name="T2" fmla="*/ 8 w 619"/>
                    <a:gd name="T3" fmla="*/ 294 h 324"/>
                    <a:gd name="T4" fmla="*/ 9 w 619"/>
                    <a:gd name="T5" fmla="*/ 269 h 324"/>
                    <a:gd name="T6" fmla="*/ 8 w 619"/>
                    <a:gd name="T7" fmla="*/ 233 h 324"/>
                    <a:gd name="T8" fmla="*/ 2 w 619"/>
                    <a:gd name="T9" fmla="*/ 197 h 324"/>
                    <a:gd name="T10" fmla="*/ 463 w 619"/>
                    <a:gd name="T11" fmla="*/ 161 h 324"/>
                    <a:gd name="T12" fmla="*/ 493 w 619"/>
                    <a:gd name="T13" fmla="*/ 140 h 324"/>
                    <a:gd name="T14" fmla="*/ 505 w 619"/>
                    <a:gd name="T15" fmla="*/ 115 h 324"/>
                    <a:gd name="T16" fmla="*/ 463 w 619"/>
                    <a:gd name="T17" fmla="*/ 110 h 324"/>
                    <a:gd name="T18" fmla="*/ 459 w 619"/>
                    <a:gd name="T19" fmla="*/ 97 h 324"/>
                    <a:gd name="T20" fmla="*/ 449 w 619"/>
                    <a:gd name="T21" fmla="*/ 87 h 324"/>
                    <a:gd name="T22" fmla="*/ 491 w 619"/>
                    <a:gd name="T23" fmla="*/ 17 h 324"/>
                    <a:gd name="T24" fmla="*/ 493 w 619"/>
                    <a:gd name="T25" fmla="*/ 28 h 324"/>
                    <a:gd name="T26" fmla="*/ 505 w 619"/>
                    <a:gd name="T27" fmla="*/ 49 h 324"/>
                    <a:gd name="T28" fmla="*/ 521 w 619"/>
                    <a:gd name="T29" fmla="*/ 57 h 324"/>
                    <a:gd name="T30" fmla="*/ 533 w 619"/>
                    <a:gd name="T31" fmla="*/ 39 h 324"/>
                    <a:gd name="T32" fmla="*/ 544 w 619"/>
                    <a:gd name="T33" fmla="*/ 47 h 324"/>
                    <a:gd name="T34" fmla="*/ 548 w 619"/>
                    <a:gd name="T35" fmla="*/ 59 h 324"/>
                    <a:gd name="T36" fmla="*/ 561 w 619"/>
                    <a:gd name="T37" fmla="*/ 76 h 324"/>
                    <a:gd name="T38" fmla="*/ 561 w 619"/>
                    <a:gd name="T39" fmla="*/ 87 h 324"/>
                    <a:gd name="T40" fmla="*/ 584 w 619"/>
                    <a:gd name="T41" fmla="*/ 106 h 324"/>
                    <a:gd name="T42" fmla="*/ 599 w 619"/>
                    <a:gd name="T43" fmla="*/ 110 h 324"/>
                    <a:gd name="T44" fmla="*/ 595 w 619"/>
                    <a:gd name="T45" fmla="*/ 121 h 324"/>
                    <a:gd name="T46" fmla="*/ 581 w 619"/>
                    <a:gd name="T47" fmla="*/ 129 h 324"/>
                    <a:gd name="T48" fmla="*/ 611 w 619"/>
                    <a:gd name="T49" fmla="*/ 124 h 324"/>
                    <a:gd name="T50" fmla="*/ 615 w 619"/>
                    <a:gd name="T51" fmla="*/ 142 h 324"/>
                    <a:gd name="T52" fmla="*/ 585 w 619"/>
                    <a:gd name="T53" fmla="*/ 161 h 324"/>
                    <a:gd name="T54" fmla="*/ 571 w 619"/>
                    <a:gd name="T55" fmla="*/ 166 h 324"/>
                    <a:gd name="T56" fmla="*/ 555 w 619"/>
                    <a:gd name="T57" fmla="*/ 165 h 324"/>
                    <a:gd name="T58" fmla="*/ 531 w 619"/>
                    <a:gd name="T59" fmla="*/ 167 h 324"/>
                    <a:gd name="T60" fmla="*/ 505 w 619"/>
                    <a:gd name="T61" fmla="*/ 183 h 324"/>
                    <a:gd name="T62" fmla="*/ 493 w 619"/>
                    <a:gd name="T63" fmla="*/ 195 h 324"/>
                    <a:gd name="T64" fmla="*/ 482 w 619"/>
                    <a:gd name="T65" fmla="*/ 212 h 324"/>
                    <a:gd name="T66" fmla="*/ 503 w 619"/>
                    <a:gd name="T67" fmla="*/ 191 h 324"/>
                    <a:gd name="T68" fmla="*/ 531 w 619"/>
                    <a:gd name="T69" fmla="*/ 178 h 324"/>
                    <a:gd name="T70" fmla="*/ 538 w 619"/>
                    <a:gd name="T71" fmla="*/ 191 h 324"/>
                    <a:gd name="T72" fmla="*/ 531 w 619"/>
                    <a:gd name="T73" fmla="*/ 201 h 324"/>
                    <a:gd name="T74" fmla="*/ 538 w 619"/>
                    <a:gd name="T75" fmla="*/ 209 h 324"/>
                    <a:gd name="T76" fmla="*/ 544 w 619"/>
                    <a:gd name="T77" fmla="*/ 224 h 324"/>
                    <a:gd name="T78" fmla="*/ 567 w 619"/>
                    <a:gd name="T79" fmla="*/ 229 h 324"/>
                    <a:gd name="T80" fmla="*/ 544 w 619"/>
                    <a:gd name="T81" fmla="*/ 242 h 324"/>
                    <a:gd name="T82" fmla="*/ 530 w 619"/>
                    <a:gd name="T83" fmla="*/ 252 h 324"/>
                    <a:gd name="T84" fmla="*/ 541 w 619"/>
                    <a:gd name="T85" fmla="*/ 234 h 324"/>
                    <a:gd name="T86" fmla="*/ 539 w 619"/>
                    <a:gd name="T87" fmla="*/ 225 h 324"/>
                    <a:gd name="T88" fmla="*/ 527 w 619"/>
                    <a:gd name="T89" fmla="*/ 227 h 324"/>
                    <a:gd name="T90" fmla="*/ 517 w 619"/>
                    <a:gd name="T91" fmla="*/ 241 h 324"/>
                    <a:gd name="T92" fmla="*/ 501 w 619"/>
                    <a:gd name="T93" fmla="*/ 244 h 324"/>
                    <a:gd name="T94" fmla="*/ 487 w 619"/>
                    <a:gd name="T95" fmla="*/ 256 h 324"/>
                    <a:gd name="T96" fmla="*/ 483 w 619"/>
                    <a:gd name="T97" fmla="*/ 273 h 324"/>
                    <a:gd name="T98" fmla="*/ 471 w 619"/>
                    <a:gd name="T99" fmla="*/ 275 h 324"/>
                    <a:gd name="T100" fmla="*/ 451 w 619"/>
                    <a:gd name="T101" fmla="*/ 303 h 324"/>
                    <a:gd name="T102" fmla="*/ 437 w 619"/>
                    <a:gd name="T103" fmla="*/ 322 h 324"/>
                    <a:gd name="T104" fmla="*/ 438 w 619"/>
                    <a:gd name="T105" fmla="*/ 302 h 324"/>
                    <a:gd name="T106" fmla="*/ 427 w 619"/>
                    <a:gd name="T107" fmla="*/ 318 h 324"/>
                    <a:gd name="T108" fmla="*/ 431 w 619"/>
                    <a:gd name="T109" fmla="*/ 254 h 324"/>
                    <a:gd name="T110" fmla="*/ 420 w 619"/>
                    <a:gd name="T111" fmla="*/ 244 h 324"/>
                    <a:gd name="T112" fmla="*/ 410 w 619"/>
                    <a:gd name="T113" fmla="*/ 150 h 324"/>
                    <a:gd name="T114" fmla="*/ 410 w 619"/>
                    <a:gd name="T115" fmla="*/ 110 h 324"/>
                    <a:gd name="T116" fmla="*/ 429 w 619"/>
                    <a:gd name="T117" fmla="*/ 87 h 324"/>
                    <a:gd name="T118" fmla="*/ 412 w 619"/>
                    <a:gd name="T119" fmla="*/ 51 h 324"/>
                    <a:gd name="T120" fmla="*/ 420 w 619"/>
                    <a:gd name="T121" fmla="*/ 25 h 324"/>
                    <a:gd name="T122" fmla="*/ 423 w 619"/>
                    <a:gd name="T123" fmla="*/ 9 h 324"/>
                    <a:gd name="T124" fmla="*/ 434 w 619"/>
                    <a:gd name="T125" fmla="*/ 4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9" h="324">
                      <a:moveTo>
                        <a:pt x="462" y="237"/>
                      </a:moveTo>
                      <a:lnTo>
                        <a:pt x="461" y="243"/>
                      </a:lnTo>
                      <a:lnTo>
                        <a:pt x="462" y="243"/>
                      </a:lnTo>
                      <a:lnTo>
                        <a:pt x="462" y="241"/>
                      </a:lnTo>
                      <a:lnTo>
                        <a:pt x="463" y="238"/>
                      </a:lnTo>
                      <a:lnTo>
                        <a:pt x="462" y="237"/>
                      </a:lnTo>
                      <a:lnTo>
                        <a:pt x="462" y="237"/>
                      </a:lnTo>
                      <a:close/>
                      <a:moveTo>
                        <a:pt x="453" y="227"/>
                      </a:moveTo>
                      <a:lnTo>
                        <a:pt x="453" y="227"/>
                      </a:lnTo>
                      <a:lnTo>
                        <a:pt x="451" y="227"/>
                      </a:lnTo>
                      <a:lnTo>
                        <a:pt x="451" y="229"/>
                      </a:lnTo>
                      <a:lnTo>
                        <a:pt x="454" y="229"/>
                      </a:lnTo>
                      <a:lnTo>
                        <a:pt x="454" y="231"/>
                      </a:lnTo>
                      <a:lnTo>
                        <a:pt x="453" y="231"/>
                      </a:lnTo>
                      <a:lnTo>
                        <a:pt x="450" y="233"/>
                      </a:lnTo>
                      <a:lnTo>
                        <a:pt x="450" y="233"/>
                      </a:lnTo>
                      <a:lnTo>
                        <a:pt x="451" y="233"/>
                      </a:lnTo>
                      <a:lnTo>
                        <a:pt x="454" y="231"/>
                      </a:lnTo>
                      <a:lnTo>
                        <a:pt x="457" y="230"/>
                      </a:lnTo>
                      <a:lnTo>
                        <a:pt x="459" y="229"/>
                      </a:lnTo>
                      <a:lnTo>
                        <a:pt x="457" y="229"/>
                      </a:lnTo>
                      <a:lnTo>
                        <a:pt x="457" y="229"/>
                      </a:lnTo>
                      <a:lnTo>
                        <a:pt x="453" y="227"/>
                      </a:lnTo>
                      <a:close/>
                      <a:moveTo>
                        <a:pt x="510" y="222"/>
                      </a:moveTo>
                      <a:lnTo>
                        <a:pt x="510" y="224"/>
                      </a:lnTo>
                      <a:lnTo>
                        <a:pt x="510" y="224"/>
                      </a:lnTo>
                      <a:lnTo>
                        <a:pt x="510" y="222"/>
                      </a:lnTo>
                      <a:lnTo>
                        <a:pt x="510" y="222"/>
                      </a:lnTo>
                      <a:close/>
                      <a:moveTo>
                        <a:pt x="0" y="190"/>
                      </a:moveTo>
                      <a:lnTo>
                        <a:pt x="4" y="191"/>
                      </a:lnTo>
                      <a:lnTo>
                        <a:pt x="4" y="191"/>
                      </a:lnTo>
                      <a:lnTo>
                        <a:pt x="5" y="191"/>
                      </a:lnTo>
                      <a:lnTo>
                        <a:pt x="5" y="192"/>
                      </a:lnTo>
                      <a:lnTo>
                        <a:pt x="9" y="191"/>
                      </a:lnTo>
                      <a:lnTo>
                        <a:pt x="9" y="192"/>
                      </a:lnTo>
                      <a:lnTo>
                        <a:pt x="10" y="192"/>
                      </a:lnTo>
                      <a:lnTo>
                        <a:pt x="10" y="299"/>
                      </a:lnTo>
                      <a:lnTo>
                        <a:pt x="10" y="299"/>
                      </a:lnTo>
                      <a:lnTo>
                        <a:pt x="10" y="297"/>
                      </a:lnTo>
                      <a:lnTo>
                        <a:pt x="9" y="297"/>
                      </a:lnTo>
                      <a:lnTo>
                        <a:pt x="9" y="294"/>
                      </a:lnTo>
                      <a:lnTo>
                        <a:pt x="8" y="294"/>
                      </a:lnTo>
                      <a:lnTo>
                        <a:pt x="8" y="293"/>
                      </a:lnTo>
                      <a:lnTo>
                        <a:pt x="6" y="293"/>
                      </a:lnTo>
                      <a:lnTo>
                        <a:pt x="6" y="292"/>
                      </a:lnTo>
                      <a:lnTo>
                        <a:pt x="5" y="292"/>
                      </a:lnTo>
                      <a:lnTo>
                        <a:pt x="5" y="289"/>
                      </a:lnTo>
                      <a:lnTo>
                        <a:pt x="5" y="289"/>
                      </a:lnTo>
                      <a:lnTo>
                        <a:pt x="5" y="288"/>
                      </a:lnTo>
                      <a:lnTo>
                        <a:pt x="8" y="288"/>
                      </a:lnTo>
                      <a:lnTo>
                        <a:pt x="8" y="284"/>
                      </a:lnTo>
                      <a:lnTo>
                        <a:pt x="8" y="281"/>
                      </a:lnTo>
                      <a:lnTo>
                        <a:pt x="8" y="279"/>
                      </a:lnTo>
                      <a:lnTo>
                        <a:pt x="9" y="279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7"/>
                      </a:lnTo>
                      <a:lnTo>
                        <a:pt x="8" y="273"/>
                      </a:lnTo>
                      <a:lnTo>
                        <a:pt x="6" y="273"/>
                      </a:lnTo>
                      <a:lnTo>
                        <a:pt x="8" y="272"/>
                      </a:lnTo>
                      <a:lnTo>
                        <a:pt x="8" y="271"/>
                      </a:lnTo>
                      <a:lnTo>
                        <a:pt x="9" y="271"/>
                      </a:lnTo>
                      <a:lnTo>
                        <a:pt x="9" y="269"/>
                      </a:lnTo>
                      <a:lnTo>
                        <a:pt x="6" y="267"/>
                      </a:lnTo>
                      <a:lnTo>
                        <a:pt x="5" y="264"/>
                      </a:lnTo>
                      <a:lnTo>
                        <a:pt x="5" y="260"/>
                      </a:lnTo>
                      <a:lnTo>
                        <a:pt x="5" y="259"/>
                      </a:lnTo>
                      <a:lnTo>
                        <a:pt x="4" y="258"/>
                      </a:lnTo>
                      <a:lnTo>
                        <a:pt x="4" y="255"/>
                      </a:lnTo>
                      <a:lnTo>
                        <a:pt x="4" y="254"/>
                      </a:lnTo>
                      <a:lnTo>
                        <a:pt x="5" y="254"/>
                      </a:lnTo>
                      <a:lnTo>
                        <a:pt x="5" y="252"/>
                      </a:lnTo>
                      <a:lnTo>
                        <a:pt x="5" y="251"/>
                      </a:lnTo>
                      <a:lnTo>
                        <a:pt x="5" y="250"/>
                      </a:lnTo>
                      <a:lnTo>
                        <a:pt x="5" y="248"/>
                      </a:lnTo>
                      <a:lnTo>
                        <a:pt x="5" y="244"/>
                      </a:lnTo>
                      <a:lnTo>
                        <a:pt x="6" y="242"/>
                      </a:lnTo>
                      <a:lnTo>
                        <a:pt x="6" y="241"/>
                      </a:lnTo>
                      <a:lnTo>
                        <a:pt x="6" y="241"/>
                      </a:lnTo>
                      <a:lnTo>
                        <a:pt x="6" y="239"/>
                      </a:lnTo>
                      <a:lnTo>
                        <a:pt x="6" y="238"/>
                      </a:lnTo>
                      <a:lnTo>
                        <a:pt x="6" y="237"/>
                      </a:lnTo>
                      <a:lnTo>
                        <a:pt x="6" y="237"/>
                      </a:lnTo>
                      <a:lnTo>
                        <a:pt x="8" y="233"/>
                      </a:lnTo>
                      <a:lnTo>
                        <a:pt x="6" y="233"/>
                      </a:lnTo>
                      <a:lnTo>
                        <a:pt x="6" y="227"/>
                      </a:lnTo>
                      <a:lnTo>
                        <a:pt x="8" y="227"/>
                      </a:lnTo>
                      <a:lnTo>
                        <a:pt x="9" y="226"/>
                      </a:lnTo>
                      <a:lnTo>
                        <a:pt x="8" y="226"/>
                      </a:lnTo>
                      <a:lnTo>
                        <a:pt x="6" y="218"/>
                      </a:lnTo>
                      <a:lnTo>
                        <a:pt x="9" y="218"/>
                      </a:lnTo>
                      <a:lnTo>
                        <a:pt x="9" y="217"/>
                      </a:lnTo>
                      <a:lnTo>
                        <a:pt x="6" y="217"/>
                      </a:lnTo>
                      <a:lnTo>
                        <a:pt x="6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8" y="213"/>
                      </a:lnTo>
                      <a:lnTo>
                        <a:pt x="9" y="213"/>
                      </a:lnTo>
                      <a:lnTo>
                        <a:pt x="9" y="209"/>
                      </a:lnTo>
                      <a:lnTo>
                        <a:pt x="6" y="209"/>
                      </a:lnTo>
                      <a:lnTo>
                        <a:pt x="8" y="207"/>
                      </a:lnTo>
                      <a:lnTo>
                        <a:pt x="6" y="207"/>
                      </a:lnTo>
                      <a:lnTo>
                        <a:pt x="5" y="203"/>
                      </a:lnTo>
                      <a:lnTo>
                        <a:pt x="4" y="200"/>
                      </a:lnTo>
                      <a:lnTo>
                        <a:pt x="2" y="197"/>
                      </a:lnTo>
                      <a:lnTo>
                        <a:pt x="1" y="196"/>
                      </a:lnTo>
                      <a:lnTo>
                        <a:pt x="0" y="190"/>
                      </a:lnTo>
                      <a:close/>
                      <a:moveTo>
                        <a:pt x="475" y="155"/>
                      </a:moveTo>
                      <a:lnTo>
                        <a:pt x="472" y="157"/>
                      </a:lnTo>
                      <a:lnTo>
                        <a:pt x="471" y="159"/>
                      </a:lnTo>
                      <a:lnTo>
                        <a:pt x="472" y="159"/>
                      </a:lnTo>
                      <a:lnTo>
                        <a:pt x="474" y="158"/>
                      </a:lnTo>
                      <a:lnTo>
                        <a:pt x="475" y="157"/>
                      </a:lnTo>
                      <a:lnTo>
                        <a:pt x="475" y="155"/>
                      </a:lnTo>
                      <a:close/>
                      <a:moveTo>
                        <a:pt x="469" y="153"/>
                      </a:moveTo>
                      <a:lnTo>
                        <a:pt x="467" y="154"/>
                      </a:lnTo>
                      <a:lnTo>
                        <a:pt x="465" y="155"/>
                      </a:lnTo>
                      <a:lnTo>
                        <a:pt x="463" y="157"/>
                      </a:lnTo>
                      <a:lnTo>
                        <a:pt x="462" y="158"/>
                      </a:lnTo>
                      <a:lnTo>
                        <a:pt x="461" y="161"/>
                      </a:lnTo>
                      <a:lnTo>
                        <a:pt x="458" y="161"/>
                      </a:lnTo>
                      <a:lnTo>
                        <a:pt x="458" y="162"/>
                      </a:lnTo>
                      <a:lnTo>
                        <a:pt x="462" y="162"/>
                      </a:lnTo>
                      <a:lnTo>
                        <a:pt x="463" y="162"/>
                      </a:lnTo>
                      <a:lnTo>
                        <a:pt x="463" y="162"/>
                      </a:lnTo>
                      <a:lnTo>
                        <a:pt x="463" y="161"/>
                      </a:lnTo>
                      <a:lnTo>
                        <a:pt x="465" y="161"/>
                      </a:lnTo>
                      <a:lnTo>
                        <a:pt x="465" y="161"/>
                      </a:lnTo>
                      <a:lnTo>
                        <a:pt x="466" y="161"/>
                      </a:lnTo>
                      <a:lnTo>
                        <a:pt x="466" y="159"/>
                      </a:lnTo>
                      <a:lnTo>
                        <a:pt x="469" y="158"/>
                      </a:lnTo>
                      <a:lnTo>
                        <a:pt x="469" y="157"/>
                      </a:lnTo>
                      <a:lnTo>
                        <a:pt x="470" y="155"/>
                      </a:lnTo>
                      <a:lnTo>
                        <a:pt x="471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70" y="153"/>
                      </a:lnTo>
                      <a:lnTo>
                        <a:pt x="469" y="153"/>
                      </a:lnTo>
                      <a:close/>
                      <a:moveTo>
                        <a:pt x="497" y="132"/>
                      </a:moveTo>
                      <a:lnTo>
                        <a:pt x="496" y="133"/>
                      </a:lnTo>
                      <a:lnTo>
                        <a:pt x="495" y="135"/>
                      </a:lnTo>
                      <a:lnTo>
                        <a:pt x="493" y="137"/>
                      </a:lnTo>
                      <a:lnTo>
                        <a:pt x="492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3" y="140"/>
                      </a:lnTo>
                      <a:lnTo>
                        <a:pt x="495" y="140"/>
                      </a:lnTo>
                      <a:lnTo>
                        <a:pt x="495" y="138"/>
                      </a:lnTo>
                      <a:lnTo>
                        <a:pt x="495" y="138"/>
                      </a:lnTo>
                      <a:lnTo>
                        <a:pt x="497" y="138"/>
                      </a:lnTo>
                      <a:lnTo>
                        <a:pt x="497" y="138"/>
                      </a:lnTo>
                      <a:lnTo>
                        <a:pt x="499" y="136"/>
                      </a:lnTo>
                      <a:lnTo>
                        <a:pt x="499" y="133"/>
                      </a:lnTo>
                      <a:lnTo>
                        <a:pt x="497" y="132"/>
                      </a:lnTo>
                      <a:close/>
                      <a:moveTo>
                        <a:pt x="541" y="124"/>
                      </a:moveTo>
                      <a:lnTo>
                        <a:pt x="541" y="127"/>
                      </a:lnTo>
                      <a:lnTo>
                        <a:pt x="541" y="128"/>
                      </a:lnTo>
                      <a:lnTo>
                        <a:pt x="542" y="129"/>
                      </a:lnTo>
                      <a:lnTo>
                        <a:pt x="542" y="131"/>
                      </a:lnTo>
                      <a:lnTo>
                        <a:pt x="544" y="129"/>
                      </a:lnTo>
                      <a:lnTo>
                        <a:pt x="546" y="129"/>
                      </a:lnTo>
                      <a:lnTo>
                        <a:pt x="546" y="127"/>
                      </a:lnTo>
                      <a:lnTo>
                        <a:pt x="544" y="127"/>
                      </a:lnTo>
                      <a:lnTo>
                        <a:pt x="543" y="125"/>
                      </a:lnTo>
                      <a:lnTo>
                        <a:pt x="542" y="125"/>
                      </a:lnTo>
                      <a:lnTo>
                        <a:pt x="541" y="124"/>
                      </a:lnTo>
                      <a:close/>
                      <a:moveTo>
                        <a:pt x="505" y="115"/>
                      </a:moveTo>
                      <a:lnTo>
                        <a:pt x="505" y="115"/>
                      </a:lnTo>
                      <a:lnTo>
                        <a:pt x="505" y="115"/>
                      </a:lnTo>
                      <a:lnTo>
                        <a:pt x="505" y="118"/>
                      </a:lnTo>
                      <a:lnTo>
                        <a:pt x="503" y="119"/>
                      </a:lnTo>
                      <a:lnTo>
                        <a:pt x="503" y="124"/>
                      </a:lnTo>
                      <a:lnTo>
                        <a:pt x="503" y="124"/>
                      </a:lnTo>
                      <a:lnTo>
                        <a:pt x="503" y="123"/>
                      </a:lnTo>
                      <a:lnTo>
                        <a:pt x="505" y="123"/>
                      </a:lnTo>
                      <a:lnTo>
                        <a:pt x="505" y="123"/>
                      </a:lnTo>
                      <a:lnTo>
                        <a:pt x="505" y="121"/>
                      </a:lnTo>
                      <a:lnTo>
                        <a:pt x="505" y="120"/>
                      </a:lnTo>
                      <a:lnTo>
                        <a:pt x="506" y="120"/>
                      </a:lnTo>
                      <a:lnTo>
                        <a:pt x="506" y="115"/>
                      </a:lnTo>
                      <a:lnTo>
                        <a:pt x="505" y="115"/>
                      </a:lnTo>
                      <a:close/>
                      <a:moveTo>
                        <a:pt x="462" y="108"/>
                      </a:move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1" y="110"/>
                      </a:lnTo>
                      <a:lnTo>
                        <a:pt x="462" y="110"/>
                      </a:lnTo>
                      <a:lnTo>
                        <a:pt x="462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3" y="110"/>
                      </a:lnTo>
                      <a:lnTo>
                        <a:pt x="462" y="108"/>
                      </a:lnTo>
                      <a:close/>
                      <a:moveTo>
                        <a:pt x="523" y="104"/>
                      </a:moveTo>
                      <a:lnTo>
                        <a:pt x="525" y="107"/>
                      </a:lnTo>
                      <a:lnTo>
                        <a:pt x="526" y="107"/>
                      </a:lnTo>
                      <a:lnTo>
                        <a:pt x="526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5" y="104"/>
                      </a:lnTo>
                      <a:lnTo>
                        <a:pt x="523" y="104"/>
                      </a:lnTo>
                      <a:close/>
                      <a:moveTo>
                        <a:pt x="462" y="94"/>
                      </a:moveTo>
                      <a:lnTo>
                        <a:pt x="461" y="94"/>
                      </a:lnTo>
                      <a:lnTo>
                        <a:pt x="461" y="95"/>
                      </a:lnTo>
                      <a:lnTo>
                        <a:pt x="461" y="97"/>
                      </a:lnTo>
                      <a:lnTo>
                        <a:pt x="459" y="97"/>
                      </a:lnTo>
                      <a:lnTo>
                        <a:pt x="459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1" y="98"/>
                      </a:lnTo>
                      <a:lnTo>
                        <a:pt x="462" y="98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7"/>
                      </a:lnTo>
                      <a:lnTo>
                        <a:pt x="462" y="94"/>
                      </a:lnTo>
                      <a:close/>
                      <a:moveTo>
                        <a:pt x="449" y="87"/>
                      </a:moveTo>
                      <a:lnTo>
                        <a:pt x="448" y="89"/>
                      </a:lnTo>
                      <a:lnTo>
                        <a:pt x="448" y="90"/>
                      </a:lnTo>
                      <a:lnTo>
                        <a:pt x="450" y="90"/>
                      </a:lnTo>
                      <a:lnTo>
                        <a:pt x="451" y="91"/>
                      </a:lnTo>
                      <a:lnTo>
                        <a:pt x="451" y="91"/>
                      </a:lnTo>
                      <a:lnTo>
                        <a:pt x="454" y="91"/>
                      </a:lnTo>
                      <a:lnTo>
                        <a:pt x="454" y="90"/>
                      </a:lnTo>
                      <a:lnTo>
                        <a:pt x="453" y="89"/>
                      </a:lnTo>
                      <a:lnTo>
                        <a:pt x="451" y="89"/>
                      </a:lnTo>
                      <a:lnTo>
                        <a:pt x="450" y="87"/>
                      </a:lnTo>
                      <a:lnTo>
                        <a:pt x="449" y="87"/>
                      </a:lnTo>
                      <a:close/>
                      <a:moveTo>
                        <a:pt x="459" y="0"/>
                      </a:moveTo>
                      <a:lnTo>
                        <a:pt x="459" y="1"/>
                      </a:lnTo>
                      <a:lnTo>
                        <a:pt x="461" y="1"/>
                      </a:lnTo>
                      <a:lnTo>
                        <a:pt x="462" y="1"/>
                      </a:lnTo>
                      <a:lnTo>
                        <a:pt x="462" y="1"/>
                      </a:lnTo>
                      <a:lnTo>
                        <a:pt x="466" y="2"/>
                      </a:lnTo>
                      <a:lnTo>
                        <a:pt x="467" y="5"/>
                      </a:lnTo>
                      <a:lnTo>
                        <a:pt x="470" y="5"/>
                      </a:lnTo>
                      <a:lnTo>
                        <a:pt x="470" y="8"/>
                      </a:lnTo>
                      <a:lnTo>
                        <a:pt x="471" y="9"/>
                      </a:lnTo>
                      <a:lnTo>
                        <a:pt x="472" y="9"/>
                      </a:lnTo>
                      <a:lnTo>
                        <a:pt x="474" y="9"/>
                      </a:lnTo>
                      <a:lnTo>
                        <a:pt x="475" y="13"/>
                      </a:lnTo>
                      <a:lnTo>
                        <a:pt x="476" y="13"/>
                      </a:lnTo>
                      <a:lnTo>
                        <a:pt x="476" y="15"/>
                      </a:lnTo>
                      <a:lnTo>
                        <a:pt x="478" y="17"/>
                      </a:lnTo>
                      <a:lnTo>
                        <a:pt x="484" y="17"/>
                      </a:lnTo>
                      <a:lnTo>
                        <a:pt x="484" y="17"/>
                      </a:lnTo>
                      <a:lnTo>
                        <a:pt x="488" y="17"/>
                      </a:lnTo>
                      <a:lnTo>
                        <a:pt x="488" y="17"/>
                      </a:lnTo>
                      <a:lnTo>
                        <a:pt x="491" y="17"/>
                      </a:lnTo>
                      <a:lnTo>
                        <a:pt x="491" y="18"/>
                      </a:lnTo>
                      <a:lnTo>
                        <a:pt x="488" y="19"/>
                      </a:lnTo>
                      <a:lnTo>
                        <a:pt x="488" y="21"/>
                      </a:lnTo>
                      <a:lnTo>
                        <a:pt x="488" y="21"/>
                      </a:lnTo>
                      <a:lnTo>
                        <a:pt x="488" y="22"/>
                      </a:lnTo>
                      <a:lnTo>
                        <a:pt x="493" y="22"/>
                      </a:lnTo>
                      <a:lnTo>
                        <a:pt x="493" y="22"/>
                      </a:lnTo>
                      <a:lnTo>
                        <a:pt x="495" y="22"/>
                      </a:lnTo>
                      <a:lnTo>
                        <a:pt x="495" y="23"/>
                      </a:lnTo>
                      <a:lnTo>
                        <a:pt x="495" y="23"/>
                      </a:lnTo>
                      <a:lnTo>
                        <a:pt x="496" y="23"/>
                      </a:lnTo>
                      <a:lnTo>
                        <a:pt x="496" y="22"/>
                      </a:lnTo>
                      <a:lnTo>
                        <a:pt x="497" y="21"/>
                      </a:lnTo>
                      <a:lnTo>
                        <a:pt x="499" y="21"/>
                      </a:lnTo>
                      <a:lnTo>
                        <a:pt x="497" y="23"/>
                      </a:lnTo>
                      <a:lnTo>
                        <a:pt x="497" y="25"/>
                      </a:lnTo>
                      <a:lnTo>
                        <a:pt x="496" y="25"/>
                      </a:lnTo>
                      <a:lnTo>
                        <a:pt x="496" y="26"/>
                      </a:lnTo>
                      <a:lnTo>
                        <a:pt x="495" y="26"/>
                      </a:lnTo>
                      <a:lnTo>
                        <a:pt x="495" y="27"/>
                      </a:lnTo>
                      <a:lnTo>
                        <a:pt x="493" y="28"/>
                      </a:lnTo>
                      <a:lnTo>
                        <a:pt x="496" y="28"/>
                      </a:lnTo>
                      <a:lnTo>
                        <a:pt x="496" y="31"/>
                      </a:lnTo>
                      <a:lnTo>
                        <a:pt x="495" y="31"/>
                      </a:lnTo>
                      <a:lnTo>
                        <a:pt x="495" y="31"/>
                      </a:lnTo>
                      <a:lnTo>
                        <a:pt x="492" y="31"/>
                      </a:lnTo>
                      <a:lnTo>
                        <a:pt x="492" y="34"/>
                      </a:lnTo>
                      <a:lnTo>
                        <a:pt x="493" y="36"/>
                      </a:lnTo>
                      <a:lnTo>
                        <a:pt x="495" y="36"/>
                      </a:lnTo>
                      <a:lnTo>
                        <a:pt x="495" y="39"/>
                      </a:lnTo>
                      <a:lnTo>
                        <a:pt x="495" y="40"/>
                      </a:lnTo>
                      <a:lnTo>
                        <a:pt x="493" y="43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3" y="44"/>
                      </a:lnTo>
                      <a:lnTo>
                        <a:pt x="495" y="47"/>
                      </a:lnTo>
                      <a:lnTo>
                        <a:pt x="496" y="47"/>
                      </a:lnTo>
                      <a:lnTo>
                        <a:pt x="499" y="48"/>
                      </a:lnTo>
                      <a:lnTo>
                        <a:pt x="499" y="48"/>
                      </a:lnTo>
                      <a:lnTo>
                        <a:pt x="501" y="48"/>
                      </a:lnTo>
                      <a:lnTo>
                        <a:pt x="501" y="49"/>
                      </a:lnTo>
                      <a:lnTo>
                        <a:pt x="505" y="49"/>
                      </a:lnTo>
                      <a:lnTo>
                        <a:pt x="506" y="51"/>
                      </a:lnTo>
                      <a:lnTo>
                        <a:pt x="506" y="51"/>
                      </a:lnTo>
                      <a:lnTo>
                        <a:pt x="506" y="55"/>
                      </a:lnTo>
                      <a:lnTo>
                        <a:pt x="508" y="55"/>
                      </a:lnTo>
                      <a:lnTo>
                        <a:pt x="508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09" y="56"/>
                      </a:lnTo>
                      <a:lnTo>
                        <a:pt x="510" y="55"/>
                      </a:lnTo>
                      <a:lnTo>
                        <a:pt x="510" y="53"/>
                      </a:lnTo>
                      <a:lnTo>
                        <a:pt x="513" y="53"/>
                      </a:lnTo>
                      <a:lnTo>
                        <a:pt x="513" y="56"/>
                      </a:lnTo>
                      <a:lnTo>
                        <a:pt x="514" y="56"/>
                      </a:lnTo>
                      <a:lnTo>
                        <a:pt x="516" y="59"/>
                      </a:lnTo>
                      <a:lnTo>
                        <a:pt x="516" y="60"/>
                      </a:lnTo>
                      <a:lnTo>
                        <a:pt x="518" y="59"/>
                      </a:lnTo>
                      <a:lnTo>
                        <a:pt x="518" y="59"/>
                      </a:lnTo>
                      <a:lnTo>
                        <a:pt x="520" y="59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2" y="57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2" y="56"/>
                      </a:lnTo>
                      <a:lnTo>
                        <a:pt x="523" y="56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5" y="52"/>
                      </a:lnTo>
                      <a:lnTo>
                        <a:pt x="526" y="52"/>
                      </a:lnTo>
                      <a:lnTo>
                        <a:pt x="526" y="52"/>
                      </a:lnTo>
                      <a:lnTo>
                        <a:pt x="527" y="53"/>
                      </a:lnTo>
                      <a:lnTo>
                        <a:pt x="527" y="49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3" y="43"/>
                      </a:lnTo>
                      <a:lnTo>
                        <a:pt x="533" y="43"/>
                      </a:lnTo>
                      <a:lnTo>
                        <a:pt x="533" y="42"/>
                      </a:lnTo>
                      <a:lnTo>
                        <a:pt x="531" y="42"/>
                      </a:lnTo>
                      <a:lnTo>
                        <a:pt x="531" y="39"/>
                      </a:lnTo>
                      <a:lnTo>
                        <a:pt x="533" y="39"/>
                      </a:lnTo>
                      <a:lnTo>
                        <a:pt x="534" y="38"/>
                      </a:lnTo>
                      <a:lnTo>
                        <a:pt x="534" y="38"/>
                      </a:lnTo>
                      <a:lnTo>
                        <a:pt x="534" y="35"/>
                      </a:lnTo>
                      <a:lnTo>
                        <a:pt x="535" y="35"/>
                      </a:lnTo>
                      <a:lnTo>
                        <a:pt x="535" y="34"/>
                      </a:lnTo>
                      <a:lnTo>
                        <a:pt x="535" y="34"/>
                      </a:lnTo>
                      <a:lnTo>
                        <a:pt x="537" y="34"/>
                      </a:lnTo>
                      <a:lnTo>
                        <a:pt x="538" y="30"/>
                      </a:lnTo>
                      <a:lnTo>
                        <a:pt x="542" y="28"/>
                      </a:lnTo>
                      <a:lnTo>
                        <a:pt x="541" y="32"/>
                      </a:lnTo>
                      <a:lnTo>
                        <a:pt x="542" y="32"/>
                      </a:lnTo>
                      <a:lnTo>
                        <a:pt x="542" y="35"/>
                      </a:lnTo>
                      <a:lnTo>
                        <a:pt x="543" y="36"/>
                      </a:lnTo>
                      <a:lnTo>
                        <a:pt x="543" y="36"/>
                      </a:lnTo>
                      <a:lnTo>
                        <a:pt x="543" y="39"/>
                      </a:lnTo>
                      <a:lnTo>
                        <a:pt x="542" y="40"/>
                      </a:lnTo>
                      <a:lnTo>
                        <a:pt x="542" y="42"/>
                      </a:lnTo>
                      <a:lnTo>
                        <a:pt x="543" y="43"/>
                      </a:lnTo>
                      <a:lnTo>
                        <a:pt x="543" y="44"/>
                      </a:lnTo>
                      <a:lnTo>
                        <a:pt x="543" y="47"/>
                      </a:lnTo>
                      <a:lnTo>
                        <a:pt x="544" y="47"/>
                      </a:lnTo>
                      <a:lnTo>
                        <a:pt x="544" y="49"/>
                      </a:lnTo>
                      <a:lnTo>
                        <a:pt x="546" y="49"/>
                      </a:lnTo>
                      <a:lnTo>
                        <a:pt x="546" y="48"/>
                      </a:lnTo>
                      <a:lnTo>
                        <a:pt x="547" y="48"/>
                      </a:lnTo>
                      <a:lnTo>
                        <a:pt x="550" y="48"/>
                      </a:lnTo>
                      <a:lnTo>
                        <a:pt x="550" y="51"/>
                      </a:lnTo>
                      <a:lnTo>
                        <a:pt x="552" y="51"/>
                      </a:lnTo>
                      <a:lnTo>
                        <a:pt x="551" y="52"/>
                      </a:lnTo>
                      <a:lnTo>
                        <a:pt x="551" y="52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1" y="53"/>
                      </a:lnTo>
                      <a:lnTo>
                        <a:pt x="552" y="53"/>
                      </a:lnTo>
                      <a:lnTo>
                        <a:pt x="554" y="55"/>
                      </a:lnTo>
                      <a:lnTo>
                        <a:pt x="554" y="55"/>
                      </a:lnTo>
                      <a:lnTo>
                        <a:pt x="554" y="56"/>
                      </a:lnTo>
                      <a:lnTo>
                        <a:pt x="552" y="57"/>
                      </a:lnTo>
                      <a:lnTo>
                        <a:pt x="552" y="57"/>
                      </a:lnTo>
                      <a:lnTo>
                        <a:pt x="551" y="59"/>
                      </a:lnTo>
                      <a:lnTo>
                        <a:pt x="550" y="59"/>
                      </a:lnTo>
                      <a:lnTo>
                        <a:pt x="548" y="59"/>
                      </a:lnTo>
                      <a:lnTo>
                        <a:pt x="548" y="60"/>
                      </a:lnTo>
                      <a:lnTo>
                        <a:pt x="550" y="60"/>
                      </a:lnTo>
                      <a:lnTo>
                        <a:pt x="551" y="61"/>
                      </a:lnTo>
                      <a:lnTo>
                        <a:pt x="551" y="61"/>
                      </a:lnTo>
                      <a:lnTo>
                        <a:pt x="551" y="60"/>
                      </a:lnTo>
                      <a:lnTo>
                        <a:pt x="552" y="60"/>
                      </a:lnTo>
                      <a:lnTo>
                        <a:pt x="555" y="60"/>
                      </a:lnTo>
                      <a:lnTo>
                        <a:pt x="558" y="61"/>
                      </a:lnTo>
                      <a:lnTo>
                        <a:pt x="556" y="63"/>
                      </a:lnTo>
                      <a:lnTo>
                        <a:pt x="556" y="64"/>
                      </a:lnTo>
                      <a:lnTo>
                        <a:pt x="555" y="64"/>
                      </a:lnTo>
                      <a:lnTo>
                        <a:pt x="555" y="65"/>
                      </a:lnTo>
                      <a:lnTo>
                        <a:pt x="556" y="65"/>
                      </a:lnTo>
                      <a:lnTo>
                        <a:pt x="558" y="65"/>
                      </a:lnTo>
                      <a:lnTo>
                        <a:pt x="556" y="68"/>
                      </a:lnTo>
                      <a:lnTo>
                        <a:pt x="559" y="68"/>
                      </a:lnTo>
                      <a:lnTo>
                        <a:pt x="559" y="68"/>
                      </a:lnTo>
                      <a:lnTo>
                        <a:pt x="561" y="69"/>
                      </a:lnTo>
                      <a:lnTo>
                        <a:pt x="563" y="70"/>
                      </a:lnTo>
                      <a:lnTo>
                        <a:pt x="563" y="73"/>
                      </a:lnTo>
                      <a:lnTo>
                        <a:pt x="561" y="76"/>
                      </a:lnTo>
                      <a:lnTo>
                        <a:pt x="559" y="76"/>
                      </a:lnTo>
                      <a:lnTo>
                        <a:pt x="559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7"/>
                      </a:lnTo>
                      <a:lnTo>
                        <a:pt x="563" y="78"/>
                      </a:lnTo>
                      <a:lnTo>
                        <a:pt x="563" y="78"/>
                      </a:lnTo>
                      <a:lnTo>
                        <a:pt x="568" y="80"/>
                      </a:lnTo>
                      <a:lnTo>
                        <a:pt x="568" y="81"/>
                      </a:lnTo>
                      <a:lnTo>
                        <a:pt x="569" y="81"/>
                      </a:lnTo>
                      <a:lnTo>
                        <a:pt x="568" y="85"/>
                      </a:lnTo>
                      <a:lnTo>
                        <a:pt x="568" y="85"/>
                      </a:lnTo>
                      <a:lnTo>
                        <a:pt x="567" y="83"/>
                      </a:lnTo>
                      <a:lnTo>
                        <a:pt x="565" y="83"/>
                      </a:lnTo>
                      <a:lnTo>
                        <a:pt x="565" y="83"/>
                      </a:lnTo>
                      <a:lnTo>
                        <a:pt x="565" y="85"/>
                      </a:lnTo>
                      <a:lnTo>
                        <a:pt x="559" y="83"/>
                      </a:lnTo>
                      <a:lnTo>
                        <a:pt x="559" y="86"/>
                      </a:lnTo>
                      <a:lnTo>
                        <a:pt x="561" y="86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1" y="87"/>
                      </a:lnTo>
                      <a:lnTo>
                        <a:pt x="560" y="89"/>
                      </a:lnTo>
                      <a:lnTo>
                        <a:pt x="560" y="90"/>
                      </a:lnTo>
                      <a:lnTo>
                        <a:pt x="561" y="90"/>
                      </a:lnTo>
                      <a:lnTo>
                        <a:pt x="563" y="89"/>
                      </a:lnTo>
                      <a:lnTo>
                        <a:pt x="564" y="89"/>
                      </a:lnTo>
                      <a:lnTo>
                        <a:pt x="564" y="90"/>
                      </a:lnTo>
                      <a:lnTo>
                        <a:pt x="563" y="91"/>
                      </a:lnTo>
                      <a:lnTo>
                        <a:pt x="567" y="91"/>
                      </a:lnTo>
                      <a:lnTo>
                        <a:pt x="567" y="97"/>
                      </a:lnTo>
                      <a:lnTo>
                        <a:pt x="572" y="97"/>
                      </a:lnTo>
                      <a:lnTo>
                        <a:pt x="572" y="98"/>
                      </a:lnTo>
                      <a:lnTo>
                        <a:pt x="573" y="98"/>
                      </a:lnTo>
                      <a:lnTo>
                        <a:pt x="575" y="99"/>
                      </a:lnTo>
                      <a:lnTo>
                        <a:pt x="576" y="99"/>
                      </a:lnTo>
                      <a:lnTo>
                        <a:pt x="576" y="102"/>
                      </a:lnTo>
                      <a:lnTo>
                        <a:pt x="577" y="102"/>
                      </a:lnTo>
                      <a:lnTo>
                        <a:pt x="576" y="106"/>
                      </a:lnTo>
                      <a:lnTo>
                        <a:pt x="581" y="106"/>
                      </a:lnTo>
                      <a:lnTo>
                        <a:pt x="581" y="107"/>
                      </a:lnTo>
                      <a:lnTo>
                        <a:pt x="584" y="106"/>
                      </a:lnTo>
                      <a:lnTo>
                        <a:pt x="584" y="107"/>
                      </a:lnTo>
                      <a:lnTo>
                        <a:pt x="584" y="107"/>
                      </a:lnTo>
                      <a:lnTo>
                        <a:pt x="584" y="108"/>
                      </a:lnTo>
                      <a:lnTo>
                        <a:pt x="585" y="108"/>
                      </a:lnTo>
                      <a:lnTo>
                        <a:pt x="585" y="108"/>
                      </a:lnTo>
                      <a:lnTo>
                        <a:pt x="585" y="107"/>
                      </a:lnTo>
                      <a:lnTo>
                        <a:pt x="586" y="107"/>
                      </a:lnTo>
                      <a:lnTo>
                        <a:pt x="588" y="106"/>
                      </a:lnTo>
                      <a:lnTo>
                        <a:pt x="588" y="107"/>
                      </a:lnTo>
                      <a:lnTo>
                        <a:pt x="589" y="107"/>
                      </a:lnTo>
                      <a:lnTo>
                        <a:pt x="589" y="107"/>
                      </a:lnTo>
                      <a:lnTo>
                        <a:pt x="590" y="106"/>
                      </a:lnTo>
                      <a:lnTo>
                        <a:pt x="590" y="108"/>
                      </a:lnTo>
                      <a:lnTo>
                        <a:pt x="590" y="110"/>
                      </a:lnTo>
                      <a:lnTo>
                        <a:pt x="592" y="111"/>
                      </a:lnTo>
                      <a:lnTo>
                        <a:pt x="592" y="112"/>
                      </a:lnTo>
                      <a:lnTo>
                        <a:pt x="597" y="114"/>
                      </a:lnTo>
                      <a:lnTo>
                        <a:pt x="597" y="111"/>
                      </a:lnTo>
                      <a:lnTo>
                        <a:pt x="598" y="110"/>
                      </a:lnTo>
                      <a:lnTo>
                        <a:pt x="598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0"/>
                      </a:lnTo>
                      <a:lnTo>
                        <a:pt x="599" y="114"/>
                      </a:lnTo>
                      <a:lnTo>
                        <a:pt x="601" y="114"/>
                      </a:lnTo>
                      <a:lnTo>
                        <a:pt x="601" y="114"/>
                      </a:lnTo>
                      <a:lnTo>
                        <a:pt x="601" y="115"/>
                      </a:lnTo>
                      <a:lnTo>
                        <a:pt x="602" y="115"/>
                      </a:lnTo>
                      <a:lnTo>
                        <a:pt x="603" y="115"/>
                      </a:lnTo>
                      <a:lnTo>
                        <a:pt x="603" y="115"/>
                      </a:lnTo>
                      <a:lnTo>
                        <a:pt x="603" y="114"/>
                      </a:lnTo>
                      <a:lnTo>
                        <a:pt x="603" y="114"/>
                      </a:lnTo>
                      <a:lnTo>
                        <a:pt x="603" y="115"/>
                      </a:lnTo>
                      <a:lnTo>
                        <a:pt x="602" y="116"/>
                      </a:lnTo>
                      <a:lnTo>
                        <a:pt x="602" y="118"/>
                      </a:lnTo>
                      <a:lnTo>
                        <a:pt x="601" y="118"/>
                      </a:lnTo>
                      <a:lnTo>
                        <a:pt x="601" y="119"/>
                      </a:lnTo>
                      <a:lnTo>
                        <a:pt x="598" y="119"/>
                      </a:lnTo>
                      <a:lnTo>
                        <a:pt x="598" y="119"/>
                      </a:lnTo>
                      <a:lnTo>
                        <a:pt x="597" y="119"/>
                      </a:lnTo>
                      <a:lnTo>
                        <a:pt x="597" y="120"/>
                      </a:lnTo>
                      <a:lnTo>
                        <a:pt x="595" y="121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4" y="120"/>
                      </a:lnTo>
                      <a:lnTo>
                        <a:pt x="593" y="120"/>
                      </a:lnTo>
                      <a:lnTo>
                        <a:pt x="592" y="123"/>
                      </a:lnTo>
                      <a:lnTo>
                        <a:pt x="589" y="123"/>
                      </a:lnTo>
                      <a:lnTo>
                        <a:pt x="588" y="124"/>
                      </a:lnTo>
                      <a:lnTo>
                        <a:pt x="585" y="124"/>
                      </a:lnTo>
                      <a:lnTo>
                        <a:pt x="585" y="125"/>
                      </a:lnTo>
                      <a:lnTo>
                        <a:pt x="584" y="125"/>
                      </a:lnTo>
                      <a:lnTo>
                        <a:pt x="582" y="127"/>
                      </a:lnTo>
                      <a:lnTo>
                        <a:pt x="580" y="127"/>
                      </a:lnTo>
                      <a:lnTo>
                        <a:pt x="580" y="127"/>
                      </a:lnTo>
                      <a:lnTo>
                        <a:pt x="576" y="127"/>
                      </a:lnTo>
                      <a:lnTo>
                        <a:pt x="576" y="129"/>
                      </a:lnTo>
                      <a:lnTo>
                        <a:pt x="577" y="131"/>
                      </a:lnTo>
                      <a:lnTo>
                        <a:pt x="577" y="132"/>
                      </a:lnTo>
                      <a:lnTo>
                        <a:pt x="580" y="132"/>
                      </a:lnTo>
                      <a:lnTo>
                        <a:pt x="581" y="131"/>
                      </a:lnTo>
                      <a:lnTo>
                        <a:pt x="581" y="129"/>
                      </a:lnTo>
                      <a:lnTo>
                        <a:pt x="584" y="128"/>
                      </a:lnTo>
                      <a:lnTo>
                        <a:pt x="585" y="128"/>
                      </a:lnTo>
                      <a:lnTo>
                        <a:pt x="586" y="127"/>
                      </a:lnTo>
                      <a:lnTo>
                        <a:pt x="588" y="127"/>
                      </a:lnTo>
                      <a:lnTo>
                        <a:pt x="588" y="127"/>
                      </a:lnTo>
                      <a:lnTo>
                        <a:pt x="589" y="127"/>
                      </a:lnTo>
                      <a:lnTo>
                        <a:pt x="593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9" y="123"/>
                      </a:lnTo>
                      <a:lnTo>
                        <a:pt x="599" y="121"/>
                      </a:lnTo>
                      <a:lnTo>
                        <a:pt x="599" y="120"/>
                      </a:lnTo>
                      <a:lnTo>
                        <a:pt x="601" y="120"/>
                      </a:lnTo>
                      <a:lnTo>
                        <a:pt x="603" y="120"/>
                      </a:lnTo>
                      <a:lnTo>
                        <a:pt x="603" y="120"/>
                      </a:lnTo>
                      <a:lnTo>
                        <a:pt x="606" y="120"/>
                      </a:lnTo>
                      <a:lnTo>
                        <a:pt x="607" y="123"/>
                      </a:lnTo>
                      <a:lnTo>
                        <a:pt x="609" y="123"/>
                      </a:lnTo>
                      <a:lnTo>
                        <a:pt x="609" y="124"/>
                      </a:lnTo>
                      <a:lnTo>
                        <a:pt x="611" y="124"/>
                      </a:lnTo>
                      <a:lnTo>
                        <a:pt x="611" y="124"/>
                      </a:lnTo>
                      <a:lnTo>
                        <a:pt x="613" y="125"/>
                      </a:lnTo>
                      <a:lnTo>
                        <a:pt x="613" y="127"/>
                      </a:lnTo>
                      <a:lnTo>
                        <a:pt x="613" y="128"/>
                      </a:lnTo>
                      <a:lnTo>
                        <a:pt x="614" y="128"/>
                      </a:lnTo>
                      <a:lnTo>
                        <a:pt x="614" y="127"/>
                      </a:lnTo>
                      <a:lnTo>
                        <a:pt x="615" y="127"/>
                      </a:lnTo>
                      <a:lnTo>
                        <a:pt x="616" y="125"/>
                      </a:lnTo>
                      <a:lnTo>
                        <a:pt x="616" y="127"/>
                      </a:lnTo>
                      <a:lnTo>
                        <a:pt x="618" y="127"/>
                      </a:lnTo>
                      <a:lnTo>
                        <a:pt x="618" y="129"/>
                      </a:lnTo>
                      <a:lnTo>
                        <a:pt x="618" y="129"/>
                      </a:lnTo>
                      <a:lnTo>
                        <a:pt x="618" y="131"/>
                      </a:lnTo>
                      <a:lnTo>
                        <a:pt x="618" y="132"/>
                      </a:lnTo>
                      <a:lnTo>
                        <a:pt x="616" y="132"/>
                      </a:lnTo>
                      <a:lnTo>
                        <a:pt x="616" y="135"/>
                      </a:lnTo>
                      <a:lnTo>
                        <a:pt x="618" y="136"/>
                      </a:lnTo>
                      <a:lnTo>
                        <a:pt x="619" y="138"/>
                      </a:lnTo>
                      <a:lnTo>
                        <a:pt x="616" y="138"/>
                      </a:lnTo>
                      <a:lnTo>
                        <a:pt x="616" y="140"/>
                      </a:lnTo>
                      <a:lnTo>
                        <a:pt x="616" y="141"/>
                      </a:lnTo>
                      <a:lnTo>
                        <a:pt x="615" y="142"/>
                      </a:lnTo>
                      <a:lnTo>
                        <a:pt x="614" y="142"/>
                      </a:lnTo>
                      <a:lnTo>
                        <a:pt x="614" y="144"/>
                      </a:lnTo>
                      <a:lnTo>
                        <a:pt x="607" y="146"/>
                      </a:lnTo>
                      <a:lnTo>
                        <a:pt x="607" y="148"/>
                      </a:lnTo>
                      <a:lnTo>
                        <a:pt x="601" y="146"/>
                      </a:lnTo>
                      <a:lnTo>
                        <a:pt x="601" y="149"/>
                      </a:lnTo>
                      <a:lnTo>
                        <a:pt x="601" y="149"/>
                      </a:lnTo>
                      <a:lnTo>
                        <a:pt x="598" y="149"/>
                      </a:lnTo>
                      <a:lnTo>
                        <a:pt x="595" y="148"/>
                      </a:lnTo>
                      <a:lnTo>
                        <a:pt x="595" y="150"/>
                      </a:lnTo>
                      <a:lnTo>
                        <a:pt x="593" y="150"/>
                      </a:lnTo>
                      <a:lnTo>
                        <a:pt x="592" y="153"/>
                      </a:lnTo>
                      <a:lnTo>
                        <a:pt x="592" y="154"/>
                      </a:lnTo>
                      <a:lnTo>
                        <a:pt x="590" y="155"/>
                      </a:lnTo>
                      <a:lnTo>
                        <a:pt x="589" y="155"/>
                      </a:lnTo>
                      <a:lnTo>
                        <a:pt x="590" y="158"/>
                      </a:lnTo>
                      <a:lnTo>
                        <a:pt x="589" y="159"/>
                      </a:lnTo>
                      <a:lnTo>
                        <a:pt x="588" y="159"/>
                      </a:lnTo>
                      <a:lnTo>
                        <a:pt x="586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5" y="161"/>
                      </a:lnTo>
                      <a:lnTo>
                        <a:pt x="584" y="161"/>
                      </a:lnTo>
                      <a:lnTo>
                        <a:pt x="584" y="163"/>
                      </a:lnTo>
                      <a:lnTo>
                        <a:pt x="584" y="165"/>
                      </a:lnTo>
                      <a:lnTo>
                        <a:pt x="582" y="165"/>
                      </a:lnTo>
                      <a:lnTo>
                        <a:pt x="581" y="165"/>
                      </a:lnTo>
                      <a:lnTo>
                        <a:pt x="581" y="166"/>
                      </a:lnTo>
                      <a:lnTo>
                        <a:pt x="581" y="166"/>
                      </a:lnTo>
                      <a:lnTo>
                        <a:pt x="580" y="165"/>
                      </a:lnTo>
                      <a:lnTo>
                        <a:pt x="578" y="165"/>
                      </a:lnTo>
                      <a:lnTo>
                        <a:pt x="578" y="165"/>
                      </a:lnTo>
                      <a:lnTo>
                        <a:pt x="578" y="166"/>
                      </a:lnTo>
                      <a:lnTo>
                        <a:pt x="577" y="166"/>
                      </a:lnTo>
                      <a:lnTo>
                        <a:pt x="577" y="167"/>
                      </a:lnTo>
                      <a:lnTo>
                        <a:pt x="576" y="167"/>
                      </a:lnTo>
                      <a:lnTo>
                        <a:pt x="575" y="167"/>
                      </a:lnTo>
                      <a:lnTo>
                        <a:pt x="575" y="167"/>
                      </a:lnTo>
                      <a:lnTo>
                        <a:pt x="573" y="167"/>
                      </a:lnTo>
                      <a:lnTo>
                        <a:pt x="573" y="166"/>
                      </a:lnTo>
                      <a:lnTo>
                        <a:pt x="572" y="166"/>
                      </a:lnTo>
                      <a:lnTo>
                        <a:pt x="571" y="166"/>
                      </a:lnTo>
                      <a:lnTo>
                        <a:pt x="571" y="167"/>
                      </a:lnTo>
                      <a:lnTo>
                        <a:pt x="569" y="169"/>
                      </a:lnTo>
                      <a:lnTo>
                        <a:pt x="569" y="167"/>
                      </a:lnTo>
                      <a:lnTo>
                        <a:pt x="569" y="167"/>
                      </a:lnTo>
                      <a:lnTo>
                        <a:pt x="568" y="167"/>
                      </a:lnTo>
                      <a:lnTo>
                        <a:pt x="568" y="169"/>
                      </a:lnTo>
                      <a:lnTo>
                        <a:pt x="568" y="169"/>
                      </a:lnTo>
                      <a:lnTo>
                        <a:pt x="565" y="169"/>
                      </a:lnTo>
                      <a:lnTo>
                        <a:pt x="565" y="167"/>
                      </a:lnTo>
                      <a:lnTo>
                        <a:pt x="564" y="166"/>
                      </a:lnTo>
                      <a:lnTo>
                        <a:pt x="564" y="165"/>
                      </a:lnTo>
                      <a:lnTo>
                        <a:pt x="563" y="165"/>
                      </a:lnTo>
                      <a:lnTo>
                        <a:pt x="561" y="166"/>
                      </a:lnTo>
                      <a:lnTo>
                        <a:pt x="561" y="166"/>
                      </a:lnTo>
                      <a:lnTo>
                        <a:pt x="560" y="166"/>
                      </a:lnTo>
                      <a:lnTo>
                        <a:pt x="560" y="167"/>
                      </a:lnTo>
                      <a:lnTo>
                        <a:pt x="559" y="167"/>
                      </a:lnTo>
                      <a:lnTo>
                        <a:pt x="558" y="166"/>
                      </a:lnTo>
                      <a:lnTo>
                        <a:pt x="556" y="166"/>
                      </a:lnTo>
                      <a:lnTo>
                        <a:pt x="556" y="165"/>
                      </a:lnTo>
                      <a:lnTo>
                        <a:pt x="555" y="165"/>
                      </a:lnTo>
                      <a:lnTo>
                        <a:pt x="552" y="165"/>
                      </a:lnTo>
                      <a:lnTo>
                        <a:pt x="551" y="166"/>
                      </a:lnTo>
                      <a:lnTo>
                        <a:pt x="551" y="167"/>
                      </a:lnTo>
                      <a:lnTo>
                        <a:pt x="550" y="166"/>
                      </a:lnTo>
                      <a:lnTo>
                        <a:pt x="547" y="166"/>
                      </a:lnTo>
                      <a:lnTo>
                        <a:pt x="546" y="166"/>
                      </a:lnTo>
                      <a:lnTo>
                        <a:pt x="546" y="167"/>
                      </a:lnTo>
                      <a:lnTo>
                        <a:pt x="542" y="167"/>
                      </a:lnTo>
                      <a:lnTo>
                        <a:pt x="542" y="166"/>
                      </a:lnTo>
                      <a:lnTo>
                        <a:pt x="541" y="166"/>
                      </a:lnTo>
                      <a:lnTo>
                        <a:pt x="541" y="166"/>
                      </a:lnTo>
                      <a:lnTo>
                        <a:pt x="539" y="166"/>
                      </a:lnTo>
                      <a:lnTo>
                        <a:pt x="539" y="166"/>
                      </a:lnTo>
                      <a:lnTo>
                        <a:pt x="538" y="166"/>
                      </a:lnTo>
                      <a:lnTo>
                        <a:pt x="538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5" y="167"/>
                      </a:lnTo>
                      <a:lnTo>
                        <a:pt x="534" y="167"/>
                      </a:lnTo>
                      <a:lnTo>
                        <a:pt x="533" y="167"/>
                      </a:lnTo>
                      <a:lnTo>
                        <a:pt x="531" y="167"/>
                      </a:lnTo>
                      <a:lnTo>
                        <a:pt x="531" y="167"/>
                      </a:lnTo>
                      <a:lnTo>
                        <a:pt x="525" y="166"/>
                      </a:lnTo>
                      <a:lnTo>
                        <a:pt x="525" y="167"/>
                      </a:lnTo>
                      <a:lnTo>
                        <a:pt x="523" y="167"/>
                      </a:lnTo>
                      <a:lnTo>
                        <a:pt x="522" y="167"/>
                      </a:lnTo>
                      <a:lnTo>
                        <a:pt x="521" y="166"/>
                      </a:lnTo>
                      <a:lnTo>
                        <a:pt x="521" y="167"/>
                      </a:lnTo>
                      <a:lnTo>
                        <a:pt x="520" y="169"/>
                      </a:lnTo>
                      <a:lnTo>
                        <a:pt x="520" y="169"/>
                      </a:lnTo>
                      <a:lnTo>
                        <a:pt x="518" y="169"/>
                      </a:lnTo>
                      <a:lnTo>
                        <a:pt x="517" y="169"/>
                      </a:lnTo>
                      <a:lnTo>
                        <a:pt x="517" y="170"/>
                      </a:lnTo>
                      <a:lnTo>
                        <a:pt x="516" y="170"/>
                      </a:lnTo>
                      <a:lnTo>
                        <a:pt x="517" y="171"/>
                      </a:lnTo>
                      <a:lnTo>
                        <a:pt x="514" y="176"/>
                      </a:lnTo>
                      <a:lnTo>
                        <a:pt x="510" y="178"/>
                      </a:lnTo>
                      <a:lnTo>
                        <a:pt x="510" y="180"/>
                      </a:lnTo>
                      <a:lnTo>
                        <a:pt x="506" y="180"/>
                      </a:lnTo>
                      <a:lnTo>
                        <a:pt x="506" y="182"/>
                      </a:lnTo>
                      <a:lnTo>
                        <a:pt x="505" y="182"/>
                      </a:lnTo>
                      <a:lnTo>
                        <a:pt x="505" y="183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5" y="184"/>
                      </a:lnTo>
                      <a:lnTo>
                        <a:pt x="501" y="184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6"/>
                      </a:lnTo>
                      <a:lnTo>
                        <a:pt x="501" y="187"/>
                      </a:lnTo>
                      <a:lnTo>
                        <a:pt x="500" y="187"/>
                      </a:lnTo>
                      <a:lnTo>
                        <a:pt x="499" y="188"/>
                      </a:lnTo>
                      <a:lnTo>
                        <a:pt x="497" y="190"/>
                      </a:lnTo>
                      <a:lnTo>
                        <a:pt x="497" y="191"/>
                      </a:lnTo>
                      <a:lnTo>
                        <a:pt x="496" y="191"/>
                      </a:lnTo>
                      <a:lnTo>
                        <a:pt x="495" y="192"/>
                      </a:lnTo>
                      <a:lnTo>
                        <a:pt x="495" y="192"/>
                      </a:lnTo>
                      <a:lnTo>
                        <a:pt x="491" y="192"/>
                      </a:lnTo>
                      <a:lnTo>
                        <a:pt x="491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2" y="193"/>
                      </a:lnTo>
                      <a:lnTo>
                        <a:pt x="493" y="195"/>
                      </a:lnTo>
                      <a:lnTo>
                        <a:pt x="493" y="196"/>
                      </a:lnTo>
                      <a:lnTo>
                        <a:pt x="493" y="197"/>
                      </a:lnTo>
                      <a:lnTo>
                        <a:pt x="492" y="200"/>
                      </a:lnTo>
                      <a:lnTo>
                        <a:pt x="492" y="201"/>
                      </a:lnTo>
                      <a:lnTo>
                        <a:pt x="489" y="203"/>
                      </a:lnTo>
                      <a:lnTo>
                        <a:pt x="489" y="204"/>
                      </a:lnTo>
                      <a:lnTo>
                        <a:pt x="488" y="205"/>
                      </a:lnTo>
                      <a:lnTo>
                        <a:pt x="488" y="207"/>
                      </a:lnTo>
                      <a:lnTo>
                        <a:pt x="487" y="207"/>
                      </a:lnTo>
                      <a:lnTo>
                        <a:pt x="487" y="207"/>
                      </a:lnTo>
                      <a:lnTo>
                        <a:pt x="487" y="208"/>
                      </a:lnTo>
                      <a:lnTo>
                        <a:pt x="488" y="208"/>
                      </a:lnTo>
                      <a:lnTo>
                        <a:pt x="487" y="208"/>
                      </a:lnTo>
                      <a:lnTo>
                        <a:pt x="487" y="208"/>
                      </a:lnTo>
                      <a:lnTo>
                        <a:pt x="484" y="208"/>
                      </a:lnTo>
                      <a:lnTo>
                        <a:pt x="484" y="209"/>
                      </a:lnTo>
                      <a:lnTo>
                        <a:pt x="483" y="209"/>
                      </a:lnTo>
                      <a:lnTo>
                        <a:pt x="482" y="210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2" y="212"/>
                      </a:lnTo>
                      <a:lnTo>
                        <a:pt x="480" y="212"/>
                      </a:lnTo>
                      <a:lnTo>
                        <a:pt x="483" y="212"/>
                      </a:lnTo>
                      <a:lnTo>
                        <a:pt x="484" y="210"/>
                      </a:lnTo>
                      <a:lnTo>
                        <a:pt x="486" y="210"/>
                      </a:lnTo>
                      <a:lnTo>
                        <a:pt x="487" y="209"/>
                      </a:lnTo>
                      <a:lnTo>
                        <a:pt x="488" y="208"/>
                      </a:lnTo>
                      <a:lnTo>
                        <a:pt x="488" y="207"/>
                      </a:lnTo>
                      <a:lnTo>
                        <a:pt x="489" y="207"/>
                      </a:lnTo>
                      <a:lnTo>
                        <a:pt x="491" y="205"/>
                      </a:lnTo>
                      <a:lnTo>
                        <a:pt x="492" y="203"/>
                      </a:lnTo>
                      <a:lnTo>
                        <a:pt x="493" y="201"/>
                      </a:lnTo>
                      <a:lnTo>
                        <a:pt x="495" y="200"/>
                      </a:lnTo>
                      <a:lnTo>
                        <a:pt x="495" y="197"/>
                      </a:lnTo>
                      <a:lnTo>
                        <a:pt x="499" y="197"/>
                      </a:lnTo>
                      <a:lnTo>
                        <a:pt x="500" y="196"/>
                      </a:lnTo>
                      <a:lnTo>
                        <a:pt x="500" y="196"/>
                      </a:lnTo>
                      <a:lnTo>
                        <a:pt x="500" y="193"/>
                      </a:lnTo>
                      <a:lnTo>
                        <a:pt x="500" y="193"/>
                      </a:lnTo>
                      <a:lnTo>
                        <a:pt x="500" y="192"/>
                      </a:lnTo>
                      <a:lnTo>
                        <a:pt x="501" y="192"/>
                      </a:lnTo>
                      <a:lnTo>
                        <a:pt x="503" y="191"/>
                      </a:lnTo>
                      <a:lnTo>
                        <a:pt x="505" y="190"/>
                      </a:lnTo>
                      <a:lnTo>
                        <a:pt x="506" y="190"/>
                      </a:lnTo>
                      <a:lnTo>
                        <a:pt x="508" y="188"/>
                      </a:lnTo>
                      <a:lnTo>
                        <a:pt x="508" y="187"/>
                      </a:lnTo>
                      <a:lnTo>
                        <a:pt x="509" y="187"/>
                      </a:lnTo>
                      <a:lnTo>
                        <a:pt x="509" y="186"/>
                      </a:lnTo>
                      <a:lnTo>
                        <a:pt x="512" y="186"/>
                      </a:lnTo>
                      <a:lnTo>
                        <a:pt x="513" y="184"/>
                      </a:lnTo>
                      <a:lnTo>
                        <a:pt x="516" y="183"/>
                      </a:lnTo>
                      <a:lnTo>
                        <a:pt x="517" y="182"/>
                      </a:lnTo>
                      <a:lnTo>
                        <a:pt x="518" y="182"/>
                      </a:lnTo>
                      <a:lnTo>
                        <a:pt x="518" y="180"/>
                      </a:lnTo>
                      <a:lnTo>
                        <a:pt x="523" y="179"/>
                      </a:lnTo>
                      <a:lnTo>
                        <a:pt x="523" y="179"/>
                      </a:lnTo>
                      <a:lnTo>
                        <a:pt x="527" y="178"/>
                      </a:lnTo>
                      <a:lnTo>
                        <a:pt x="527" y="178"/>
                      </a:lnTo>
                      <a:lnTo>
                        <a:pt x="529" y="178"/>
                      </a:lnTo>
                      <a:lnTo>
                        <a:pt x="529" y="176"/>
                      </a:lnTo>
                      <a:lnTo>
                        <a:pt x="530" y="176"/>
                      </a:lnTo>
                      <a:lnTo>
                        <a:pt x="530" y="176"/>
                      </a:lnTo>
                      <a:lnTo>
                        <a:pt x="531" y="178"/>
                      </a:lnTo>
                      <a:lnTo>
                        <a:pt x="531" y="178"/>
                      </a:lnTo>
                      <a:lnTo>
                        <a:pt x="539" y="178"/>
                      </a:lnTo>
                      <a:lnTo>
                        <a:pt x="541" y="180"/>
                      </a:lnTo>
                      <a:lnTo>
                        <a:pt x="542" y="182"/>
                      </a:lnTo>
                      <a:lnTo>
                        <a:pt x="543" y="182"/>
                      </a:lnTo>
                      <a:lnTo>
                        <a:pt x="543" y="183"/>
                      </a:lnTo>
                      <a:lnTo>
                        <a:pt x="543" y="184"/>
                      </a:lnTo>
                      <a:lnTo>
                        <a:pt x="542" y="184"/>
                      </a:lnTo>
                      <a:lnTo>
                        <a:pt x="542" y="184"/>
                      </a:lnTo>
                      <a:lnTo>
                        <a:pt x="541" y="183"/>
                      </a:lnTo>
                      <a:lnTo>
                        <a:pt x="541" y="184"/>
                      </a:lnTo>
                      <a:lnTo>
                        <a:pt x="542" y="184"/>
                      </a:lnTo>
                      <a:lnTo>
                        <a:pt x="542" y="186"/>
                      </a:lnTo>
                      <a:lnTo>
                        <a:pt x="542" y="187"/>
                      </a:lnTo>
                      <a:lnTo>
                        <a:pt x="542" y="188"/>
                      </a:lnTo>
                      <a:lnTo>
                        <a:pt x="541" y="188"/>
                      </a:lnTo>
                      <a:lnTo>
                        <a:pt x="542" y="191"/>
                      </a:lnTo>
                      <a:lnTo>
                        <a:pt x="541" y="191"/>
                      </a:lnTo>
                      <a:lnTo>
                        <a:pt x="541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8" y="191"/>
                      </a:lnTo>
                      <a:lnTo>
                        <a:pt x="537" y="191"/>
                      </a:lnTo>
                      <a:lnTo>
                        <a:pt x="535" y="196"/>
                      </a:lnTo>
                      <a:lnTo>
                        <a:pt x="533" y="196"/>
                      </a:lnTo>
                      <a:lnTo>
                        <a:pt x="533" y="197"/>
                      </a:lnTo>
                      <a:lnTo>
                        <a:pt x="530" y="197"/>
                      </a:lnTo>
                      <a:lnTo>
                        <a:pt x="530" y="197"/>
                      </a:lnTo>
                      <a:lnTo>
                        <a:pt x="529" y="195"/>
                      </a:lnTo>
                      <a:lnTo>
                        <a:pt x="529" y="193"/>
                      </a:lnTo>
                      <a:lnTo>
                        <a:pt x="527" y="193"/>
                      </a:lnTo>
                      <a:lnTo>
                        <a:pt x="527" y="193"/>
                      </a:lnTo>
                      <a:lnTo>
                        <a:pt x="527" y="195"/>
                      </a:lnTo>
                      <a:lnTo>
                        <a:pt x="526" y="195"/>
                      </a:lnTo>
                      <a:lnTo>
                        <a:pt x="526" y="195"/>
                      </a:lnTo>
                      <a:lnTo>
                        <a:pt x="526" y="196"/>
                      </a:lnTo>
                      <a:lnTo>
                        <a:pt x="527" y="196"/>
                      </a:lnTo>
                      <a:lnTo>
                        <a:pt x="527" y="197"/>
                      </a:lnTo>
                      <a:lnTo>
                        <a:pt x="529" y="199"/>
                      </a:lnTo>
                      <a:lnTo>
                        <a:pt x="527" y="199"/>
                      </a:lnTo>
                      <a:lnTo>
                        <a:pt x="527" y="201"/>
                      </a:lnTo>
                      <a:lnTo>
                        <a:pt x="531" y="201"/>
                      </a:lnTo>
                      <a:lnTo>
                        <a:pt x="531" y="200"/>
                      </a:lnTo>
                      <a:lnTo>
                        <a:pt x="533" y="199"/>
                      </a:lnTo>
                      <a:lnTo>
                        <a:pt x="535" y="199"/>
                      </a:lnTo>
                      <a:lnTo>
                        <a:pt x="538" y="199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0"/>
                      </a:lnTo>
                      <a:lnTo>
                        <a:pt x="539" y="201"/>
                      </a:lnTo>
                      <a:lnTo>
                        <a:pt x="538" y="201"/>
                      </a:lnTo>
                      <a:lnTo>
                        <a:pt x="538" y="203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5"/>
                      </a:lnTo>
                      <a:lnTo>
                        <a:pt x="538" y="207"/>
                      </a:lnTo>
                      <a:lnTo>
                        <a:pt x="535" y="207"/>
                      </a:lnTo>
                      <a:lnTo>
                        <a:pt x="535" y="208"/>
                      </a:lnTo>
                      <a:lnTo>
                        <a:pt x="535" y="208"/>
                      </a:lnTo>
                      <a:lnTo>
                        <a:pt x="534" y="209"/>
                      </a:lnTo>
                      <a:lnTo>
                        <a:pt x="535" y="209"/>
                      </a:lnTo>
                      <a:lnTo>
                        <a:pt x="537" y="209"/>
                      </a:lnTo>
                      <a:lnTo>
                        <a:pt x="538" y="209"/>
                      </a:lnTo>
                      <a:lnTo>
                        <a:pt x="541" y="208"/>
                      </a:lnTo>
                      <a:lnTo>
                        <a:pt x="541" y="210"/>
                      </a:lnTo>
                      <a:lnTo>
                        <a:pt x="539" y="212"/>
                      </a:lnTo>
                      <a:lnTo>
                        <a:pt x="539" y="212"/>
                      </a:lnTo>
                      <a:lnTo>
                        <a:pt x="539" y="213"/>
                      </a:lnTo>
                      <a:lnTo>
                        <a:pt x="539" y="213"/>
                      </a:lnTo>
                      <a:lnTo>
                        <a:pt x="539" y="217"/>
                      </a:lnTo>
                      <a:lnTo>
                        <a:pt x="541" y="217"/>
                      </a:lnTo>
                      <a:lnTo>
                        <a:pt x="541" y="220"/>
                      </a:lnTo>
                      <a:lnTo>
                        <a:pt x="543" y="220"/>
                      </a:lnTo>
                      <a:lnTo>
                        <a:pt x="543" y="221"/>
                      </a:lnTo>
                      <a:lnTo>
                        <a:pt x="547" y="220"/>
                      </a:lnTo>
                      <a:lnTo>
                        <a:pt x="547" y="221"/>
                      </a:lnTo>
                      <a:lnTo>
                        <a:pt x="548" y="221"/>
                      </a:lnTo>
                      <a:lnTo>
                        <a:pt x="548" y="222"/>
                      </a:lnTo>
                      <a:lnTo>
                        <a:pt x="548" y="222"/>
                      </a:lnTo>
                      <a:lnTo>
                        <a:pt x="547" y="222"/>
                      </a:lnTo>
                      <a:lnTo>
                        <a:pt x="547" y="222"/>
                      </a:lnTo>
                      <a:lnTo>
                        <a:pt x="546" y="222"/>
                      </a:lnTo>
                      <a:lnTo>
                        <a:pt x="546" y="224"/>
                      </a:lnTo>
                      <a:lnTo>
                        <a:pt x="544" y="224"/>
                      </a:lnTo>
                      <a:lnTo>
                        <a:pt x="544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6" y="225"/>
                      </a:lnTo>
                      <a:lnTo>
                        <a:pt x="547" y="225"/>
                      </a:lnTo>
                      <a:lnTo>
                        <a:pt x="547" y="224"/>
                      </a:lnTo>
                      <a:lnTo>
                        <a:pt x="548" y="224"/>
                      </a:lnTo>
                      <a:lnTo>
                        <a:pt x="548" y="225"/>
                      </a:lnTo>
                      <a:lnTo>
                        <a:pt x="550" y="225"/>
                      </a:lnTo>
                      <a:lnTo>
                        <a:pt x="550" y="225"/>
                      </a:lnTo>
                      <a:lnTo>
                        <a:pt x="552" y="225"/>
                      </a:lnTo>
                      <a:lnTo>
                        <a:pt x="552" y="226"/>
                      </a:lnTo>
                      <a:lnTo>
                        <a:pt x="555" y="226"/>
                      </a:lnTo>
                      <a:lnTo>
                        <a:pt x="555" y="229"/>
                      </a:lnTo>
                      <a:lnTo>
                        <a:pt x="556" y="229"/>
                      </a:lnTo>
                      <a:lnTo>
                        <a:pt x="558" y="229"/>
                      </a:lnTo>
                      <a:lnTo>
                        <a:pt x="559" y="227"/>
                      </a:lnTo>
                      <a:lnTo>
                        <a:pt x="561" y="225"/>
                      </a:lnTo>
                      <a:lnTo>
                        <a:pt x="565" y="224"/>
                      </a:lnTo>
                      <a:lnTo>
                        <a:pt x="564" y="229"/>
                      </a:lnTo>
                      <a:lnTo>
                        <a:pt x="567" y="229"/>
                      </a:lnTo>
                      <a:lnTo>
                        <a:pt x="568" y="230"/>
                      </a:lnTo>
                      <a:lnTo>
                        <a:pt x="565" y="230"/>
                      </a:lnTo>
                      <a:lnTo>
                        <a:pt x="565" y="231"/>
                      </a:lnTo>
                      <a:lnTo>
                        <a:pt x="565" y="231"/>
                      </a:lnTo>
                      <a:lnTo>
                        <a:pt x="564" y="234"/>
                      </a:lnTo>
                      <a:lnTo>
                        <a:pt x="561" y="235"/>
                      </a:lnTo>
                      <a:lnTo>
                        <a:pt x="559" y="239"/>
                      </a:lnTo>
                      <a:lnTo>
                        <a:pt x="548" y="241"/>
                      </a:lnTo>
                      <a:lnTo>
                        <a:pt x="548" y="242"/>
                      </a:lnTo>
                      <a:lnTo>
                        <a:pt x="548" y="242"/>
                      </a:lnTo>
                      <a:lnTo>
                        <a:pt x="548" y="243"/>
                      </a:lnTo>
                      <a:lnTo>
                        <a:pt x="548" y="243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8" y="244"/>
                      </a:lnTo>
                      <a:lnTo>
                        <a:pt x="547" y="244"/>
                      </a:lnTo>
                      <a:lnTo>
                        <a:pt x="547" y="243"/>
                      </a:lnTo>
                      <a:lnTo>
                        <a:pt x="546" y="241"/>
                      </a:lnTo>
                      <a:lnTo>
                        <a:pt x="546" y="242"/>
                      </a:lnTo>
                      <a:lnTo>
                        <a:pt x="546" y="242"/>
                      </a:lnTo>
                      <a:lnTo>
                        <a:pt x="544" y="242"/>
                      </a:lnTo>
                      <a:lnTo>
                        <a:pt x="544" y="242"/>
                      </a:lnTo>
                      <a:lnTo>
                        <a:pt x="544" y="243"/>
                      </a:lnTo>
                      <a:lnTo>
                        <a:pt x="542" y="243"/>
                      </a:lnTo>
                      <a:lnTo>
                        <a:pt x="542" y="246"/>
                      </a:lnTo>
                      <a:lnTo>
                        <a:pt x="542" y="246"/>
                      </a:lnTo>
                      <a:lnTo>
                        <a:pt x="542" y="250"/>
                      </a:lnTo>
                      <a:lnTo>
                        <a:pt x="539" y="250"/>
                      </a:lnTo>
                      <a:lnTo>
                        <a:pt x="539" y="250"/>
                      </a:lnTo>
                      <a:lnTo>
                        <a:pt x="538" y="251"/>
                      </a:lnTo>
                      <a:lnTo>
                        <a:pt x="537" y="252"/>
                      </a:lnTo>
                      <a:lnTo>
                        <a:pt x="535" y="254"/>
                      </a:lnTo>
                      <a:lnTo>
                        <a:pt x="535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4"/>
                      </a:lnTo>
                      <a:lnTo>
                        <a:pt x="534" y="252"/>
                      </a:lnTo>
                      <a:lnTo>
                        <a:pt x="534" y="252"/>
                      </a:lnTo>
                      <a:lnTo>
                        <a:pt x="534" y="251"/>
                      </a:lnTo>
                      <a:lnTo>
                        <a:pt x="533" y="251"/>
                      </a:lnTo>
                      <a:lnTo>
                        <a:pt x="531" y="254"/>
                      </a:lnTo>
                      <a:lnTo>
                        <a:pt x="530" y="252"/>
                      </a:lnTo>
                      <a:lnTo>
                        <a:pt x="529" y="252"/>
                      </a:lnTo>
                      <a:lnTo>
                        <a:pt x="529" y="251"/>
                      </a:lnTo>
                      <a:lnTo>
                        <a:pt x="526" y="251"/>
                      </a:lnTo>
                      <a:lnTo>
                        <a:pt x="525" y="250"/>
                      </a:lnTo>
                      <a:lnTo>
                        <a:pt x="525" y="248"/>
                      </a:lnTo>
                      <a:lnTo>
                        <a:pt x="523" y="248"/>
                      </a:lnTo>
                      <a:lnTo>
                        <a:pt x="523" y="246"/>
                      </a:lnTo>
                      <a:lnTo>
                        <a:pt x="523" y="246"/>
                      </a:lnTo>
                      <a:lnTo>
                        <a:pt x="523" y="243"/>
                      </a:lnTo>
                      <a:lnTo>
                        <a:pt x="527" y="241"/>
                      </a:lnTo>
                      <a:lnTo>
                        <a:pt x="527" y="239"/>
                      </a:lnTo>
                      <a:lnTo>
                        <a:pt x="531" y="239"/>
                      </a:lnTo>
                      <a:lnTo>
                        <a:pt x="531" y="238"/>
                      </a:lnTo>
                      <a:lnTo>
                        <a:pt x="531" y="237"/>
                      </a:lnTo>
                      <a:lnTo>
                        <a:pt x="533" y="237"/>
                      </a:lnTo>
                      <a:lnTo>
                        <a:pt x="533" y="235"/>
                      </a:lnTo>
                      <a:lnTo>
                        <a:pt x="534" y="234"/>
                      </a:lnTo>
                      <a:lnTo>
                        <a:pt x="537" y="234"/>
                      </a:lnTo>
                      <a:lnTo>
                        <a:pt x="538" y="233"/>
                      </a:lnTo>
                      <a:lnTo>
                        <a:pt x="541" y="233"/>
                      </a:lnTo>
                      <a:lnTo>
                        <a:pt x="541" y="234"/>
                      </a:lnTo>
                      <a:lnTo>
                        <a:pt x="543" y="235"/>
                      </a:lnTo>
                      <a:lnTo>
                        <a:pt x="543" y="234"/>
                      </a:lnTo>
                      <a:lnTo>
                        <a:pt x="544" y="234"/>
                      </a:lnTo>
                      <a:lnTo>
                        <a:pt x="546" y="234"/>
                      </a:lnTo>
                      <a:lnTo>
                        <a:pt x="546" y="234"/>
                      </a:lnTo>
                      <a:lnTo>
                        <a:pt x="546" y="233"/>
                      </a:lnTo>
                      <a:lnTo>
                        <a:pt x="546" y="233"/>
                      </a:lnTo>
                      <a:lnTo>
                        <a:pt x="547" y="230"/>
                      </a:lnTo>
                      <a:lnTo>
                        <a:pt x="550" y="230"/>
                      </a:lnTo>
                      <a:lnTo>
                        <a:pt x="550" y="229"/>
                      </a:lnTo>
                      <a:lnTo>
                        <a:pt x="547" y="229"/>
                      </a:lnTo>
                      <a:lnTo>
                        <a:pt x="541" y="230"/>
                      </a:lnTo>
                      <a:lnTo>
                        <a:pt x="535" y="231"/>
                      </a:lnTo>
                      <a:lnTo>
                        <a:pt x="535" y="230"/>
                      </a:lnTo>
                      <a:lnTo>
                        <a:pt x="535" y="230"/>
                      </a:lnTo>
                      <a:lnTo>
                        <a:pt x="535" y="229"/>
                      </a:lnTo>
                      <a:lnTo>
                        <a:pt x="538" y="227"/>
                      </a:lnTo>
                      <a:lnTo>
                        <a:pt x="538" y="226"/>
                      </a:lnTo>
                      <a:lnTo>
                        <a:pt x="538" y="226"/>
                      </a:lnTo>
                      <a:lnTo>
                        <a:pt x="538" y="225"/>
                      </a:lnTo>
                      <a:lnTo>
                        <a:pt x="539" y="225"/>
                      </a:lnTo>
                      <a:lnTo>
                        <a:pt x="539" y="222"/>
                      </a:lnTo>
                      <a:lnTo>
                        <a:pt x="538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7" y="222"/>
                      </a:lnTo>
                      <a:lnTo>
                        <a:pt x="535" y="221"/>
                      </a:lnTo>
                      <a:lnTo>
                        <a:pt x="535" y="225"/>
                      </a:lnTo>
                      <a:lnTo>
                        <a:pt x="534" y="226"/>
                      </a:lnTo>
                      <a:lnTo>
                        <a:pt x="534" y="227"/>
                      </a:lnTo>
                      <a:lnTo>
                        <a:pt x="531" y="229"/>
                      </a:lnTo>
                      <a:lnTo>
                        <a:pt x="530" y="230"/>
                      </a:lnTo>
                      <a:lnTo>
                        <a:pt x="530" y="231"/>
                      </a:lnTo>
                      <a:lnTo>
                        <a:pt x="527" y="233"/>
                      </a:lnTo>
                      <a:lnTo>
                        <a:pt x="527" y="231"/>
                      </a:lnTo>
                      <a:lnTo>
                        <a:pt x="526" y="231"/>
                      </a:lnTo>
                      <a:lnTo>
                        <a:pt x="526" y="230"/>
                      </a:lnTo>
                      <a:lnTo>
                        <a:pt x="527" y="229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7" y="227"/>
                      </a:lnTo>
                      <a:lnTo>
                        <a:pt x="526" y="229"/>
                      </a:lnTo>
                      <a:lnTo>
                        <a:pt x="526" y="229"/>
                      </a:lnTo>
                      <a:lnTo>
                        <a:pt x="525" y="230"/>
                      </a:lnTo>
                      <a:lnTo>
                        <a:pt x="523" y="230"/>
                      </a:lnTo>
                      <a:lnTo>
                        <a:pt x="523" y="231"/>
                      </a:lnTo>
                      <a:lnTo>
                        <a:pt x="525" y="233"/>
                      </a:lnTo>
                      <a:lnTo>
                        <a:pt x="526" y="233"/>
                      </a:lnTo>
                      <a:lnTo>
                        <a:pt x="526" y="234"/>
                      </a:lnTo>
                      <a:lnTo>
                        <a:pt x="525" y="234"/>
                      </a:lnTo>
                      <a:lnTo>
                        <a:pt x="525" y="234"/>
                      </a:lnTo>
                      <a:lnTo>
                        <a:pt x="523" y="234"/>
                      </a:lnTo>
                      <a:lnTo>
                        <a:pt x="523" y="235"/>
                      </a:lnTo>
                      <a:lnTo>
                        <a:pt x="520" y="234"/>
                      </a:lnTo>
                      <a:lnTo>
                        <a:pt x="518" y="233"/>
                      </a:lnTo>
                      <a:lnTo>
                        <a:pt x="516" y="233"/>
                      </a:lnTo>
                      <a:lnTo>
                        <a:pt x="516" y="233"/>
                      </a:lnTo>
                      <a:lnTo>
                        <a:pt x="514" y="233"/>
                      </a:lnTo>
                      <a:lnTo>
                        <a:pt x="514" y="233"/>
                      </a:lnTo>
                      <a:lnTo>
                        <a:pt x="516" y="235"/>
                      </a:lnTo>
                      <a:lnTo>
                        <a:pt x="516" y="238"/>
                      </a:lnTo>
                      <a:lnTo>
                        <a:pt x="517" y="241"/>
                      </a:lnTo>
                      <a:lnTo>
                        <a:pt x="516" y="241"/>
                      </a:lnTo>
                      <a:lnTo>
                        <a:pt x="514" y="242"/>
                      </a:lnTo>
                      <a:lnTo>
                        <a:pt x="513" y="243"/>
                      </a:lnTo>
                      <a:lnTo>
                        <a:pt x="512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10" y="244"/>
                      </a:lnTo>
                      <a:lnTo>
                        <a:pt x="509" y="244"/>
                      </a:lnTo>
                      <a:lnTo>
                        <a:pt x="508" y="243"/>
                      </a:lnTo>
                      <a:lnTo>
                        <a:pt x="506" y="242"/>
                      </a:lnTo>
                      <a:lnTo>
                        <a:pt x="506" y="243"/>
                      </a:lnTo>
                      <a:lnTo>
                        <a:pt x="505" y="243"/>
                      </a:lnTo>
                      <a:lnTo>
                        <a:pt x="506" y="244"/>
                      </a:lnTo>
                      <a:lnTo>
                        <a:pt x="505" y="244"/>
                      </a:lnTo>
                      <a:lnTo>
                        <a:pt x="505" y="246"/>
                      </a:lnTo>
                      <a:lnTo>
                        <a:pt x="505" y="246"/>
                      </a:lnTo>
                      <a:lnTo>
                        <a:pt x="504" y="246"/>
                      </a:lnTo>
                      <a:lnTo>
                        <a:pt x="504" y="242"/>
                      </a:lnTo>
                      <a:lnTo>
                        <a:pt x="503" y="242"/>
                      </a:lnTo>
                      <a:lnTo>
                        <a:pt x="503" y="243"/>
                      </a:lnTo>
                      <a:lnTo>
                        <a:pt x="501" y="244"/>
                      </a:lnTo>
                      <a:lnTo>
                        <a:pt x="501" y="246"/>
                      </a:lnTo>
                      <a:lnTo>
                        <a:pt x="501" y="248"/>
                      </a:lnTo>
                      <a:lnTo>
                        <a:pt x="499" y="248"/>
                      </a:lnTo>
                      <a:lnTo>
                        <a:pt x="497" y="248"/>
                      </a:lnTo>
                      <a:lnTo>
                        <a:pt x="497" y="250"/>
                      </a:lnTo>
                      <a:lnTo>
                        <a:pt x="496" y="250"/>
                      </a:lnTo>
                      <a:lnTo>
                        <a:pt x="496" y="248"/>
                      </a:lnTo>
                      <a:lnTo>
                        <a:pt x="495" y="248"/>
                      </a:lnTo>
                      <a:lnTo>
                        <a:pt x="495" y="248"/>
                      </a:lnTo>
                      <a:lnTo>
                        <a:pt x="495" y="250"/>
                      </a:lnTo>
                      <a:lnTo>
                        <a:pt x="493" y="250"/>
                      </a:lnTo>
                      <a:lnTo>
                        <a:pt x="492" y="250"/>
                      </a:lnTo>
                      <a:lnTo>
                        <a:pt x="491" y="248"/>
                      </a:lnTo>
                      <a:lnTo>
                        <a:pt x="489" y="251"/>
                      </a:lnTo>
                      <a:lnTo>
                        <a:pt x="489" y="252"/>
                      </a:lnTo>
                      <a:lnTo>
                        <a:pt x="488" y="254"/>
                      </a:lnTo>
                      <a:lnTo>
                        <a:pt x="489" y="254"/>
                      </a:lnTo>
                      <a:lnTo>
                        <a:pt x="489" y="255"/>
                      </a:lnTo>
                      <a:lnTo>
                        <a:pt x="488" y="256"/>
                      </a:lnTo>
                      <a:lnTo>
                        <a:pt x="488" y="256"/>
                      </a:lnTo>
                      <a:lnTo>
                        <a:pt x="487" y="256"/>
                      </a:lnTo>
                      <a:lnTo>
                        <a:pt x="487" y="258"/>
                      </a:lnTo>
                      <a:lnTo>
                        <a:pt x="486" y="259"/>
                      </a:lnTo>
                      <a:lnTo>
                        <a:pt x="484" y="260"/>
                      </a:lnTo>
                      <a:lnTo>
                        <a:pt x="486" y="262"/>
                      </a:lnTo>
                      <a:lnTo>
                        <a:pt x="486" y="262"/>
                      </a:lnTo>
                      <a:lnTo>
                        <a:pt x="487" y="264"/>
                      </a:lnTo>
                      <a:lnTo>
                        <a:pt x="484" y="264"/>
                      </a:lnTo>
                      <a:lnTo>
                        <a:pt x="484" y="264"/>
                      </a:lnTo>
                      <a:lnTo>
                        <a:pt x="483" y="265"/>
                      </a:lnTo>
                      <a:lnTo>
                        <a:pt x="483" y="267"/>
                      </a:lnTo>
                      <a:lnTo>
                        <a:pt x="483" y="267"/>
                      </a:lnTo>
                      <a:lnTo>
                        <a:pt x="484" y="268"/>
                      </a:lnTo>
                      <a:lnTo>
                        <a:pt x="484" y="269"/>
                      </a:lnTo>
                      <a:lnTo>
                        <a:pt x="487" y="269"/>
                      </a:lnTo>
                      <a:lnTo>
                        <a:pt x="488" y="271"/>
                      </a:lnTo>
                      <a:lnTo>
                        <a:pt x="489" y="271"/>
                      </a:lnTo>
                      <a:lnTo>
                        <a:pt x="489" y="271"/>
                      </a:lnTo>
                      <a:lnTo>
                        <a:pt x="489" y="272"/>
                      </a:lnTo>
                      <a:lnTo>
                        <a:pt x="487" y="272"/>
                      </a:lnTo>
                      <a:lnTo>
                        <a:pt x="487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3"/>
                      </a:lnTo>
                      <a:lnTo>
                        <a:pt x="483" y="271"/>
                      </a:lnTo>
                      <a:lnTo>
                        <a:pt x="479" y="271"/>
                      </a:lnTo>
                      <a:lnTo>
                        <a:pt x="479" y="272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8" y="273"/>
                      </a:lnTo>
                      <a:lnTo>
                        <a:pt x="479" y="275"/>
                      </a:lnTo>
                      <a:lnTo>
                        <a:pt x="479" y="276"/>
                      </a:lnTo>
                      <a:lnTo>
                        <a:pt x="478" y="276"/>
                      </a:lnTo>
                      <a:lnTo>
                        <a:pt x="478" y="276"/>
                      </a:lnTo>
                      <a:lnTo>
                        <a:pt x="476" y="276"/>
                      </a:lnTo>
                      <a:lnTo>
                        <a:pt x="476" y="275"/>
                      </a:lnTo>
                      <a:lnTo>
                        <a:pt x="475" y="275"/>
                      </a:lnTo>
                      <a:lnTo>
                        <a:pt x="474" y="275"/>
                      </a:lnTo>
                      <a:lnTo>
                        <a:pt x="472" y="275"/>
                      </a:lnTo>
                      <a:lnTo>
                        <a:pt x="471" y="275"/>
                      </a:lnTo>
                      <a:lnTo>
                        <a:pt x="470" y="277"/>
                      </a:lnTo>
                      <a:lnTo>
                        <a:pt x="469" y="277"/>
                      </a:lnTo>
                      <a:lnTo>
                        <a:pt x="467" y="277"/>
                      </a:lnTo>
                      <a:lnTo>
                        <a:pt x="466" y="277"/>
                      </a:lnTo>
                      <a:lnTo>
                        <a:pt x="466" y="277"/>
                      </a:lnTo>
                      <a:lnTo>
                        <a:pt x="465" y="279"/>
                      </a:lnTo>
                      <a:lnTo>
                        <a:pt x="462" y="279"/>
                      </a:lnTo>
                      <a:lnTo>
                        <a:pt x="462" y="280"/>
                      </a:lnTo>
                      <a:lnTo>
                        <a:pt x="459" y="281"/>
                      </a:lnTo>
                      <a:lnTo>
                        <a:pt x="459" y="282"/>
                      </a:lnTo>
                      <a:lnTo>
                        <a:pt x="457" y="285"/>
                      </a:lnTo>
                      <a:lnTo>
                        <a:pt x="457" y="286"/>
                      </a:lnTo>
                      <a:lnTo>
                        <a:pt x="454" y="286"/>
                      </a:lnTo>
                      <a:lnTo>
                        <a:pt x="454" y="288"/>
                      </a:lnTo>
                      <a:lnTo>
                        <a:pt x="457" y="288"/>
                      </a:lnTo>
                      <a:lnTo>
                        <a:pt x="458" y="292"/>
                      </a:lnTo>
                      <a:lnTo>
                        <a:pt x="455" y="298"/>
                      </a:lnTo>
                      <a:lnTo>
                        <a:pt x="453" y="298"/>
                      </a:lnTo>
                      <a:lnTo>
                        <a:pt x="453" y="299"/>
                      </a:lnTo>
                      <a:lnTo>
                        <a:pt x="451" y="301"/>
                      </a:lnTo>
                      <a:lnTo>
                        <a:pt x="451" y="303"/>
                      </a:lnTo>
                      <a:lnTo>
                        <a:pt x="450" y="305"/>
                      </a:lnTo>
                      <a:lnTo>
                        <a:pt x="446" y="305"/>
                      </a:lnTo>
                      <a:lnTo>
                        <a:pt x="444" y="302"/>
                      </a:lnTo>
                      <a:lnTo>
                        <a:pt x="442" y="302"/>
                      </a:lnTo>
                      <a:lnTo>
                        <a:pt x="441" y="303"/>
                      </a:lnTo>
                      <a:lnTo>
                        <a:pt x="441" y="306"/>
                      </a:lnTo>
                      <a:lnTo>
                        <a:pt x="442" y="307"/>
                      </a:lnTo>
                      <a:lnTo>
                        <a:pt x="445" y="309"/>
                      </a:lnTo>
                      <a:lnTo>
                        <a:pt x="444" y="310"/>
                      </a:lnTo>
                      <a:lnTo>
                        <a:pt x="444" y="310"/>
                      </a:lnTo>
                      <a:lnTo>
                        <a:pt x="444" y="311"/>
                      </a:lnTo>
                      <a:lnTo>
                        <a:pt x="444" y="313"/>
                      </a:lnTo>
                      <a:lnTo>
                        <a:pt x="445" y="313"/>
                      </a:lnTo>
                      <a:lnTo>
                        <a:pt x="444" y="314"/>
                      </a:lnTo>
                      <a:lnTo>
                        <a:pt x="444" y="315"/>
                      </a:lnTo>
                      <a:lnTo>
                        <a:pt x="444" y="315"/>
                      </a:lnTo>
                      <a:lnTo>
                        <a:pt x="444" y="316"/>
                      </a:lnTo>
                      <a:lnTo>
                        <a:pt x="442" y="316"/>
                      </a:lnTo>
                      <a:lnTo>
                        <a:pt x="444" y="319"/>
                      </a:lnTo>
                      <a:lnTo>
                        <a:pt x="440" y="320"/>
                      </a:lnTo>
                      <a:lnTo>
                        <a:pt x="437" y="322"/>
                      </a:lnTo>
                      <a:lnTo>
                        <a:pt x="437" y="318"/>
                      </a:lnTo>
                      <a:lnTo>
                        <a:pt x="434" y="318"/>
                      </a:lnTo>
                      <a:lnTo>
                        <a:pt x="434" y="319"/>
                      </a:lnTo>
                      <a:lnTo>
                        <a:pt x="433" y="319"/>
                      </a:lnTo>
                      <a:lnTo>
                        <a:pt x="433" y="318"/>
                      </a:lnTo>
                      <a:lnTo>
                        <a:pt x="432" y="318"/>
                      </a:lnTo>
                      <a:lnTo>
                        <a:pt x="433" y="315"/>
                      </a:lnTo>
                      <a:lnTo>
                        <a:pt x="432" y="315"/>
                      </a:lnTo>
                      <a:lnTo>
                        <a:pt x="432" y="314"/>
                      </a:lnTo>
                      <a:lnTo>
                        <a:pt x="433" y="314"/>
                      </a:lnTo>
                      <a:lnTo>
                        <a:pt x="432" y="313"/>
                      </a:lnTo>
                      <a:lnTo>
                        <a:pt x="432" y="311"/>
                      </a:lnTo>
                      <a:lnTo>
                        <a:pt x="432" y="310"/>
                      </a:lnTo>
                      <a:lnTo>
                        <a:pt x="434" y="307"/>
                      </a:lnTo>
                      <a:lnTo>
                        <a:pt x="434" y="307"/>
                      </a:lnTo>
                      <a:lnTo>
                        <a:pt x="433" y="307"/>
                      </a:lnTo>
                      <a:lnTo>
                        <a:pt x="434" y="305"/>
                      </a:lnTo>
                      <a:lnTo>
                        <a:pt x="434" y="305"/>
                      </a:lnTo>
                      <a:lnTo>
                        <a:pt x="436" y="303"/>
                      </a:lnTo>
                      <a:lnTo>
                        <a:pt x="437" y="302"/>
                      </a:lnTo>
                      <a:lnTo>
                        <a:pt x="438" y="302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8" y="298"/>
                      </a:lnTo>
                      <a:lnTo>
                        <a:pt x="437" y="298"/>
                      </a:lnTo>
                      <a:lnTo>
                        <a:pt x="437" y="298"/>
                      </a:lnTo>
                      <a:lnTo>
                        <a:pt x="437" y="301"/>
                      </a:lnTo>
                      <a:lnTo>
                        <a:pt x="433" y="299"/>
                      </a:lnTo>
                      <a:lnTo>
                        <a:pt x="433" y="301"/>
                      </a:lnTo>
                      <a:lnTo>
                        <a:pt x="429" y="302"/>
                      </a:lnTo>
                      <a:lnTo>
                        <a:pt x="431" y="306"/>
                      </a:lnTo>
                      <a:lnTo>
                        <a:pt x="429" y="306"/>
                      </a:lnTo>
                      <a:lnTo>
                        <a:pt x="428" y="313"/>
                      </a:lnTo>
                      <a:lnTo>
                        <a:pt x="427" y="313"/>
                      </a:lnTo>
                      <a:lnTo>
                        <a:pt x="427" y="316"/>
                      </a:lnTo>
                      <a:lnTo>
                        <a:pt x="425" y="316"/>
                      </a:lnTo>
                      <a:lnTo>
                        <a:pt x="425" y="318"/>
                      </a:lnTo>
                      <a:lnTo>
                        <a:pt x="427" y="318"/>
                      </a:lnTo>
                      <a:lnTo>
                        <a:pt x="427" y="318"/>
                      </a:lnTo>
                      <a:lnTo>
                        <a:pt x="428" y="320"/>
                      </a:lnTo>
                      <a:lnTo>
                        <a:pt x="428" y="320"/>
                      </a:lnTo>
                      <a:lnTo>
                        <a:pt x="431" y="320"/>
                      </a:lnTo>
                      <a:lnTo>
                        <a:pt x="431" y="322"/>
                      </a:lnTo>
                      <a:lnTo>
                        <a:pt x="428" y="322"/>
                      </a:lnTo>
                      <a:lnTo>
                        <a:pt x="428" y="323"/>
                      </a:lnTo>
                      <a:lnTo>
                        <a:pt x="431" y="324"/>
                      </a:lnTo>
                      <a:lnTo>
                        <a:pt x="410" y="324"/>
                      </a:lnTo>
                      <a:lnTo>
                        <a:pt x="410" y="256"/>
                      </a:lnTo>
                      <a:lnTo>
                        <a:pt x="411" y="256"/>
                      </a:lnTo>
                      <a:lnTo>
                        <a:pt x="412" y="256"/>
                      </a:lnTo>
                      <a:lnTo>
                        <a:pt x="414" y="256"/>
                      </a:lnTo>
                      <a:lnTo>
                        <a:pt x="415" y="255"/>
                      </a:lnTo>
                      <a:lnTo>
                        <a:pt x="416" y="255"/>
                      </a:lnTo>
                      <a:lnTo>
                        <a:pt x="417" y="255"/>
                      </a:lnTo>
                      <a:lnTo>
                        <a:pt x="417" y="256"/>
                      </a:lnTo>
                      <a:lnTo>
                        <a:pt x="421" y="256"/>
                      </a:lnTo>
                      <a:lnTo>
                        <a:pt x="423" y="255"/>
                      </a:lnTo>
                      <a:lnTo>
                        <a:pt x="427" y="256"/>
                      </a:lnTo>
                      <a:lnTo>
                        <a:pt x="428" y="255"/>
                      </a:lnTo>
                      <a:lnTo>
                        <a:pt x="431" y="254"/>
                      </a:lnTo>
                      <a:lnTo>
                        <a:pt x="434" y="254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1"/>
                      </a:lnTo>
                      <a:lnTo>
                        <a:pt x="434" y="250"/>
                      </a:lnTo>
                      <a:lnTo>
                        <a:pt x="436" y="248"/>
                      </a:lnTo>
                      <a:lnTo>
                        <a:pt x="436" y="248"/>
                      </a:lnTo>
                      <a:lnTo>
                        <a:pt x="436" y="247"/>
                      </a:lnTo>
                      <a:lnTo>
                        <a:pt x="436" y="247"/>
                      </a:lnTo>
                      <a:lnTo>
                        <a:pt x="436" y="244"/>
                      </a:lnTo>
                      <a:lnTo>
                        <a:pt x="438" y="244"/>
                      </a:lnTo>
                      <a:lnTo>
                        <a:pt x="438" y="239"/>
                      </a:lnTo>
                      <a:lnTo>
                        <a:pt x="438" y="239"/>
                      </a:lnTo>
                      <a:lnTo>
                        <a:pt x="437" y="242"/>
                      </a:lnTo>
                      <a:lnTo>
                        <a:pt x="434" y="243"/>
                      </a:lnTo>
                      <a:lnTo>
                        <a:pt x="433" y="244"/>
                      </a:lnTo>
                      <a:lnTo>
                        <a:pt x="427" y="244"/>
                      </a:lnTo>
                      <a:lnTo>
                        <a:pt x="427" y="244"/>
                      </a:lnTo>
                      <a:lnTo>
                        <a:pt x="425" y="244"/>
                      </a:lnTo>
                      <a:lnTo>
                        <a:pt x="425" y="243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0" y="244"/>
                      </a:lnTo>
                      <a:lnTo>
                        <a:pt x="421" y="246"/>
                      </a:lnTo>
                      <a:lnTo>
                        <a:pt x="424" y="246"/>
                      </a:lnTo>
                      <a:lnTo>
                        <a:pt x="424" y="247"/>
                      </a:lnTo>
                      <a:lnTo>
                        <a:pt x="425" y="248"/>
                      </a:lnTo>
                      <a:lnTo>
                        <a:pt x="427" y="248"/>
                      </a:lnTo>
                      <a:lnTo>
                        <a:pt x="429" y="247"/>
                      </a:lnTo>
                      <a:lnTo>
                        <a:pt x="429" y="248"/>
                      </a:lnTo>
                      <a:lnTo>
                        <a:pt x="428" y="248"/>
                      </a:lnTo>
                      <a:lnTo>
                        <a:pt x="427" y="250"/>
                      </a:lnTo>
                      <a:lnTo>
                        <a:pt x="425" y="251"/>
                      </a:lnTo>
                      <a:lnTo>
                        <a:pt x="424" y="251"/>
                      </a:lnTo>
                      <a:lnTo>
                        <a:pt x="423" y="250"/>
                      </a:lnTo>
                      <a:lnTo>
                        <a:pt x="421" y="250"/>
                      </a:lnTo>
                      <a:lnTo>
                        <a:pt x="421" y="248"/>
                      </a:lnTo>
                      <a:lnTo>
                        <a:pt x="410" y="248"/>
                      </a:lnTo>
                      <a:lnTo>
                        <a:pt x="410" y="250"/>
                      </a:lnTo>
                      <a:lnTo>
                        <a:pt x="410" y="152"/>
                      </a:lnTo>
                      <a:lnTo>
                        <a:pt x="410" y="152"/>
                      </a:lnTo>
                      <a:lnTo>
                        <a:pt x="410" y="150"/>
                      </a:lnTo>
                      <a:lnTo>
                        <a:pt x="411" y="150"/>
                      </a:lnTo>
                      <a:lnTo>
                        <a:pt x="410" y="146"/>
                      </a:lnTo>
                      <a:lnTo>
                        <a:pt x="411" y="146"/>
                      </a:lnTo>
                      <a:lnTo>
                        <a:pt x="411" y="145"/>
                      </a:lnTo>
                      <a:lnTo>
                        <a:pt x="411" y="145"/>
                      </a:lnTo>
                      <a:lnTo>
                        <a:pt x="411" y="144"/>
                      </a:lnTo>
                      <a:lnTo>
                        <a:pt x="412" y="144"/>
                      </a:lnTo>
                      <a:lnTo>
                        <a:pt x="412" y="141"/>
                      </a:lnTo>
                      <a:lnTo>
                        <a:pt x="414" y="141"/>
                      </a:lnTo>
                      <a:lnTo>
                        <a:pt x="414" y="140"/>
                      </a:lnTo>
                      <a:lnTo>
                        <a:pt x="412" y="140"/>
                      </a:lnTo>
                      <a:lnTo>
                        <a:pt x="412" y="138"/>
                      </a:lnTo>
                      <a:lnTo>
                        <a:pt x="411" y="137"/>
                      </a:lnTo>
                      <a:lnTo>
                        <a:pt x="412" y="137"/>
                      </a:lnTo>
                      <a:lnTo>
                        <a:pt x="412" y="136"/>
                      </a:lnTo>
                      <a:lnTo>
                        <a:pt x="411" y="135"/>
                      </a:lnTo>
                      <a:lnTo>
                        <a:pt x="411" y="131"/>
                      </a:lnTo>
                      <a:lnTo>
                        <a:pt x="411" y="131"/>
                      </a:lnTo>
                      <a:lnTo>
                        <a:pt x="411" y="121"/>
                      </a:lnTo>
                      <a:lnTo>
                        <a:pt x="410" y="121"/>
                      </a:lnTo>
                      <a:lnTo>
                        <a:pt x="410" y="110"/>
                      </a:lnTo>
                      <a:lnTo>
                        <a:pt x="414" y="107"/>
                      </a:lnTo>
                      <a:lnTo>
                        <a:pt x="417" y="106"/>
                      </a:lnTo>
                      <a:lnTo>
                        <a:pt x="417" y="104"/>
                      </a:lnTo>
                      <a:lnTo>
                        <a:pt x="419" y="104"/>
                      </a:lnTo>
                      <a:lnTo>
                        <a:pt x="421" y="100"/>
                      </a:lnTo>
                      <a:lnTo>
                        <a:pt x="424" y="100"/>
                      </a:lnTo>
                      <a:lnTo>
                        <a:pt x="424" y="98"/>
                      </a:lnTo>
                      <a:lnTo>
                        <a:pt x="429" y="94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29" y="91"/>
                      </a:lnTo>
                      <a:lnTo>
                        <a:pt x="431" y="90"/>
                      </a:lnTo>
                      <a:lnTo>
                        <a:pt x="433" y="90"/>
                      </a:lnTo>
                      <a:lnTo>
                        <a:pt x="434" y="90"/>
                      </a:lnTo>
                      <a:lnTo>
                        <a:pt x="433" y="89"/>
                      </a:lnTo>
                      <a:lnTo>
                        <a:pt x="433" y="87"/>
                      </a:lnTo>
                      <a:lnTo>
                        <a:pt x="432" y="85"/>
                      </a:lnTo>
                      <a:lnTo>
                        <a:pt x="432" y="85"/>
                      </a:lnTo>
                      <a:lnTo>
                        <a:pt x="432" y="89"/>
                      </a:lnTo>
                      <a:lnTo>
                        <a:pt x="431" y="89"/>
                      </a:lnTo>
                      <a:lnTo>
                        <a:pt x="429" y="87"/>
                      </a:lnTo>
                      <a:lnTo>
                        <a:pt x="429" y="85"/>
                      </a:lnTo>
                      <a:lnTo>
                        <a:pt x="429" y="83"/>
                      </a:lnTo>
                      <a:lnTo>
                        <a:pt x="429" y="83"/>
                      </a:lnTo>
                      <a:lnTo>
                        <a:pt x="431" y="81"/>
                      </a:lnTo>
                      <a:lnTo>
                        <a:pt x="432" y="78"/>
                      </a:lnTo>
                      <a:lnTo>
                        <a:pt x="433" y="77"/>
                      </a:lnTo>
                      <a:lnTo>
                        <a:pt x="432" y="77"/>
                      </a:lnTo>
                      <a:lnTo>
                        <a:pt x="432" y="76"/>
                      </a:lnTo>
                      <a:lnTo>
                        <a:pt x="429" y="76"/>
                      </a:lnTo>
                      <a:lnTo>
                        <a:pt x="427" y="68"/>
                      </a:lnTo>
                      <a:lnTo>
                        <a:pt x="424" y="66"/>
                      </a:lnTo>
                      <a:lnTo>
                        <a:pt x="424" y="63"/>
                      </a:lnTo>
                      <a:lnTo>
                        <a:pt x="423" y="61"/>
                      </a:lnTo>
                      <a:lnTo>
                        <a:pt x="421" y="59"/>
                      </a:lnTo>
                      <a:lnTo>
                        <a:pt x="419" y="57"/>
                      </a:lnTo>
                      <a:lnTo>
                        <a:pt x="416" y="56"/>
                      </a:lnTo>
                      <a:lnTo>
                        <a:pt x="416" y="55"/>
                      </a:lnTo>
                      <a:lnTo>
                        <a:pt x="416" y="55"/>
                      </a:lnTo>
                      <a:lnTo>
                        <a:pt x="415" y="53"/>
                      </a:lnTo>
                      <a:lnTo>
                        <a:pt x="412" y="53"/>
                      </a:lnTo>
                      <a:lnTo>
                        <a:pt x="412" y="51"/>
                      </a:lnTo>
                      <a:lnTo>
                        <a:pt x="412" y="48"/>
                      </a:lnTo>
                      <a:lnTo>
                        <a:pt x="414" y="47"/>
                      </a:lnTo>
                      <a:lnTo>
                        <a:pt x="414" y="46"/>
                      </a:lnTo>
                      <a:lnTo>
                        <a:pt x="420" y="44"/>
                      </a:lnTo>
                      <a:lnTo>
                        <a:pt x="420" y="44"/>
                      </a:lnTo>
                      <a:lnTo>
                        <a:pt x="420" y="40"/>
                      </a:lnTo>
                      <a:lnTo>
                        <a:pt x="420" y="40"/>
                      </a:lnTo>
                      <a:lnTo>
                        <a:pt x="420" y="39"/>
                      </a:lnTo>
                      <a:lnTo>
                        <a:pt x="421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9"/>
                      </a:lnTo>
                      <a:lnTo>
                        <a:pt x="423" y="36"/>
                      </a:lnTo>
                      <a:lnTo>
                        <a:pt x="424" y="36"/>
                      </a:lnTo>
                      <a:lnTo>
                        <a:pt x="424" y="34"/>
                      </a:lnTo>
                      <a:lnTo>
                        <a:pt x="423" y="34"/>
                      </a:lnTo>
                      <a:lnTo>
                        <a:pt x="423" y="34"/>
                      </a:lnTo>
                      <a:lnTo>
                        <a:pt x="421" y="34"/>
                      </a:lnTo>
                      <a:lnTo>
                        <a:pt x="423" y="31"/>
                      </a:lnTo>
                      <a:lnTo>
                        <a:pt x="421" y="31"/>
                      </a:lnTo>
                      <a:lnTo>
                        <a:pt x="420" y="25"/>
                      </a:lnTo>
                      <a:lnTo>
                        <a:pt x="421" y="25"/>
                      </a:lnTo>
                      <a:lnTo>
                        <a:pt x="423" y="23"/>
                      </a:lnTo>
                      <a:lnTo>
                        <a:pt x="421" y="23"/>
                      </a:lnTo>
                      <a:lnTo>
                        <a:pt x="419" y="22"/>
                      </a:lnTo>
                      <a:lnTo>
                        <a:pt x="419" y="21"/>
                      </a:lnTo>
                      <a:lnTo>
                        <a:pt x="419" y="21"/>
                      </a:lnTo>
                      <a:lnTo>
                        <a:pt x="420" y="18"/>
                      </a:lnTo>
                      <a:lnTo>
                        <a:pt x="421" y="17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4"/>
                      </a:lnTo>
                      <a:lnTo>
                        <a:pt x="423" y="13"/>
                      </a:lnTo>
                      <a:lnTo>
                        <a:pt x="423" y="11"/>
                      </a:lnTo>
                      <a:lnTo>
                        <a:pt x="423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11"/>
                      </a:lnTo>
                      <a:lnTo>
                        <a:pt x="424" y="9"/>
                      </a:lnTo>
                      <a:lnTo>
                        <a:pt x="424" y="9"/>
                      </a:lnTo>
                      <a:lnTo>
                        <a:pt x="423" y="9"/>
                      </a:lnTo>
                      <a:lnTo>
                        <a:pt x="423" y="9"/>
                      </a:lnTo>
                      <a:lnTo>
                        <a:pt x="421" y="9"/>
                      </a:lnTo>
                      <a:lnTo>
                        <a:pt x="420" y="8"/>
                      </a:lnTo>
                      <a:lnTo>
                        <a:pt x="420" y="6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5"/>
                      </a:lnTo>
                      <a:lnTo>
                        <a:pt x="420" y="4"/>
                      </a:lnTo>
                      <a:lnTo>
                        <a:pt x="423" y="4"/>
                      </a:lnTo>
                      <a:lnTo>
                        <a:pt x="424" y="4"/>
                      </a:lnTo>
                      <a:lnTo>
                        <a:pt x="424" y="2"/>
                      </a:lnTo>
                      <a:lnTo>
                        <a:pt x="425" y="2"/>
                      </a:lnTo>
                      <a:lnTo>
                        <a:pt x="425" y="2"/>
                      </a:lnTo>
                      <a:lnTo>
                        <a:pt x="427" y="2"/>
                      </a:lnTo>
                      <a:lnTo>
                        <a:pt x="428" y="2"/>
                      </a:lnTo>
                      <a:lnTo>
                        <a:pt x="429" y="4"/>
                      </a:lnTo>
                      <a:lnTo>
                        <a:pt x="431" y="4"/>
                      </a:lnTo>
                      <a:lnTo>
                        <a:pt x="432" y="4"/>
                      </a:lnTo>
                      <a:lnTo>
                        <a:pt x="433" y="4"/>
                      </a:lnTo>
                      <a:lnTo>
                        <a:pt x="434" y="2"/>
                      </a:lnTo>
                      <a:lnTo>
                        <a:pt x="434" y="4"/>
                      </a:lnTo>
                      <a:lnTo>
                        <a:pt x="436" y="4"/>
                      </a:lnTo>
                      <a:lnTo>
                        <a:pt x="436" y="5"/>
                      </a:lnTo>
                      <a:lnTo>
                        <a:pt x="445" y="4"/>
                      </a:lnTo>
                      <a:lnTo>
                        <a:pt x="446" y="5"/>
                      </a:lnTo>
                      <a:lnTo>
                        <a:pt x="449" y="5"/>
                      </a:lnTo>
                      <a:lnTo>
                        <a:pt x="451" y="5"/>
                      </a:lnTo>
                      <a:lnTo>
                        <a:pt x="453" y="4"/>
                      </a:lnTo>
                      <a:lnTo>
                        <a:pt x="455" y="2"/>
                      </a:lnTo>
                      <a:lnTo>
                        <a:pt x="457" y="1"/>
                      </a:lnTo>
                      <a:lnTo>
                        <a:pt x="45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7" name="Freeform 9"/>
                <p:cNvSpPr>
                  <a:spLocks noEditPoints="1"/>
                </p:cNvSpPr>
                <p:nvPr/>
              </p:nvSpPr>
              <p:spPr bwMode="auto">
                <a:xfrm>
                  <a:off x="3458403" y="1491117"/>
                  <a:ext cx="1892300" cy="1536700"/>
                </a:xfrm>
                <a:custGeom>
                  <a:avLst/>
                  <a:gdLst>
                    <a:gd name="T0" fmla="*/ 858 w 1192"/>
                    <a:gd name="T1" fmla="*/ 766 h 968"/>
                    <a:gd name="T2" fmla="*/ 874 w 1192"/>
                    <a:gd name="T3" fmla="*/ 745 h 968"/>
                    <a:gd name="T4" fmla="*/ 911 w 1192"/>
                    <a:gd name="T5" fmla="*/ 759 h 968"/>
                    <a:gd name="T6" fmla="*/ 944 w 1192"/>
                    <a:gd name="T7" fmla="*/ 765 h 968"/>
                    <a:gd name="T8" fmla="*/ 953 w 1192"/>
                    <a:gd name="T9" fmla="*/ 776 h 968"/>
                    <a:gd name="T10" fmla="*/ 974 w 1192"/>
                    <a:gd name="T11" fmla="*/ 795 h 968"/>
                    <a:gd name="T12" fmla="*/ 1001 w 1192"/>
                    <a:gd name="T13" fmla="*/ 801 h 968"/>
                    <a:gd name="T14" fmla="*/ 1039 w 1192"/>
                    <a:gd name="T15" fmla="*/ 817 h 968"/>
                    <a:gd name="T16" fmla="*/ 1050 w 1192"/>
                    <a:gd name="T17" fmla="*/ 859 h 968"/>
                    <a:gd name="T18" fmla="*/ 1036 w 1192"/>
                    <a:gd name="T19" fmla="*/ 876 h 968"/>
                    <a:gd name="T20" fmla="*/ 1023 w 1192"/>
                    <a:gd name="T21" fmla="*/ 882 h 968"/>
                    <a:gd name="T22" fmla="*/ 1048 w 1192"/>
                    <a:gd name="T23" fmla="*/ 884 h 968"/>
                    <a:gd name="T24" fmla="*/ 1088 w 1192"/>
                    <a:gd name="T25" fmla="*/ 879 h 968"/>
                    <a:gd name="T26" fmla="*/ 1108 w 1192"/>
                    <a:gd name="T27" fmla="*/ 898 h 968"/>
                    <a:gd name="T28" fmla="*/ 1146 w 1192"/>
                    <a:gd name="T29" fmla="*/ 901 h 968"/>
                    <a:gd name="T30" fmla="*/ 1184 w 1192"/>
                    <a:gd name="T31" fmla="*/ 922 h 968"/>
                    <a:gd name="T32" fmla="*/ 1187 w 1192"/>
                    <a:gd name="T33" fmla="*/ 965 h 968"/>
                    <a:gd name="T34" fmla="*/ 810 w 1192"/>
                    <a:gd name="T35" fmla="*/ 828 h 968"/>
                    <a:gd name="T36" fmla="*/ 802 w 1192"/>
                    <a:gd name="T37" fmla="*/ 780 h 968"/>
                    <a:gd name="T38" fmla="*/ 827 w 1192"/>
                    <a:gd name="T39" fmla="*/ 762 h 968"/>
                    <a:gd name="T40" fmla="*/ 858 w 1192"/>
                    <a:gd name="T41" fmla="*/ 738 h 968"/>
                    <a:gd name="T42" fmla="*/ 820 w 1192"/>
                    <a:gd name="T43" fmla="*/ 483 h 968"/>
                    <a:gd name="T44" fmla="*/ 351 w 1192"/>
                    <a:gd name="T45" fmla="*/ 258 h 968"/>
                    <a:gd name="T46" fmla="*/ 333 w 1192"/>
                    <a:gd name="T47" fmla="*/ 30 h 968"/>
                    <a:gd name="T48" fmla="*/ 136 w 1192"/>
                    <a:gd name="T49" fmla="*/ 8 h 968"/>
                    <a:gd name="T50" fmla="*/ 197 w 1192"/>
                    <a:gd name="T51" fmla="*/ 15 h 968"/>
                    <a:gd name="T52" fmla="*/ 237 w 1192"/>
                    <a:gd name="T53" fmla="*/ 21 h 968"/>
                    <a:gd name="T54" fmla="*/ 290 w 1192"/>
                    <a:gd name="T55" fmla="*/ 42 h 968"/>
                    <a:gd name="T56" fmla="*/ 311 w 1192"/>
                    <a:gd name="T57" fmla="*/ 25 h 968"/>
                    <a:gd name="T58" fmla="*/ 315 w 1192"/>
                    <a:gd name="T59" fmla="*/ 37 h 968"/>
                    <a:gd name="T60" fmla="*/ 345 w 1192"/>
                    <a:gd name="T61" fmla="*/ 21 h 968"/>
                    <a:gd name="T62" fmla="*/ 387 w 1192"/>
                    <a:gd name="T63" fmla="*/ 30 h 968"/>
                    <a:gd name="T64" fmla="*/ 395 w 1192"/>
                    <a:gd name="T65" fmla="*/ 77 h 968"/>
                    <a:gd name="T66" fmla="*/ 371 w 1192"/>
                    <a:gd name="T67" fmla="*/ 297 h 968"/>
                    <a:gd name="T68" fmla="*/ 360 w 1192"/>
                    <a:gd name="T69" fmla="*/ 278 h 968"/>
                    <a:gd name="T70" fmla="*/ 345 w 1192"/>
                    <a:gd name="T71" fmla="*/ 262 h 968"/>
                    <a:gd name="T72" fmla="*/ 335 w 1192"/>
                    <a:gd name="T73" fmla="*/ 240 h 968"/>
                    <a:gd name="T74" fmla="*/ 319 w 1192"/>
                    <a:gd name="T75" fmla="*/ 217 h 968"/>
                    <a:gd name="T76" fmla="*/ 294 w 1192"/>
                    <a:gd name="T77" fmla="*/ 189 h 968"/>
                    <a:gd name="T78" fmla="*/ 290 w 1192"/>
                    <a:gd name="T79" fmla="*/ 206 h 968"/>
                    <a:gd name="T80" fmla="*/ 260 w 1192"/>
                    <a:gd name="T81" fmla="*/ 180 h 968"/>
                    <a:gd name="T82" fmla="*/ 227 w 1192"/>
                    <a:gd name="T83" fmla="*/ 166 h 968"/>
                    <a:gd name="T84" fmla="*/ 192 w 1192"/>
                    <a:gd name="T85" fmla="*/ 153 h 968"/>
                    <a:gd name="T86" fmla="*/ 170 w 1192"/>
                    <a:gd name="T87" fmla="*/ 165 h 968"/>
                    <a:gd name="T88" fmla="*/ 146 w 1192"/>
                    <a:gd name="T89" fmla="*/ 172 h 968"/>
                    <a:gd name="T90" fmla="*/ 162 w 1192"/>
                    <a:gd name="T91" fmla="*/ 144 h 968"/>
                    <a:gd name="T92" fmla="*/ 121 w 1192"/>
                    <a:gd name="T93" fmla="*/ 174 h 968"/>
                    <a:gd name="T94" fmla="*/ 99 w 1192"/>
                    <a:gd name="T95" fmla="*/ 210 h 968"/>
                    <a:gd name="T96" fmla="*/ 66 w 1192"/>
                    <a:gd name="T97" fmla="*/ 229 h 968"/>
                    <a:gd name="T98" fmla="*/ 44 w 1192"/>
                    <a:gd name="T99" fmla="*/ 236 h 968"/>
                    <a:gd name="T100" fmla="*/ 94 w 1192"/>
                    <a:gd name="T101" fmla="*/ 191 h 968"/>
                    <a:gd name="T102" fmla="*/ 78 w 1192"/>
                    <a:gd name="T103" fmla="*/ 185 h 968"/>
                    <a:gd name="T104" fmla="*/ 53 w 1192"/>
                    <a:gd name="T105" fmla="*/ 174 h 968"/>
                    <a:gd name="T106" fmla="*/ 36 w 1192"/>
                    <a:gd name="T107" fmla="*/ 152 h 968"/>
                    <a:gd name="T108" fmla="*/ 32 w 1192"/>
                    <a:gd name="T109" fmla="*/ 131 h 968"/>
                    <a:gd name="T110" fmla="*/ 59 w 1192"/>
                    <a:gd name="T111" fmla="*/ 101 h 968"/>
                    <a:gd name="T112" fmla="*/ 9 w 1192"/>
                    <a:gd name="T113" fmla="*/ 96 h 968"/>
                    <a:gd name="T114" fmla="*/ 19 w 1192"/>
                    <a:gd name="T115" fmla="*/ 76 h 968"/>
                    <a:gd name="T116" fmla="*/ 57 w 1192"/>
                    <a:gd name="T117" fmla="*/ 83 h 968"/>
                    <a:gd name="T118" fmla="*/ 55 w 1192"/>
                    <a:gd name="T119" fmla="*/ 70 h 968"/>
                    <a:gd name="T120" fmla="*/ 13 w 1192"/>
                    <a:gd name="T121" fmla="*/ 50 h 968"/>
                    <a:gd name="T122" fmla="*/ 48 w 1192"/>
                    <a:gd name="T123" fmla="*/ 22 h 968"/>
                    <a:gd name="T124" fmla="*/ 97 w 1192"/>
                    <a:gd name="T125" fmla="*/ 0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2" h="968">
                      <a:moveTo>
                        <a:pt x="860" y="737"/>
                      </a:moveTo>
                      <a:lnTo>
                        <a:pt x="861" y="737"/>
                      </a:lnTo>
                      <a:lnTo>
                        <a:pt x="861" y="738"/>
                      </a:lnTo>
                      <a:lnTo>
                        <a:pt x="862" y="738"/>
                      </a:lnTo>
                      <a:lnTo>
                        <a:pt x="862" y="738"/>
                      </a:lnTo>
                      <a:lnTo>
                        <a:pt x="864" y="740"/>
                      </a:lnTo>
                      <a:lnTo>
                        <a:pt x="865" y="740"/>
                      </a:lnTo>
                      <a:lnTo>
                        <a:pt x="865" y="742"/>
                      </a:lnTo>
                      <a:lnTo>
                        <a:pt x="864" y="742"/>
                      </a:lnTo>
                      <a:lnTo>
                        <a:pt x="862" y="742"/>
                      </a:lnTo>
                      <a:lnTo>
                        <a:pt x="861" y="744"/>
                      </a:lnTo>
                      <a:lnTo>
                        <a:pt x="861" y="745"/>
                      </a:lnTo>
                      <a:lnTo>
                        <a:pt x="860" y="745"/>
                      </a:lnTo>
                      <a:lnTo>
                        <a:pt x="858" y="746"/>
                      </a:lnTo>
                      <a:lnTo>
                        <a:pt x="858" y="746"/>
                      </a:lnTo>
                      <a:lnTo>
                        <a:pt x="857" y="748"/>
                      </a:lnTo>
                      <a:lnTo>
                        <a:pt x="857" y="750"/>
                      </a:lnTo>
                      <a:lnTo>
                        <a:pt x="860" y="750"/>
                      </a:lnTo>
                      <a:lnTo>
                        <a:pt x="860" y="750"/>
                      </a:lnTo>
                      <a:lnTo>
                        <a:pt x="861" y="752"/>
                      </a:lnTo>
                      <a:lnTo>
                        <a:pt x="860" y="752"/>
                      </a:lnTo>
                      <a:lnTo>
                        <a:pt x="860" y="754"/>
                      </a:lnTo>
                      <a:lnTo>
                        <a:pt x="861" y="754"/>
                      </a:lnTo>
                      <a:lnTo>
                        <a:pt x="862" y="756"/>
                      </a:lnTo>
                      <a:lnTo>
                        <a:pt x="862" y="757"/>
                      </a:lnTo>
                      <a:lnTo>
                        <a:pt x="860" y="758"/>
                      </a:lnTo>
                      <a:lnTo>
                        <a:pt x="858" y="759"/>
                      </a:lnTo>
                      <a:lnTo>
                        <a:pt x="857" y="761"/>
                      </a:lnTo>
                      <a:lnTo>
                        <a:pt x="857" y="763"/>
                      </a:lnTo>
                      <a:lnTo>
                        <a:pt x="857" y="763"/>
                      </a:lnTo>
                      <a:lnTo>
                        <a:pt x="858" y="763"/>
                      </a:lnTo>
                      <a:lnTo>
                        <a:pt x="858" y="765"/>
                      </a:lnTo>
                      <a:lnTo>
                        <a:pt x="857" y="765"/>
                      </a:lnTo>
                      <a:lnTo>
                        <a:pt x="857" y="766"/>
                      </a:lnTo>
                      <a:lnTo>
                        <a:pt x="858" y="766"/>
                      </a:lnTo>
                      <a:lnTo>
                        <a:pt x="858" y="767"/>
                      </a:lnTo>
                      <a:lnTo>
                        <a:pt x="860" y="769"/>
                      </a:lnTo>
                      <a:lnTo>
                        <a:pt x="860" y="769"/>
                      </a:lnTo>
                      <a:lnTo>
                        <a:pt x="860" y="770"/>
                      </a:lnTo>
                      <a:lnTo>
                        <a:pt x="861" y="770"/>
                      </a:lnTo>
                      <a:lnTo>
                        <a:pt x="861" y="773"/>
                      </a:lnTo>
                      <a:lnTo>
                        <a:pt x="862" y="773"/>
                      </a:lnTo>
                      <a:lnTo>
                        <a:pt x="862" y="771"/>
                      </a:lnTo>
                      <a:lnTo>
                        <a:pt x="865" y="770"/>
                      </a:lnTo>
                      <a:lnTo>
                        <a:pt x="866" y="770"/>
                      </a:lnTo>
                      <a:lnTo>
                        <a:pt x="869" y="770"/>
                      </a:lnTo>
                      <a:lnTo>
                        <a:pt x="868" y="765"/>
                      </a:lnTo>
                      <a:lnTo>
                        <a:pt x="866" y="765"/>
                      </a:lnTo>
                      <a:lnTo>
                        <a:pt x="868" y="762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61"/>
                      </a:lnTo>
                      <a:lnTo>
                        <a:pt x="866" y="759"/>
                      </a:lnTo>
                      <a:lnTo>
                        <a:pt x="865" y="759"/>
                      </a:lnTo>
                      <a:lnTo>
                        <a:pt x="865" y="758"/>
                      </a:lnTo>
                      <a:lnTo>
                        <a:pt x="864" y="758"/>
                      </a:lnTo>
                      <a:lnTo>
                        <a:pt x="864" y="757"/>
                      </a:lnTo>
                      <a:lnTo>
                        <a:pt x="864" y="756"/>
                      </a:lnTo>
                      <a:lnTo>
                        <a:pt x="864" y="756"/>
                      </a:lnTo>
                      <a:lnTo>
                        <a:pt x="864" y="752"/>
                      </a:lnTo>
                      <a:lnTo>
                        <a:pt x="866" y="750"/>
                      </a:lnTo>
                      <a:lnTo>
                        <a:pt x="869" y="749"/>
                      </a:lnTo>
                      <a:lnTo>
                        <a:pt x="872" y="749"/>
                      </a:lnTo>
                      <a:lnTo>
                        <a:pt x="874" y="748"/>
                      </a:lnTo>
                      <a:lnTo>
                        <a:pt x="878" y="748"/>
                      </a:lnTo>
                      <a:lnTo>
                        <a:pt x="878" y="746"/>
                      </a:lnTo>
                      <a:lnTo>
                        <a:pt x="877" y="746"/>
                      </a:lnTo>
                      <a:lnTo>
                        <a:pt x="877" y="745"/>
                      </a:lnTo>
                      <a:lnTo>
                        <a:pt x="874" y="745"/>
                      </a:lnTo>
                      <a:lnTo>
                        <a:pt x="874" y="745"/>
                      </a:lnTo>
                      <a:lnTo>
                        <a:pt x="873" y="745"/>
                      </a:lnTo>
                      <a:lnTo>
                        <a:pt x="873" y="744"/>
                      </a:lnTo>
                      <a:lnTo>
                        <a:pt x="873" y="741"/>
                      </a:lnTo>
                      <a:lnTo>
                        <a:pt x="874" y="740"/>
                      </a:lnTo>
                      <a:lnTo>
                        <a:pt x="875" y="740"/>
                      </a:lnTo>
                      <a:lnTo>
                        <a:pt x="875" y="740"/>
                      </a:lnTo>
                      <a:lnTo>
                        <a:pt x="875" y="741"/>
                      </a:lnTo>
                      <a:lnTo>
                        <a:pt x="877" y="742"/>
                      </a:lnTo>
                      <a:lnTo>
                        <a:pt x="877" y="744"/>
                      </a:lnTo>
                      <a:lnTo>
                        <a:pt x="878" y="745"/>
                      </a:lnTo>
                      <a:lnTo>
                        <a:pt x="881" y="746"/>
                      </a:lnTo>
                      <a:lnTo>
                        <a:pt x="882" y="746"/>
                      </a:lnTo>
                      <a:lnTo>
                        <a:pt x="883" y="746"/>
                      </a:lnTo>
                      <a:lnTo>
                        <a:pt x="883" y="746"/>
                      </a:lnTo>
                      <a:lnTo>
                        <a:pt x="885" y="746"/>
                      </a:lnTo>
                      <a:lnTo>
                        <a:pt x="886" y="746"/>
                      </a:lnTo>
                      <a:lnTo>
                        <a:pt x="887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89" y="749"/>
                      </a:lnTo>
                      <a:lnTo>
                        <a:pt x="890" y="749"/>
                      </a:lnTo>
                      <a:lnTo>
                        <a:pt x="890" y="750"/>
                      </a:lnTo>
                      <a:lnTo>
                        <a:pt x="891" y="750"/>
                      </a:lnTo>
                      <a:lnTo>
                        <a:pt x="891" y="750"/>
                      </a:lnTo>
                      <a:lnTo>
                        <a:pt x="891" y="752"/>
                      </a:lnTo>
                      <a:lnTo>
                        <a:pt x="891" y="752"/>
                      </a:lnTo>
                      <a:lnTo>
                        <a:pt x="892" y="753"/>
                      </a:lnTo>
                      <a:lnTo>
                        <a:pt x="891" y="754"/>
                      </a:lnTo>
                      <a:lnTo>
                        <a:pt x="890" y="754"/>
                      </a:lnTo>
                      <a:lnTo>
                        <a:pt x="891" y="756"/>
                      </a:lnTo>
                      <a:lnTo>
                        <a:pt x="891" y="756"/>
                      </a:lnTo>
                      <a:lnTo>
                        <a:pt x="892" y="757"/>
                      </a:lnTo>
                      <a:lnTo>
                        <a:pt x="899" y="756"/>
                      </a:lnTo>
                      <a:lnTo>
                        <a:pt x="911" y="756"/>
                      </a:lnTo>
                      <a:lnTo>
                        <a:pt x="911" y="759"/>
                      </a:lnTo>
                      <a:lnTo>
                        <a:pt x="915" y="759"/>
                      </a:lnTo>
                      <a:lnTo>
                        <a:pt x="915" y="761"/>
                      </a:lnTo>
                      <a:lnTo>
                        <a:pt x="925" y="759"/>
                      </a:lnTo>
                      <a:lnTo>
                        <a:pt x="925" y="758"/>
                      </a:lnTo>
                      <a:lnTo>
                        <a:pt x="927" y="758"/>
                      </a:lnTo>
                      <a:lnTo>
                        <a:pt x="928" y="758"/>
                      </a:lnTo>
                      <a:lnTo>
                        <a:pt x="928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29" y="757"/>
                      </a:lnTo>
                      <a:lnTo>
                        <a:pt x="930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7"/>
                      </a:lnTo>
                      <a:lnTo>
                        <a:pt x="933" y="756"/>
                      </a:lnTo>
                      <a:lnTo>
                        <a:pt x="932" y="756"/>
                      </a:lnTo>
                      <a:lnTo>
                        <a:pt x="932" y="756"/>
                      </a:lnTo>
                      <a:lnTo>
                        <a:pt x="938" y="756"/>
                      </a:lnTo>
                      <a:lnTo>
                        <a:pt x="940" y="754"/>
                      </a:lnTo>
                      <a:lnTo>
                        <a:pt x="942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4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6"/>
                      </a:lnTo>
                      <a:lnTo>
                        <a:pt x="945" y="757"/>
                      </a:lnTo>
                      <a:lnTo>
                        <a:pt x="945" y="757"/>
                      </a:lnTo>
                      <a:lnTo>
                        <a:pt x="940" y="758"/>
                      </a:lnTo>
                      <a:lnTo>
                        <a:pt x="941" y="759"/>
                      </a:lnTo>
                      <a:lnTo>
                        <a:pt x="942" y="761"/>
                      </a:lnTo>
                      <a:lnTo>
                        <a:pt x="942" y="761"/>
                      </a:lnTo>
                      <a:lnTo>
                        <a:pt x="944" y="765"/>
                      </a:lnTo>
                      <a:lnTo>
                        <a:pt x="945" y="763"/>
                      </a:lnTo>
                      <a:lnTo>
                        <a:pt x="945" y="763"/>
                      </a:lnTo>
                      <a:lnTo>
                        <a:pt x="947" y="762"/>
                      </a:lnTo>
                      <a:lnTo>
                        <a:pt x="947" y="763"/>
                      </a:lnTo>
                      <a:lnTo>
                        <a:pt x="949" y="763"/>
                      </a:lnTo>
                      <a:lnTo>
                        <a:pt x="950" y="765"/>
                      </a:lnTo>
                      <a:lnTo>
                        <a:pt x="951" y="766"/>
                      </a:lnTo>
                      <a:lnTo>
                        <a:pt x="951" y="765"/>
                      </a:lnTo>
                      <a:lnTo>
                        <a:pt x="955" y="765"/>
                      </a:lnTo>
                      <a:lnTo>
                        <a:pt x="955" y="765"/>
                      </a:lnTo>
                      <a:lnTo>
                        <a:pt x="957" y="766"/>
                      </a:lnTo>
                      <a:lnTo>
                        <a:pt x="957" y="767"/>
                      </a:lnTo>
                      <a:lnTo>
                        <a:pt x="955" y="769"/>
                      </a:lnTo>
                      <a:lnTo>
                        <a:pt x="955" y="769"/>
                      </a:lnTo>
                      <a:lnTo>
                        <a:pt x="955" y="770"/>
                      </a:lnTo>
                      <a:lnTo>
                        <a:pt x="954" y="770"/>
                      </a:lnTo>
                      <a:lnTo>
                        <a:pt x="954" y="774"/>
                      </a:lnTo>
                      <a:lnTo>
                        <a:pt x="954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4"/>
                      </a:lnTo>
                      <a:lnTo>
                        <a:pt x="953" y="775"/>
                      </a:lnTo>
                      <a:lnTo>
                        <a:pt x="945" y="775"/>
                      </a:lnTo>
                      <a:lnTo>
                        <a:pt x="945" y="775"/>
                      </a:lnTo>
                      <a:lnTo>
                        <a:pt x="944" y="775"/>
                      </a:lnTo>
                      <a:lnTo>
                        <a:pt x="944" y="778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2" y="779"/>
                      </a:lnTo>
                      <a:lnTo>
                        <a:pt x="944" y="779"/>
                      </a:lnTo>
                      <a:lnTo>
                        <a:pt x="946" y="778"/>
                      </a:lnTo>
                      <a:lnTo>
                        <a:pt x="947" y="776"/>
                      </a:lnTo>
                      <a:lnTo>
                        <a:pt x="951" y="776"/>
                      </a:lnTo>
                      <a:lnTo>
                        <a:pt x="951" y="776"/>
                      </a:lnTo>
                      <a:lnTo>
                        <a:pt x="953" y="776"/>
                      </a:lnTo>
                      <a:lnTo>
                        <a:pt x="953" y="775"/>
                      </a:lnTo>
                      <a:lnTo>
                        <a:pt x="958" y="776"/>
                      </a:lnTo>
                      <a:lnTo>
                        <a:pt x="958" y="775"/>
                      </a:lnTo>
                      <a:lnTo>
                        <a:pt x="962" y="775"/>
                      </a:lnTo>
                      <a:lnTo>
                        <a:pt x="962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4" y="776"/>
                      </a:lnTo>
                      <a:lnTo>
                        <a:pt x="966" y="776"/>
                      </a:lnTo>
                      <a:lnTo>
                        <a:pt x="967" y="776"/>
                      </a:lnTo>
                      <a:lnTo>
                        <a:pt x="967" y="776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7" y="778"/>
                      </a:lnTo>
                      <a:lnTo>
                        <a:pt x="968" y="778"/>
                      </a:lnTo>
                      <a:lnTo>
                        <a:pt x="968" y="779"/>
                      </a:lnTo>
                      <a:lnTo>
                        <a:pt x="970" y="780"/>
                      </a:lnTo>
                      <a:lnTo>
                        <a:pt x="970" y="780"/>
                      </a:lnTo>
                      <a:lnTo>
                        <a:pt x="971" y="780"/>
                      </a:lnTo>
                      <a:lnTo>
                        <a:pt x="971" y="780"/>
                      </a:lnTo>
                      <a:lnTo>
                        <a:pt x="972" y="782"/>
                      </a:lnTo>
                      <a:lnTo>
                        <a:pt x="974" y="782"/>
                      </a:lnTo>
                      <a:lnTo>
                        <a:pt x="974" y="783"/>
                      </a:lnTo>
                      <a:lnTo>
                        <a:pt x="975" y="784"/>
                      </a:lnTo>
                      <a:lnTo>
                        <a:pt x="975" y="784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6" y="786"/>
                      </a:lnTo>
                      <a:lnTo>
                        <a:pt x="978" y="786"/>
                      </a:lnTo>
                      <a:lnTo>
                        <a:pt x="978" y="790"/>
                      </a:lnTo>
                      <a:lnTo>
                        <a:pt x="976" y="792"/>
                      </a:lnTo>
                      <a:lnTo>
                        <a:pt x="975" y="793"/>
                      </a:lnTo>
                      <a:lnTo>
                        <a:pt x="975" y="795"/>
                      </a:lnTo>
                      <a:lnTo>
                        <a:pt x="974" y="795"/>
                      </a:lnTo>
                      <a:lnTo>
                        <a:pt x="972" y="795"/>
                      </a:lnTo>
                      <a:lnTo>
                        <a:pt x="974" y="799"/>
                      </a:lnTo>
                      <a:lnTo>
                        <a:pt x="974" y="799"/>
                      </a:lnTo>
                      <a:lnTo>
                        <a:pt x="975" y="797"/>
                      </a:lnTo>
                      <a:lnTo>
                        <a:pt x="975" y="797"/>
                      </a:lnTo>
                      <a:lnTo>
                        <a:pt x="976" y="797"/>
                      </a:lnTo>
                      <a:lnTo>
                        <a:pt x="976" y="800"/>
                      </a:lnTo>
                      <a:lnTo>
                        <a:pt x="978" y="800"/>
                      </a:lnTo>
                      <a:lnTo>
                        <a:pt x="978" y="796"/>
                      </a:lnTo>
                      <a:lnTo>
                        <a:pt x="978" y="795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79" y="792"/>
                      </a:lnTo>
                      <a:lnTo>
                        <a:pt x="980" y="793"/>
                      </a:lnTo>
                      <a:lnTo>
                        <a:pt x="983" y="792"/>
                      </a:lnTo>
                      <a:lnTo>
                        <a:pt x="983" y="793"/>
                      </a:lnTo>
                      <a:lnTo>
                        <a:pt x="984" y="793"/>
                      </a:lnTo>
                      <a:lnTo>
                        <a:pt x="985" y="795"/>
                      </a:lnTo>
                      <a:lnTo>
                        <a:pt x="985" y="795"/>
                      </a:lnTo>
                      <a:lnTo>
                        <a:pt x="988" y="796"/>
                      </a:lnTo>
                      <a:lnTo>
                        <a:pt x="989" y="797"/>
                      </a:lnTo>
                      <a:lnTo>
                        <a:pt x="991" y="797"/>
                      </a:lnTo>
                      <a:lnTo>
                        <a:pt x="992" y="804"/>
                      </a:lnTo>
                      <a:lnTo>
                        <a:pt x="993" y="804"/>
                      </a:lnTo>
                      <a:lnTo>
                        <a:pt x="993" y="801"/>
                      </a:lnTo>
                      <a:lnTo>
                        <a:pt x="993" y="800"/>
                      </a:lnTo>
                      <a:lnTo>
                        <a:pt x="995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6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997" y="800"/>
                      </a:lnTo>
                      <a:lnTo>
                        <a:pt x="1001" y="800"/>
                      </a:lnTo>
                      <a:lnTo>
                        <a:pt x="1001" y="801"/>
                      </a:lnTo>
                      <a:lnTo>
                        <a:pt x="1008" y="800"/>
                      </a:lnTo>
                      <a:lnTo>
                        <a:pt x="1008" y="799"/>
                      </a:lnTo>
                      <a:lnTo>
                        <a:pt x="1009" y="800"/>
                      </a:lnTo>
                      <a:lnTo>
                        <a:pt x="1009" y="799"/>
                      </a:lnTo>
                      <a:lnTo>
                        <a:pt x="1012" y="799"/>
                      </a:lnTo>
                      <a:lnTo>
                        <a:pt x="1013" y="800"/>
                      </a:lnTo>
                      <a:lnTo>
                        <a:pt x="1014" y="800"/>
                      </a:lnTo>
                      <a:lnTo>
                        <a:pt x="1016" y="800"/>
                      </a:lnTo>
                      <a:lnTo>
                        <a:pt x="1016" y="804"/>
                      </a:lnTo>
                      <a:lnTo>
                        <a:pt x="1016" y="804"/>
                      </a:lnTo>
                      <a:lnTo>
                        <a:pt x="1016" y="801"/>
                      </a:lnTo>
                      <a:lnTo>
                        <a:pt x="1017" y="801"/>
                      </a:lnTo>
                      <a:lnTo>
                        <a:pt x="1018" y="804"/>
                      </a:lnTo>
                      <a:lnTo>
                        <a:pt x="1018" y="804"/>
                      </a:lnTo>
                      <a:lnTo>
                        <a:pt x="1019" y="804"/>
                      </a:lnTo>
                      <a:lnTo>
                        <a:pt x="1021" y="803"/>
                      </a:lnTo>
                      <a:lnTo>
                        <a:pt x="1022" y="803"/>
                      </a:lnTo>
                      <a:lnTo>
                        <a:pt x="1022" y="804"/>
                      </a:lnTo>
                      <a:lnTo>
                        <a:pt x="1023" y="804"/>
                      </a:lnTo>
                      <a:lnTo>
                        <a:pt x="1023" y="804"/>
                      </a:lnTo>
                      <a:lnTo>
                        <a:pt x="1026" y="805"/>
                      </a:lnTo>
                      <a:lnTo>
                        <a:pt x="1029" y="807"/>
                      </a:lnTo>
                      <a:lnTo>
                        <a:pt x="1030" y="808"/>
                      </a:lnTo>
                      <a:lnTo>
                        <a:pt x="1031" y="808"/>
                      </a:lnTo>
                      <a:lnTo>
                        <a:pt x="1031" y="809"/>
                      </a:lnTo>
                      <a:lnTo>
                        <a:pt x="1033" y="809"/>
                      </a:lnTo>
                      <a:lnTo>
                        <a:pt x="1033" y="810"/>
                      </a:lnTo>
                      <a:lnTo>
                        <a:pt x="1033" y="810"/>
                      </a:lnTo>
                      <a:lnTo>
                        <a:pt x="1034" y="813"/>
                      </a:lnTo>
                      <a:lnTo>
                        <a:pt x="1035" y="813"/>
                      </a:lnTo>
                      <a:lnTo>
                        <a:pt x="1035" y="814"/>
                      </a:lnTo>
                      <a:lnTo>
                        <a:pt x="1036" y="814"/>
                      </a:lnTo>
                      <a:lnTo>
                        <a:pt x="1036" y="816"/>
                      </a:lnTo>
                      <a:lnTo>
                        <a:pt x="1039" y="816"/>
                      </a:lnTo>
                      <a:lnTo>
                        <a:pt x="1039" y="817"/>
                      </a:lnTo>
                      <a:lnTo>
                        <a:pt x="1040" y="818"/>
                      </a:lnTo>
                      <a:lnTo>
                        <a:pt x="1040" y="820"/>
                      </a:lnTo>
                      <a:lnTo>
                        <a:pt x="1040" y="821"/>
                      </a:lnTo>
                      <a:lnTo>
                        <a:pt x="1043" y="821"/>
                      </a:lnTo>
                      <a:lnTo>
                        <a:pt x="1043" y="824"/>
                      </a:lnTo>
                      <a:lnTo>
                        <a:pt x="1043" y="824"/>
                      </a:lnTo>
                      <a:lnTo>
                        <a:pt x="1044" y="828"/>
                      </a:lnTo>
                      <a:lnTo>
                        <a:pt x="1046" y="828"/>
                      </a:lnTo>
                      <a:lnTo>
                        <a:pt x="1046" y="830"/>
                      </a:lnTo>
                      <a:lnTo>
                        <a:pt x="1047" y="830"/>
                      </a:lnTo>
                      <a:lnTo>
                        <a:pt x="1047" y="831"/>
                      </a:lnTo>
                      <a:lnTo>
                        <a:pt x="1047" y="831"/>
                      </a:lnTo>
                      <a:lnTo>
                        <a:pt x="1047" y="837"/>
                      </a:lnTo>
                      <a:lnTo>
                        <a:pt x="1047" y="837"/>
                      </a:lnTo>
                      <a:lnTo>
                        <a:pt x="1047" y="838"/>
                      </a:lnTo>
                      <a:lnTo>
                        <a:pt x="1048" y="838"/>
                      </a:lnTo>
                      <a:lnTo>
                        <a:pt x="1050" y="845"/>
                      </a:lnTo>
                      <a:lnTo>
                        <a:pt x="1048" y="845"/>
                      </a:lnTo>
                      <a:lnTo>
                        <a:pt x="1048" y="845"/>
                      </a:lnTo>
                      <a:lnTo>
                        <a:pt x="1048" y="846"/>
                      </a:lnTo>
                      <a:lnTo>
                        <a:pt x="1050" y="846"/>
                      </a:lnTo>
                      <a:lnTo>
                        <a:pt x="1050" y="845"/>
                      </a:lnTo>
                      <a:lnTo>
                        <a:pt x="1053" y="845"/>
                      </a:lnTo>
                      <a:lnTo>
                        <a:pt x="1055" y="846"/>
                      </a:lnTo>
                      <a:lnTo>
                        <a:pt x="1055" y="848"/>
                      </a:lnTo>
                      <a:lnTo>
                        <a:pt x="1055" y="848"/>
                      </a:lnTo>
                      <a:lnTo>
                        <a:pt x="1053" y="848"/>
                      </a:lnTo>
                      <a:lnTo>
                        <a:pt x="1053" y="850"/>
                      </a:lnTo>
                      <a:lnTo>
                        <a:pt x="1050" y="851"/>
                      </a:lnTo>
                      <a:lnTo>
                        <a:pt x="1050" y="852"/>
                      </a:lnTo>
                      <a:lnTo>
                        <a:pt x="1051" y="852"/>
                      </a:lnTo>
                      <a:lnTo>
                        <a:pt x="1052" y="852"/>
                      </a:lnTo>
                      <a:lnTo>
                        <a:pt x="1052" y="855"/>
                      </a:lnTo>
                      <a:lnTo>
                        <a:pt x="1051" y="856"/>
                      </a:lnTo>
                      <a:lnTo>
                        <a:pt x="1050" y="859"/>
                      </a:lnTo>
                      <a:lnTo>
                        <a:pt x="1052" y="859"/>
                      </a:lnTo>
                      <a:lnTo>
                        <a:pt x="1051" y="856"/>
                      </a:lnTo>
                      <a:lnTo>
                        <a:pt x="1052" y="856"/>
                      </a:lnTo>
                      <a:lnTo>
                        <a:pt x="1052" y="855"/>
                      </a:lnTo>
                      <a:lnTo>
                        <a:pt x="1053" y="855"/>
                      </a:lnTo>
                      <a:lnTo>
                        <a:pt x="1056" y="855"/>
                      </a:lnTo>
                      <a:lnTo>
                        <a:pt x="1055" y="860"/>
                      </a:lnTo>
                      <a:lnTo>
                        <a:pt x="1053" y="860"/>
                      </a:lnTo>
                      <a:lnTo>
                        <a:pt x="1052" y="859"/>
                      </a:lnTo>
                      <a:lnTo>
                        <a:pt x="1052" y="859"/>
                      </a:lnTo>
                      <a:lnTo>
                        <a:pt x="1052" y="860"/>
                      </a:lnTo>
                      <a:lnTo>
                        <a:pt x="1052" y="860"/>
                      </a:lnTo>
                      <a:lnTo>
                        <a:pt x="1052" y="863"/>
                      </a:lnTo>
                      <a:lnTo>
                        <a:pt x="1055" y="864"/>
                      </a:lnTo>
                      <a:lnTo>
                        <a:pt x="1055" y="865"/>
                      </a:lnTo>
                      <a:lnTo>
                        <a:pt x="1053" y="865"/>
                      </a:lnTo>
                      <a:lnTo>
                        <a:pt x="1053" y="865"/>
                      </a:lnTo>
                      <a:lnTo>
                        <a:pt x="1050" y="867"/>
                      </a:lnTo>
                      <a:lnTo>
                        <a:pt x="1047" y="863"/>
                      </a:lnTo>
                      <a:lnTo>
                        <a:pt x="1048" y="863"/>
                      </a:lnTo>
                      <a:lnTo>
                        <a:pt x="1048" y="862"/>
                      </a:lnTo>
                      <a:lnTo>
                        <a:pt x="1048" y="860"/>
                      </a:lnTo>
                      <a:lnTo>
                        <a:pt x="1048" y="860"/>
                      </a:lnTo>
                      <a:lnTo>
                        <a:pt x="1044" y="865"/>
                      </a:lnTo>
                      <a:lnTo>
                        <a:pt x="1043" y="865"/>
                      </a:lnTo>
                      <a:lnTo>
                        <a:pt x="1042" y="867"/>
                      </a:lnTo>
                      <a:lnTo>
                        <a:pt x="1042" y="867"/>
                      </a:lnTo>
                      <a:lnTo>
                        <a:pt x="1042" y="868"/>
                      </a:lnTo>
                      <a:lnTo>
                        <a:pt x="1040" y="868"/>
                      </a:lnTo>
                      <a:lnTo>
                        <a:pt x="1040" y="869"/>
                      </a:lnTo>
                      <a:lnTo>
                        <a:pt x="1040" y="869"/>
                      </a:lnTo>
                      <a:lnTo>
                        <a:pt x="1040" y="872"/>
                      </a:lnTo>
                      <a:lnTo>
                        <a:pt x="1038" y="873"/>
                      </a:lnTo>
                      <a:lnTo>
                        <a:pt x="1038" y="875"/>
                      </a:lnTo>
                      <a:lnTo>
                        <a:pt x="1036" y="876"/>
                      </a:lnTo>
                      <a:lnTo>
                        <a:pt x="1036" y="879"/>
                      </a:lnTo>
                      <a:lnTo>
                        <a:pt x="1034" y="879"/>
                      </a:lnTo>
                      <a:lnTo>
                        <a:pt x="1033" y="879"/>
                      </a:lnTo>
                      <a:lnTo>
                        <a:pt x="1031" y="880"/>
                      </a:lnTo>
                      <a:lnTo>
                        <a:pt x="1030" y="880"/>
                      </a:lnTo>
                      <a:lnTo>
                        <a:pt x="1029" y="880"/>
                      </a:lnTo>
                      <a:lnTo>
                        <a:pt x="1029" y="881"/>
                      </a:lnTo>
                      <a:lnTo>
                        <a:pt x="1025" y="881"/>
                      </a:lnTo>
                      <a:lnTo>
                        <a:pt x="1025" y="881"/>
                      </a:lnTo>
                      <a:lnTo>
                        <a:pt x="1022" y="882"/>
                      </a:lnTo>
                      <a:lnTo>
                        <a:pt x="1022" y="882"/>
                      </a:lnTo>
                      <a:lnTo>
                        <a:pt x="1019" y="884"/>
                      </a:lnTo>
                      <a:lnTo>
                        <a:pt x="1019" y="885"/>
                      </a:lnTo>
                      <a:lnTo>
                        <a:pt x="1018" y="888"/>
                      </a:lnTo>
                      <a:lnTo>
                        <a:pt x="1016" y="889"/>
                      </a:lnTo>
                      <a:lnTo>
                        <a:pt x="1016" y="889"/>
                      </a:lnTo>
                      <a:lnTo>
                        <a:pt x="1009" y="889"/>
                      </a:lnTo>
                      <a:lnTo>
                        <a:pt x="1008" y="889"/>
                      </a:lnTo>
                      <a:lnTo>
                        <a:pt x="1006" y="889"/>
                      </a:lnTo>
                      <a:lnTo>
                        <a:pt x="1004" y="889"/>
                      </a:lnTo>
                      <a:lnTo>
                        <a:pt x="1002" y="890"/>
                      </a:lnTo>
                      <a:lnTo>
                        <a:pt x="1000" y="890"/>
                      </a:lnTo>
                      <a:lnTo>
                        <a:pt x="1000" y="890"/>
                      </a:lnTo>
                      <a:lnTo>
                        <a:pt x="1001" y="890"/>
                      </a:lnTo>
                      <a:lnTo>
                        <a:pt x="1002" y="890"/>
                      </a:lnTo>
                      <a:lnTo>
                        <a:pt x="1005" y="890"/>
                      </a:lnTo>
                      <a:lnTo>
                        <a:pt x="1008" y="890"/>
                      </a:lnTo>
                      <a:lnTo>
                        <a:pt x="1012" y="890"/>
                      </a:lnTo>
                      <a:lnTo>
                        <a:pt x="1017" y="890"/>
                      </a:lnTo>
                      <a:lnTo>
                        <a:pt x="1018" y="888"/>
                      </a:lnTo>
                      <a:lnTo>
                        <a:pt x="1021" y="886"/>
                      </a:lnTo>
                      <a:lnTo>
                        <a:pt x="1021" y="884"/>
                      </a:lnTo>
                      <a:lnTo>
                        <a:pt x="1022" y="884"/>
                      </a:lnTo>
                      <a:lnTo>
                        <a:pt x="1022" y="882"/>
                      </a:lnTo>
                      <a:lnTo>
                        <a:pt x="1023" y="882"/>
                      </a:lnTo>
                      <a:lnTo>
                        <a:pt x="1023" y="882"/>
                      </a:lnTo>
                      <a:lnTo>
                        <a:pt x="1029" y="881"/>
                      </a:lnTo>
                      <a:lnTo>
                        <a:pt x="1029" y="881"/>
                      </a:lnTo>
                      <a:lnTo>
                        <a:pt x="1030" y="881"/>
                      </a:lnTo>
                      <a:lnTo>
                        <a:pt x="1030" y="880"/>
                      </a:lnTo>
                      <a:lnTo>
                        <a:pt x="1033" y="880"/>
                      </a:lnTo>
                      <a:lnTo>
                        <a:pt x="1034" y="880"/>
                      </a:lnTo>
                      <a:lnTo>
                        <a:pt x="1034" y="879"/>
                      </a:lnTo>
                      <a:lnTo>
                        <a:pt x="1035" y="879"/>
                      </a:lnTo>
                      <a:lnTo>
                        <a:pt x="1038" y="879"/>
                      </a:lnTo>
                      <a:lnTo>
                        <a:pt x="1039" y="881"/>
                      </a:lnTo>
                      <a:lnTo>
                        <a:pt x="1039" y="885"/>
                      </a:lnTo>
                      <a:lnTo>
                        <a:pt x="1039" y="888"/>
                      </a:lnTo>
                      <a:lnTo>
                        <a:pt x="1038" y="888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8" y="890"/>
                      </a:lnTo>
                      <a:lnTo>
                        <a:pt x="1039" y="889"/>
                      </a:lnTo>
                      <a:lnTo>
                        <a:pt x="1039" y="888"/>
                      </a:lnTo>
                      <a:lnTo>
                        <a:pt x="1040" y="888"/>
                      </a:lnTo>
                      <a:lnTo>
                        <a:pt x="1040" y="881"/>
                      </a:lnTo>
                      <a:lnTo>
                        <a:pt x="1040" y="881"/>
                      </a:lnTo>
                      <a:lnTo>
                        <a:pt x="1040" y="880"/>
                      </a:lnTo>
                      <a:lnTo>
                        <a:pt x="1040" y="880"/>
                      </a:lnTo>
                      <a:lnTo>
                        <a:pt x="1043" y="879"/>
                      </a:lnTo>
                      <a:lnTo>
                        <a:pt x="1044" y="877"/>
                      </a:lnTo>
                      <a:lnTo>
                        <a:pt x="1044" y="877"/>
                      </a:lnTo>
                      <a:lnTo>
                        <a:pt x="1046" y="877"/>
                      </a:lnTo>
                      <a:lnTo>
                        <a:pt x="1046" y="877"/>
                      </a:lnTo>
                      <a:lnTo>
                        <a:pt x="1047" y="877"/>
                      </a:lnTo>
                      <a:lnTo>
                        <a:pt x="1047" y="880"/>
                      </a:lnTo>
                      <a:lnTo>
                        <a:pt x="1047" y="880"/>
                      </a:lnTo>
                      <a:lnTo>
                        <a:pt x="1047" y="881"/>
                      </a:lnTo>
                      <a:lnTo>
                        <a:pt x="1048" y="884"/>
                      </a:lnTo>
                      <a:lnTo>
                        <a:pt x="1051" y="885"/>
                      </a:lnTo>
                      <a:lnTo>
                        <a:pt x="1051" y="886"/>
                      </a:lnTo>
                      <a:lnTo>
                        <a:pt x="1055" y="886"/>
                      </a:lnTo>
                      <a:lnTo>
                        <a:pt x="1055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59" y="885"/>
                      </a:lnTo>
                      <a:lnTo>
                        <a:pt x="1060" y="885"/>
                      </a:lnTo>
                      <a:lnTo>
                        <a:pt x="1063" y="885"/>
                      </a:lnTo>
                      <a:lnTo>
                        <a:pt x="1063" y="886"/>
                      </a:lnTo>
                      <a:lnTo>
                        <a:pt x="1064" y="886"/>
                      </a:lnTo>
                      <a:lnTo>
                        <a:pt x="1064" y="885"/>
                      </a:lnTo>
                      <a:lnTo>
                        <a:pt x="1067" y="882"/>
                      </a:lnTo>
                      <a:lnTo>
                        <a:pt x="1067" y="881"/>
                      </a:lnTo>
                      <a:lnTo>
                        <a:pt x="1071" y="881"/>
                      </a:lnTo>
                      <a:lnTo>
                        <a:pt x="1071" y="880"/>
                      </a:lnTo>
                      <a:lnTo>
                        <a:pt x="1069" y="880"/>
                      </a:lnTo>
                      <a:lnTo>
                        <a:pt x="1069" y="879"/>
                      </a:lnTo>
                      <a:lnTo>
                        <a:pt x="1068" y="879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69" y="877"/>
                      </a:lnTo>
                      <a:lnTo>
                        <a:pt x="1071" y="876"/>
                      </a:lnTo>
                      <a:lnTo>
                        <a:pt x="1072" y="876"/>
                      </a:lnTo>
                      <a:lnTo>
                        <a:pt x="1073" y="875"/>
                      </a:lnTo>
                      <a:lnTo>
                        <a:pt x="1074" y="875"/>
                      </a:lnTo>
                      <a:lnTo>
                        <a:pt x="1074" y="873"/>
                      </a:lnTo>
                      <a:lnTo>
                        <a:pt x="1081" y="873"/>
                      </a:lnTo>
                      <a:lnTo>
                        <a:pt x="1082" y="873"/>
                      </a:lnTo>
                      <a:lnTo>
                        <a:pt x="1084" y="875"/>
                      </a:lnTo>
                      <a:lnTo>
                        <a:pt x="1085" y="876"/>
                      </a:lnTo>
                      <a:lnTo>
                        <a:pt x="1086" y="876"/>
                      </a:lnTo>
                      <a:lnTo>
                        <a:pt x="1088" y="879"/>
                      </a:lnTo>
                      <a:lnTo>
                        <a:pt x="1090" y="879"/>
                      </a:lnTo>
                      <a:lnTo>
                        <a:pt x="1090" y="877"/>
                      </a:lnTo>
                      <a:lnTo>
                        <a:pt x="1090" y="877"/>
                      </a:lnTo>
                      <a:lnTo>
                        <a:pt x="1091" y="877"/>
                      </a:lnTo>
                      <a:lnTo>
                        <a:pt x="1091" y="879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3" y="880"/>
                      </a:lnTo>
                      <a:lnTo>
                        <a:pt x="1095" y="880"/>
                      </a:lnTo>
                      <a:lnTo>
                        <a:pt x="1095" y="880"/>
                      </a:lnTo>
                      <a:lnTo>
                        <a:pt x="1097" y="882"/>
                      </a:lnTo>
                      <a:lnTo>
                        <a:pt x="1095" y="884"/>
                      </a:lnTo>
                      <a:lnTo>
                        <a:pt x="1095" y="885"/>
                      </a:lnTo>
                      <a:lnTo>
                        <a:pt x="1095" y="885"/>
                      </a:lnTo>
                      <a:lnTo>
                        <a:pt x="1095" y="884"/>
                      </a:lnTo>
                      <a:lnTo>
                        <a:pt x="1097" y="884"/>
                      </a:lnTo>
                      <a:lnTo>
                        <a:pt x="1098" y="882"/>
                      </a:lnTo>
                      <a:lnTo>
                        <a:pt x="1098" y="882"/>
                      </a:lnTo>
                      <a:lnTo>
                        <a:pt x="1101" y="882"/>
                      </a:lnTo>
                      <a:lnTo>
                        <a:pt x="1102" y="884"/>
                      </a:lnTo>
                      <a:lnTo>
                        <a:pt x="1102" y="884"/>
                      </a:lnTo>
                      <a:lnTo>
                        <a:pt x="1102" y="886"/>
                      </a:lnTo>
                      <a:lnTo>
                        <a:pt x="1103" y="888"/>
                      </a:lnTo>
                      <a:lnTo>
                        <a:pt x="1105" y="889"/>
                      </a:lnTo>
                      <a:lnTo>
                        <a:pt x="1105" y="890"/>
                      </a:lnTo>
                      <a:lnTo>
                        <a:pt x="1105" y="890"/>
                      </a:lnTo>
                      <a:lnTo>
                        <a:pt x="1103" y="892"/>
                      </a:lnTo>
                      <a:lnTo>
                        <a:pt x="1103" y="892"/>
                      </a:lnTo>
                      <a:lnTo>
                        <a:pt x="1106" y="892"/>
                      </a:lnTo>
                      <a:lnTo>
                        <a:pt x="1106" y="893"/>
                      </a:lnTo>
                      <a:lnTo>
                        <a:pt x="1106" y="893"/>
                      </a:lnTo>
                      <a:lnTo>
                        <a:pt x="1106" y="894"/>
                      </a:lnTo>
                      <a:lnTo>
                        <a:pt x="1105" y="897"/>
                      </a:lnTo>
                      <a:lnTo>
                        <a:pt x="1106" y="897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08" y="898"/>
                      </a:lnTo>
                      <a:lnTo>
                        <a:pt x="1110" y="897"/>
                      </a:lnTo>
                      <a:lnTo>
                        <a:pt x="1112" y="892"/>
                      </a:lnTo>
                      <a:lnTo>
                        <a:pt x="1115" y="892"/>
                      </a:lnTo>
                      <a:lnTo>
                        <a:pt x="1115" y="893"/>
                      </a:lnTo>
                      <a:lnTo>
                        <a:pt x="1115" y="893"/>
                      </a:lnTo>
                      <a:lnTo>
                        <a:pt x="1115" y="892"/>
                      </a:lnTo>
                      <a:lnTo>
                        <a:pt x="1119" y="892"/>
                      </a:lnTo>
                      <a:lnTo>
                        <a:pt x="1119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0" y="893"/>
                      </a:lnTo>
                      <a:lnTo>
                        <a:pt x="1122" y="894"/>
                      </a:lnTo>
                      <a:lnTo>
                        <a:pt x="1122" y="894"/>
                      </a:lnTo>
                      <a:lnTo>
                        <a:pt x="1123" y="897"/>
                      </a:lnTo>
                      <a:lnTo>
                        <a:pt x="1124" y="897"/>
                      </a:lnTo>
                      <a:lnTo>
                        <a:pt x="1124" y="896"/>
                      </a:lnTo>
                      <a:lnTo>
                        <a:pt x="1128" y="896"/>
                      </a:lnTo>
                      <a:lnTo>
                        <a:pt x="1128" y="896"/>
                      </a:lnTo>
                      <a:lnTo>
                        <a:pt x="1129" y="896"/>
                      </a:lnTo>
                      <a:lnTo>
                        <a:pt x="1129" y="897"/>
                      </a:lnTo>
                      <a:lnTo>
                        <a:pt x="1135" y="897"/>
                      </a:lnTo>
                      <a:lnTo>
                        <a:pt x="1135" y="898"/>
                      </a:lnTo>
                      <a:lnTo>
                        <a:pt x="1137" y="898"/>
                      </a:lnTo>
                      <a:lnTo>
                        <a:pt x="1137" y="898"/>
                      </a:lnTo>
                      <a:lnTo>
                        <a:pt x="1139" y="898"/>
                      </a:lnTo>
                      <a:lnTo>
                        <a:pt x="1139" y="898"/>
                      </a:lnTo>
                      <a:lnTo>
                        <a:pt x="1140" y="898"/>
                      </a:lnTo>
                      <a:lnTo>
                        <a:pt x="1143" y="898"/>
                      </a:lnTo>
                      <a:lnTo>
                        <a:pt x="1144" y="898"/>
                      </a:lnTo>
                      <a:lnTo>
                        <a:pt x="1145" y="900"/>
                      </a:lnTo>
                      <a:lnTo>
                        <a:pt x="1146" y="900"/>
                      </a:lnTo>
                      <a:lnTo>
                        <a:pt x="1146" y="901"/>
                      </a:lnTo>
                      <a:lnTo>
                        <a:pt x="1149" y="901"/>
                      </a:lnTo>
                      <a:lnTo>
                        <a:pt x="1149" y="901"/>
                      </a:lnTo>
                      <a:lnTo>
                        <a:pt x="1150" y="901"/>
                      </a:lnTo>
                      <a:lnTo>
                        <a:pt x="1150" y="902"/>
                      </a:lnTo>
                      <a:lnTo>
                        <a:pt x="1152" y="902"/>
                      </a:lnTo>
                      <a:lnTo>
                        <a:pt x="1152" y="903"/>
                      </a:lnTo>
                      <a:lnTo>
                        <a:pt x="1154" y="903"/>
                      </a:lnTo>
                      <a:lnTo>
                        <a:pt x="1156" y="905"/>
                      </a:lnTo>
                      <a:lnTo>
                        <a:pt x="1157" y="905"/>
                      </a:lnTo>
                      <a:lnTo>
                        <a:pt x="1160" y="909"/>
                      </a:lnTo>
                      <a:lnTo>
                        <a:pt x="1161" y="910"/>
                      </a:lnTo>
                      <a:lnTo>
                        <a:pt x="1162" y="910"/>
                      </a:lnTo>
                      <a:lnTo>
                        <a:pt x="1163" y="911"/>
                      </a:lnTo>
                      <a:lnTo>
                        <a:pt x="1163" y="913"/>
                      </a:lnTo>
                      <a:lnTo>
                        <a:pt x="1165" y="913"/>
                      </a:lnTo>
                      <a:lnTo>
                        <a:pt x="1166" y="914"/>
                      </a:lnTo>
                      <a:lnTo>
                        <a:pt x="1166" y="915"/>
                      </a:lnTo>
                      <a:lnTo>
                        <a:pt x="1167" y="917"/>
                      </a:lnTo>
                      <a:lnTo>
                        <a:pt x="1167" y="917"/>
                      </a:lnTo>
                      <a:lnTo>
                        <a:pt x="1170" y="918"/>
                      </a:lnTo>
                      <a:lnTo>
                        <a:pt x="1169" y="919"/>
                      </a:lnTo>
                      <a:lnTo>
                        <a:pt x="1170" y="919"/>
                      </a:lnTo>
                      <a:lnTo>
                        <a:pt x="1170" y="918"/>
                      </a:lnTo>
                      <a:lnTo>
                        <a:pt x="1171" y="918"/>
                      </a:lnTo>
                      <a:lnTo>
                        <a:pt x="1174" y="918"/>
                      </a:lnTo>
                      <a:lnTo>
                        <a:pt x="1175" y="918"/>
                      </a:lnTo>
                      <a:lnTo>
                        <a:pt x="1175" y="919"/>
                      </a:lnTo>
                      <a:lnTo>
                        <a:pt x="1175" y="920"/>
                      </a:lnTo>
                      <a:lnTo>
                        <a:pt x="1177" y="920"/>
                      </a:lnTo>
                      <a:lnTo>
                        <a:pt x="1177" y="919"/>
                      </a:lnTo>
                      <a:lnTo>
                        <a:pt x="1178" y="919"/>
                      </a:lnTo>
                      <a:lnTo>
                        <a:pt x="1179" y="919"/>
                      </a:lnTo>
                      <a:lnTo>
                        <a:pt x="1182" y="920"/>
                      </a:lnTo>
                      <a:lnTo>
                        <a:pt x="1183" y="922"/>
                      </a:lnTo>
                      <a:lnTo>
                        <a:pt x="1184" y="922"/>
                      </a:lnTo>
                      <a:lnTo>
                        <a:pt x="1184" y="923"/>
                      </a:lnTo>
                      <a:lnTo>
                        <a:pt x="1184" y="923"/>
                      </a:lnTo>
                      <a:lnTo>
                        <a:pt x="1184" y="924"/>
                      </a:lnTo>
                      <a:lnTo>
                        <a:pt x="1186" y="924"/>
                      </a:lnTo>
                      <a:lnTo>
                        <a:pt x="1186" y="927"/>
                      </a:lnTo>
                      <a:lnTo>
                        <a:pt x="1186" y="927"/>
                      </a:lnTo>
                      <a:lnTo>
                        <a:pt x="1186" y="928"/>
                      </a:lnTo>
                      <a:lnTo>
                        <a:pt x="1187" y="930"/>
                      </a:lnTo>
                      <a:lnTo>
                        <a:pt x="1187" y="931"/>
                      </a:lnTo>
                      <a:lnTo>
                        <a:pt x="1190" y="934"/>
                      </a:lnTo>
                      <a:lnTo>
                        <a:pt x="1191" y="935"/>
                      </a:lnTo>
                      <a:lnTo>
                        <a:pt x="1191" y="937"/>
                      </a:lnTo>
                      <a:lnTo>
                        <a:pt x="1191" y="940"/>
                      </a:lnTo>
                      <a:lnTo>
                        <a:pt x="1191" y="941"/>
                      </a:lnTo>
                      <a:lnTo>
                        <a:pt x="1191" y="941"/>
                      </a:lnTo>
                      <a:lnTo>
                        <a:pt x="1190" y="941"/>
                      </a:lnTo>
                      <a:lnTo>
                        <a:pt x="1191" y="941"/>
                      </a:lnTo>
                      <a:lnTo>
                        <a:pt x="1192" y="944"/>
                      </a:lnTo>
                      <a:lnTo>
                        <a:pt x="1192" y="947"/>
                      </a:lnTo>
                      <a:lnTo>
                        <a:pt x="1192" y="949"/>
                      </a:lnTo>
                      <a:lnTo>
                        <a:pt x="1191" y="949"/>
                      </a:lnTo>
                      <a:lnTo>
                        <a:pt x="1191" y="951"/>
                      </a:lnTo>
                      <a:lnTo>
                        <a:pt x="1192" y="951"/>
                      </a:lnTo>
                      <a:lnTo>
                        <a:pt x="1192" y="953"/>
                      </a:lnTo>
                      <a:lnTo>
                        <a:pt x="1192" y="954"/>
                      </a:lnTo>
                      <a:lnTo>
                        <a:pt x="1191" y="954"/>
                      </a:lnTo>
                      <a:lnTo>
                        <a:pt x="1191" y="956"/>
                      </a:lnTo>
                      <a:lnTo>
                        <a:pt x="1191" y="956"/>
                      </a:lnTo>
                      <a:lnTo>
                        <a:pt x="1191" y="958"/>
                      </a:lnTo>
                      <a:lnTo>
                        <a:pt x="1190" y="958"/>
                      </a:lnTo>
                      <a:lnTo>
                        <a:pt x="1188" y="962"/>
                      </a:lnTo>
                      <a:lnTo>
                        <a:pt x="1188" y="962"/>
                      </a:lnTo>
                      <a:lnTo>
                        <a:pt x="1188" y="964"/>
                      </a:lnTo>
                      <a:lnTo>
                        <a:pt x="1187" y="964"/>
                      </a:lnTo>
                      <a:lnTo>
                        <a:pt x="1187" y="965"/>
                      </a:lnTo>
                      <a:lnTo>
                        <a:pt x="1186" y="966"/>
                      </a:lnTo>
                      <a:lnTo>
                        <a:pt x="1186" y="968"/>
                      </a:lnTo>
                      <a:lnTo>
                        <a:pt x="806" y="968"/>
                      </a:lnTo>
                      <a:lnTo>
                        <a:pt x="806" y="966"/>
                      </a:lnTo>
                      <a:lnTo>
                        <a:pt x="805" y="965"/>
                      </a:lnTo>
                      <a:lnTo>
                        <a:pt x="803" y="961"/>
                      </a:lnTo>
                      <a:lnTo>
                        <a:pt x="802" y="960"/>
                      </a:lnTo>
                      <a:lnTo>
                        <a:pt x="802" y="958"/>
                      </a:lnTo>
                      <a:lnTo>
                        <a:pt x="800" y="957"/>
                      </a:lnTo>
                      <a:lnTo>
                        <a:pt x="800" y="956"/>
                      </a:lnTo>
                      <a:lnTo>
                        <a:pt x="798" y="956"/>
                      </a:lnTo>
                      <a:lnTo>
                        <a:pt x="798" y="954"/>
                      </a:lnTo>
                      <a:lnTo>
                        <a:pt x="796" y="952"/>
                      </a:lnTo>
                      <a:lnTo>
                        <a:pt x="796" y="847"/>
                      </a:lnTo>
                      <a:lnTo>
                        <a:pt x="797" y="847"/>
                      </a:lnTo>
                      <a:lnTo>
                        <a:pt x="797" y="846"/>
                      </a:lnTo>
                      <a:lnTo>
                        <a:pt x="796" y="846"/>
                      </a:lnTo>
                      <a:lnTo>
                        <a:pt x="796" y="846"/>
                      </a:lnTo>
                      <a:lnTo>
                        <a:pt x="796" y="843"/>
                      </a:lnTo>
                      <a:lnTo>
                        <a:pt x="796" y="843"/>
                      </a:lnTo>
                      <a:lnTo>
                        <a:pt x="796" y="842"/>
                      </a:lnTo>
                      <a:lnTo>
                        <a:pt x="796" y="842"/>
                      </a:lnTo>
                      <a:lnTo>
                        <a:pt x="796" y="841"/>
                      </a:lnTo>
                      <a:lnTo>
                        <a:pt x="797" y="841"/>
                      </a:lnTo>
                      <a:lnTo>
                        <a:pt x="798" y="838"/>
                      </a:lnTo>
                      <a:lnTo>
                        <a:pt x="800" y="838"/>
                      </a:lnTo>
                      <a:lnTo>
                        <a:pt x="800" y="837"/>
                      </a:lnTo>
                      <a:lnTo>
                        <a:pt x="805" y="837"/>
                      </a:lnTo>
                      <a:lnTo>
                        <a:pt x="805" y="834"/>
                      </a:lnTo>
                      <a:lnTo>
                        <a:pt x="806" y="834"/>
                      </a:lnTo>
                      <a:lnTo>
                        <a:pt x="806" y="831"/>
                      </a:lnTo>
                      <a:lnTo>
                        <a:pt x="806" y="831"/>
                      </a:lnTo>
                      <a:lnTo>
                        <a:pt x="807" y="830"/>
                      </a:lnTo>
                      <a:lnTo>
                        <a:pt x="809" y="829"/>
                      </a:lnTo>
                      <a:lnTo>
                        <a:pt x="810" y="828"/>
                      </a:lnTo>
                      <a:lnTo>
                        <a:pt x="809" y="828"/>
                      </a:lnTo>
                      <a:lnTo>
                        <a:pt x="806" y="828"/>
                      </a:lnTo>
                      <a:lnTo>
                        <a:pt x="805" y="825"/>
                      </a:lnTo>
                      <a:lnTo>
                        <a:pt x="805" y="824"/>
                      </a:lnTo>
                      <a:lnTo>
                        <a:pt x="806" y="822"/>
                      </a:lnTo>
                      <a:lnTo>
                        <a:pt x="807" y="821"/>
                      </a:lnTo>
                      <a:lnTo>
                        <a:pt x="807" y="818"/>
                      </a:lnTo>
                      <a:lnTo>
                        <a:pt x="807" y="817"/>
                      </a:lnTo>
                      <a:lnTo>
                        <a:pt x="807" y="816"/>
                      </a:lnTo>
                      <a:lnTo>
                        <a:pt x="807" y="816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7" y="814"/>
                      </a:lnTo>
                      <a:lnTo>
                        <a:pt x="809" y="810"/>
                      </a:lnTo>
                      <a:lnTo>
                        <a:pt x="807" y="809"/>
                      </a:lnTo>
                      <a:lnTo>
                        <a:pt x="806" y="808"/>
                      </a:lnTo>
                      <a:lnTo>
                        <a:pt x="809" y="808"/>
                      </a:lnTo>
                      <a:lnTo>
                        <a:pt x="810" y="807"/>
                      </a:lnTo>
                      <a:lnTo>
                        <a:pt x="810" y="804"/>
                      </a:lnTo>
                      <a:lnTo>
                        <a:pt x="809" y="804"/>
                      </a:lnTo>
                      <a:lnTo>
                        <a:pt x="809" y="800"/>
                      </a:lnTo>
                      <a:lnTo>
                        <a:pt x="810" y="800"/>
                      </a:lnTo>
                      <a:lnTo>
                        <a:pt x="809" y="795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9" y="792"/>
                      </a:lnTo>
                      <a:lnTo>
                        <a:pt x="805" y="792"/>
                      </a:lnTo>
                      <a:lnTo>
                        <a:pt x="805" y="791"/>
                      </a:lnTo>
                      <a:lnTo>
                        <a:pt x="803" y="791"/>
                      </a:lnTo>
                      <a:lnTo>
                        <a:pt x="802" y="790"/>
                      </a:lnTo>
                      <a:lnTo>
                        <a:pt x="801" y="787"/>
                      </a:lnTo>
                      <a:lnTo>
                        <a:pt x="800" y="787"/>
                      </a:lnTo>
                      <a:lnTo>
                        <a:pt x="800" y="783"/>
                      </a:lnTo>
                      <a:lnTo>
                        <a:pt x="801" y="783"/>
                      </a:lnTo>
                      <a:lnTo>
                        <a:pt x="802" y="780"/>
                      </a:lnTo>
                      <a:lnTo>
                        <a:pt x="803" y="780"/>
                      </a:lnTo>
                      <a:lnTo>
                        <a:pt x="803" y="778"/>
                      </a:lnTo>
                      <a:lnTo>
                        <a:pt x="802" y="779"/>
                      </a:lnTo>
                      <a:lnTo>
                        <a:pt x="800" y="779"/>
                      </a:lnTo>
                      <a:lnTo>
                        <a:pt x="798" y="779"/>
                      </a:lnTo>
                      <a:lnTo>
                        <a:pt x="797" y="776"/>
                      </a:lnTo>
                      <a:lnTo>
                        <a:pt x="796" y="776"/>
                      </a:lnTo>
                      <a:lnTo>
                        <a:pt x="796" y="776"/>
                      </a:lnTo>
                      <a:lnTo>
                        <a:pt x="796" y="775"/>
                      </a:lnTo>
                      <a:lnTo>
                        <a:pt x="796" y="765"/>
                      </a:lnTo>
                      <a:lnTo>
                        <a:pt x="800" y="766"/>
                      </a:lnTo>
                      <a:lnTo>
                        <a:pt x="801" y="771"/>
                      </a:lnTo>
                      <a:lnTo>
                        <a:pt x="802" y="771"/>
                      </a:lnTo>
                      <a:lnTo>
                        <a:pt x="803" y="773"/>
                      </a:lnTo>
                      <a:lnTo>
                        <a:pt x="806" y="773"/>
                      </a:lnTo>
                      <a:lnTo>
                        <a:pt x="806" y="775"/>
                      </a:lnTo>
                      <a:lnTo>
                        <a:pt x="811" y="779"/>
                      </a:lnTo>
                      <a:lnTo>
                        <a:pt x="813" y="782"/>
                      </a:lnTo>
                      <a:lnTo>
                        <a:pt x="815" y="783"/>
                      </a:lnTo>
                      <a:lnTo>
                        <a:pt x="815" y="784"/>
                      </a:lnTo>
                      <a:lnTo>
                        <a:pt x="817" y="784"/>
                      </a:lnTo>
                      <a:lnTo>
                        <a:pt x="818" y="779"/>
                      </a:lnTo>
                      <a:lnTo>
                        <a:pt x="818" y="779"/>
                      </a:lnTo>
                      <a:lnTo>
                        <a:pt x="818" y="778"/>
                      </a:lnTo>
                      <a:lnTo>
                        <a:pt x="818" y="778"/>
                      </a:lnTo>
                      <a:lnTo>
                        <a:pt x="818" y="776"/>
                      </a:lnTo>
                      <a:lnTo>
                        <a:pt x="820" y="770"/>
                      </a:lnTo>
                      <a:lnTo>
                        <a:pt x="823" y="771"/>
                      </a:lnTo>
                      <a:lnTo>
                        <a:pt x="823" y="770"/>
                      </a:lnTo>
                      <a:lnTo>
                        <a:pt x="824" y="770"/>
                      </a:lnTo>
                      <a:lnTo>
                        <a:pt x="823" y="766"/>
                      </a:lnTo>
                      <a:lnTo>
                        <a:pt x="824" y="766"/>
                      </a:lnTo>
                      <a:lnTo>
                        <a:pt x="826" y="765"/>
                      </a:lnTo>
                      <a:lnTo>
                        <a:pt x="827" y="765"/>
                      </a:lnTo>
                      <a:lnTo>
                        <a:pt x="827" y="762"/>
                      </a:lnTo>
                      <a:lnTo>
                        <a:pt x="827" y="759"/>
                      </a:lnTo>
                      <a:lnTo>
                        <a:pt x="827" y="757"/>
                      </a:lnTo>
                      <a:lnTo>
                        <a:pt x="828" y="756"/>
                      </a:lnTo>
                      <a:lnTo>
                        <a:pt x="828" y="756"/>
                      </a:lnTo>
                      <a:lnTo>
                        <a:pt x="830" y="756"/>
                      </a:lnTo>
                      <a:lnTo>
                        <a:pt x="831" y="754"/>
                      </a:lnTo>
                      <a:lnTo>
                        <a:pt x="831" y="754"/>
                      </a:lnTo>
                      <a:lnTo>
                        <a:pt x="834" y="754"/>
                      </a:lnTo>
                      <a:lnTo>
                        <a:pt x="835" y="756"/>
                      </a:lnTo>
                      <a:lnTo>
                        <a:pt x="835" y="754"/>
                      </a:lnTo>
                      <a:lnTo>
                        <a:pt x="835" y="753"/>
                      </a:lnTo>
                      <a:lnTo>
                        <a:pt x="836" y="752"/>
                      </a:lnTo>
                      <a:lnTo>
                        <a:pt x="837" y="752"/>
                      </a:lnTo>
                      <a:lnTo>
                        <a:pt x="840" y="750"/>
                      </a:lnTo>
                      <a:lnTo>
                        <a:pt x="843" y="750"/>
                      </a:lnTo>
                      <a:lnTo>
                        <a:pt x="845" y="749"/>
                      </a:lnTo>
                      <a:lnTo>
                        <a:pt x="847" y="746"/>
                      </a:lnTo>
                      <a:lnTo>
                        <a:pt x="848" y="746"/>
                      </a:lnTo>
                      <a:lnTo>
                        <a:pt x="848" y="746"/>
                      </a:lnTo>
                      <a:lnTo>
                        <a:pt x="851" y="746"/>
                      </a:lnTo>
                      <a:lnTo>
                        <a:pt x="851" y="745"/>
                      </a:lnTo>
                      <a:lnTo>
                        <a:pt x="852" y="745"/>
                      </a:lnTo>
                      <a:lnTo>
                        <a:pt x="852" y="745"/>
                      </a:lnTo>
                      <a:lnTo>
                        <a:pt x="853" y="745"/>
                      </a:lnTo>
                      <a:lnTo>
                        <a:pt x="853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4"/>
                      </a:lnTo>
                      <a:lnTo>
                        <a:pt x="855" y="742"/>
                      </a:lnTo>
                      <a:lnTo>
                        <a:pt x="856" y="742"/>
                      </a:lnTo>
                      <a:lnTo>
                        <a:pt x="856" y="742"/>
                      </a:lnTo>
                      <a:lnTo>
                        <a:pt x="856" y="740"/>
                      </a:lnTo>
                      <a:lnTo>
                        <a:pt x="857" y="740"/>
                      </a:lnTo>
                      <a:lnTo>
                        <a:pt x="858" y="738"/>
                      </a:lnTo>
                      <a:lnTo>
                        <a:pt x="860" y="738"/>
                      </a:lnTo>
                      <a:lnTo>
                        <a:pt x="860" y="737"/>
                      </a:lnTo>
                      <a:close/>
                      <a:moveTo>
                        <a:pt x="796" y="458"/>
                      </a:moveTo>
                      <a:lnTo>
                        <a:pt x="817" y="458"/>
                      </a:lnTo>
                      <a:lnTo>
                        <a:pt x="818" y="460"/>
                      </a:lnTo>
                      <a:lnTo>
                        <a:pt x="818" y="461"/>
                      </a:lnTo>
                      <a:lnTo>
                        <a:pt x="813" y="462"/>
                      </a:lnTo>
                      <a:lnTo>
                        <a:pt x="813" y="462"/>
                      </a:lnTo>
                      <a:lnTo>
                        <a:pt x="814" y="464"/>
                      </a:lnTo>
                      <a:lnTo>
                        <a:pt x="815" y="465"/>
                      </a:lnTo>
                      <a:lnTo>
                        <a:pt x="815" y="466"/>
                      </a:lnTo>
                      <a:lnTo>
                        <a:pt x="815" y="466"/>
                      </a:lnTo>
                      <a:lnTo>
                        <a:pt x="818" y="468"/>
                      </a:lnTo>
                      <a:lnTo>
                        <a:pt x="819" y="469"/>
                      </a:lnTo>
                      <a:lnTo>
                        <a:pt x="820" y="469"/>
                      </a:lnTo>
                      <a:lnTo>
                        <a:pt x="820" y="471"/>
                      </a:lnTo>
                      <a:lnTo>
                        <a:pt x="820" y="471"/>
                      </a:lnTo>
                      <a:lnTo>
                        <a:pt x="822" y="474"/>
                      </a:lnTo>
                      <a:lnTo>
                        <a:pt x="820" y="474"/>
                      </a:lnTo>
                      <a:lnTo>
                        <a:pt x="819" y="475"/>
                      </a:lnTo>
                      <a:lnTo>
                        <a:pt x="817" y="475"/>
                      </a:lnTo>
                      <a:lnTo>
                        <a:pt x="817" y="478"/>
                      </a:lnTo>
                      <a:lnTo>
                        <a:pt x="818" y="478"/>
                      </a:lnTo>
                      <a:lnTo>
                        <a:pt x="819" y="478"/>
                      </a:lnTo>
                      <a:lnTo>
                        <a:pt x="820" y="478"/>
                      </a:lnTo>
                      <a:lnTo>
                        <a:pt x="820" y="479"/>
                      </a:lnTo>
                      <a:lnTo>
                        <a:pt x="820" y="479"/>
                      </a:lnTo>
                      <a:lnTo>
                        <a:pt x="822" y="479"/>
                      </a:lnTo>
                      <a:lnTo>
                        <a:pt x="822" y="479"/>
                      </a:lnTo>
                      <a:lnTo>
                        <a:pt x="822" y="481"/>
                      </a:lnTo>
                      <a:lnTo>
                        <a:pt x="823" y="481"/>
                      </a:lnTo>
                      <a:lnTo>
                        <a:pt x="823" y="482"/>
                      </a:lnTo>
                      <a:lnTo>
                        <a:pt x="823" y="482"/>
                      </a:lnTo>
                      <a:lnTo>
                        <a:pt x="822" y="482"/>
                      </a:lnTo>
                      <a:lnTo>
                        <a:pt x="820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9" y="483"/>
                      </a:lnTo>
                      <a:lnTo>
                        <a:pt x="818" y="483"/>
                      </a:lnTo>
                      <a:lnTo>
                        <a:pt x="818" y="481"/>
                      </a:lnTo>
                      <a:lnTo>
                        <a:pt x="815" y="482"/>
                      </a:lnTo>
                      <a:lnTo>
                        <a:pt x="814" y="482"/>
                      </a:lnTo>
                      <a:lnTo>
                        <a:pt x="813" y="482"/>
                      </a:lnTo>
                      <a:lnTo>
                        <a:pt x="813" y="482"/>
                      </a:lnTo>
                      <a:lnTo>
                        <a:pt x="815" y="485"/>
                      </a:lnTo>
                      <a:lnTo>
                        <a:pt x="817" y="486"/>
                      </a:lnTo>
                      <a:lnTo>
                        <a:pt x="815" y="486"/>
                      </a:lnTo>
                      <a:lnTo>
                        <a:pt x="815" y="487"/>
                      </a:lnTo>
                      <a:lnTo>
                        <a:pt x="811" y="487"/>
                      </a:lnTo>
                      <a:lnTo>
                        <a:pt x="813" y="488"/>
                      </a:lnTo>
                      <a:lnTo>
                        <a:pt x="813" y="491"/>
                      </a:lnTo>
                      <a:lnTo>
                        <a:pt x="813" y="492"/>
                      </a:lnTo>
                      <a:lnTo>
                        <a:pt x="813" y="492"/>
                      </a:lnTo>
                      <a:lnTo>
                        <a:pt x="811" y="494"/>
                      </a:lnTo>
                      <a:lnTo>
                        <a:pt x="809" y="494"/>
                      </a:lnTo>
                      <a:lnTo>
                        <a:pt x="809" y="496"/>
                      </a:lnTo>
                      <a:lnTo>
                        <a:pt x="809" y="496"/>
                      </a:lnTo>
                      <a:lnTo>
                        <a:pt x="807" y="498"/>
                      </a:lnTo>
                      <a:lnTo>
                        <a:pt x="807" y="499"/>
                      </a:lnTo>
                      <a:lnTo>
                        <a:pt x="806" y="499"/>
                      </a:lnTo>
                      <a:lnTo>
                        <a:pt x="805" y="500"/>
                      </a:lnTo>
                      <a:lnTo>
                        <a:pt x="805" y="500"/>
                      </a:lnTo>
                      <a:lnTo>
                        <a:pt x="805" y="502"/>
                      </a:lnTo>
                      <a:lnTo>
                        <a:pt x="802" y="502"/>
                      </a:lnTo>
                      <a:lnTo>
                        <a:pt x="800" y="503"/>
                      </a:lnTo>
                      <a:lnTo>
                        <a:pt x="797" y="504"/>
                      </a:lnTo>
                      <a:lnTo>
                        <a:pt x="796" y="504"/>
                      </a:lnTo>
                      <a:lnTo>
                        <a:pt x="796" y="458"/>
                      </a:lnTo>
                      <a:close/>
                      <a:moveTo>
                        <a:pt x="351" y="257"/>
                      </a:moveTo>
                      <a:lnTo>
                        <a:pt x="351" y="258"/>
                      </a:lnTo>
                      <a:lnTo>
                        <a:pt x="351" y="258"/>
                      </a:lnTo>
                      <a:lnTo>
                        <a:pt x="351" y="257"/>
                      </a:lnTo>
                      <a:lnTo>
                        <a:pt x="351" y="257"/>
                      </a:lnTo>
                      <a:close/>
                      <a:moveTo>
                        <a:pt x="281" y="183"/>
                      </a:moveTo>
                      <a:lnTo>
                        <a:pt x="281" y="183"/>
                      </a:lnTo>
                      <a:lnTo>
                        <a:pt x="280" y="183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4" y="187"/>
                      </a:lnTo>
                      <a:lnTo>
                        <a:pt x="286" y="189"/>
                      </a:lnTo>
                      <a:lnTo>
                        <a:pt x="286" y="189"/>
                      </a:lnTo>
                      <a:lnTo>
                        <a:pt x="288" y="189"/>
                      </a:lnTo>
                      <a:lnTo>
                        <a:pt x="288" y="191"/>
                      </a:lnTo>
                      <a:lnTo>
                        <a:pt x="288" y="191"/>
                      </a:lnTo>
                      <a:lnTo>
                        <a:pt x="288" y="189"/>
                      </a:lnTo>
                      <a:lnTo>
                        <a:pt x="286" y="187"/>
                      </a:lnTo>
                      <a:lnTo>
                        <a:pt x="286" y="185"/>
                      </a:lnTo>
                      <a:lnTo>
                        <a:pt x="284" y="185"/>
                      </a:lnTo>
                      <a:lnTo>
                        <a:pt x="282" y="183"/>
                      </a:lnTo>
                      <a:lnTo>
                        <a:pt x="281" y="183"/>
                      </a:lnTo>
                      <a:close/>
                      <a:moveTo>
                        <a:pt x="293" y="178"/>
                      </a:moveTo>
                      <a:lnTo>
                        <a:pt x="293" y="180"/>
                      </a:lnTo>
                      <a:lnTo>
                        <a:pt x="292" y="180"/>
                      </a:lnTo>
                      <a:lnTo>
                        <a:pt x="292" y="181"/>
                      </a:lnTo>
                      <a:lnTo>
                        <a:pt x="293" y="181"/>
                      </a:lnTo>
                      <a:lnTo>
                        <a:pt x="293" y="178"/>
                      </a:lnTo>
                      <a:lnTo>
                        <a:pt x="293" y="178"/>
                      </a:lnTo>
                      <a:close/>
                      <a:moveTo>
                        <a:pt x="87" y="178"/>
                      </a:moveTo>
                      <a:lnTo>
                        <a:pt x="87" y="181"/>
                      </a:lnTo>
                      <a:lnTo>
                        <a:pt x="89" y="181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9" y="180"/>
                      </a:lnTo>
                      <a:lnTo>
                        <a:pt x="87" y="178"/>
                      </a:lnTo>
                      <a:close/>
                      <a:moveTo>
                        <a:pt x="333" y="30"/>
                      </a:moveTo>
                      <a:lnTo>
                        <a:pt x="333" y="32"/>
                      </a:lnTo>
                      <a:lnTo>
                        <a:pt x="333" y="32"/>
                      </a:lnTo>
                      <a:lnTo>
                        <a:pt x="333" y="30"/>
                      </a:lnTo>
                      <a:lnTo>
                        <a:pt x="333" y="30"/>
                      </a:lnTo>
                      <a:close/>
                      <a:moveTo>
                        <a:pt x="97" y="0"/>
                      </a:moveTo>
                      <a:lnTo>
                        <a:pt x="102" y="0"/>
                      </a:lnTo>
                      <a:lnTo>
                        <a:pt x="102" y="1"/>
                      </a:lnTo>
                      <a:lnTo>
                        <a:pt x="103" y="1"/>
                      </a:lnTo>
                      <a:lnTo>
                        <a:pt x="103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3"/>
                      </a:lnTo>
                      <a:lnTo>
                        <a:pt x="107" y="5"/>
                      </a:lnTo>
                      <a:lnTo>
                        <a:pt x="107" y="5"/>
                      </a:lnTo>
                      <a:lnTo>
                        <a:pt x="107" y="8"/>
                      </a:lnTo>
                      <a:lnTo>
                        <a:pt x="108" y="8"/>
                      </a:lnTo>
                      <a:lnTo>
                        <a:pt x="108" y="7"/>
                      </a:lnTo>
                      <a:lnTo>
                        <a:pt x="111" y="7"/>
                      </a:lnTo>
                      <a:lnTo>
                        <a:pt x="111" y="5"/>
                      </a:lnTo>
                      <a:lnTo>
                        <a:pt x="114" y="5"/>
                      </a:lnTo>
                      <a:lnTo>
                        <a:pt x="114" y="5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5" y="4"/>
                      </a:lnTo>
                      <a:lnTo>
                        <a:pt x="116" y="4"/>
                      </a:lnTo>
                      <a:lnTo>
                        <a:pt x="116" y="7"/>
                      </a:lnTo>
                      <a:lnTo>
                        <a:pt x="117" y="7"/>
                      </a:lnTo>
                      <a:lnTo>
                        <a:pt x="117" y="8"/>
                      </a:lnTo>
                      <a:lnTo>
                        <a:pt x="120" y="8"/>
                      </a:lnTo>
                      <a:lnTo>
                        <a:pt x="120" y="8"/>
                      </a:lnTo>
                      <a:lnTo>
                        <a:pt x="127" y="8"/>
                      </a:lnTo>
                      <a:lnTo>
                        <a:pt x="127" y="7"/>
                      </a:lnTo>
                      <a:lnTo>
                        <a:pt x="128" y="7"/>
                      </a:lnTo>
                      <a:lnTo>
                        <a:pt x="128" y="7"/>
                      </a:lnTo>
                      <a:lnTo>
                        <a:pt x="136" y="8"/>
                      </a:lnTo>
                      <a:lnTo>
                        <a:pt x="135" y="9"/>
                      </a:lnTo>
                      <a:lnTo>
                        <a:pt x="140" y="9"/>
                      </a:lnTo>
                      <a:lnTo>
                        <a:pt x="140" y="11"/>
                      </a:lnTo>
                      <a:lnTo>
                        <a:pt x="141" y="11"/>
                      </a:lnTo>
                      <a:lnTo>
                        <a:pt x="141" y="11"/>
                      </a:lnTo>
                      <a:lnTo>
                        <a:pt x="145" y="11"/>
                      </a:lnTo>
                      <a:lnTo>
                        <a:pt x="145" y="12"/>
                      </a:lnTo>
                      <a:lnTo>
                        <a:pt x="148" y="12"/>
                      </a:lnTo>
                      <a:lnTo>
                        <a:pt x="148" y="12"/>
                      </a:lnTo>
                      <a:lnTo>
                        <a:pt x="152" y="12"/>
                      </a:lnTo>
                      <a:lnTo>
                        <a:pt x="152" y="13"/>
                      </a:lnTo>
                      <a:lnTo>
                        <a:pt x="153" y="13"/>
                      </a:lnTo>
                      <a:lnTo>
                        <a:pt x="153" y="13"/>
                      </a:lnTo>
                      <a:lnTo>
                        <a:pt x="155" y="13"/>
                      </a:lnTo>
                      <a:lnTo>
                        <a:pt x="155" y="12"/>
                      </a:lnTo>
                      <a:lnTo>
                        <a:pt x="159" y="12"/>
                      </a:lnTo>
                      <a:lnTo>
                        <a:pt x="161" y="11"/>
                      </a:lnTo>
                      <a:lnTo>
                        <a:pt x="162" y="11"/>
                      </a:lnTo>
                      <a:lnTo>
                        <a:pt x="163" y="9"/>
                      </a:lnTo>
                      <a:lnTo>
                        <a:pt x="165" y="11"/>
                      </a:lnTo>
                      <a:lnTo>
                        <a:pt x="166" y="12"/>
                      </a:lnTo>
                      <a:lnTo>
                        <a:pt x="169" y="11"/>
                      </a:lnTo>
                      <a:lnTo>
                        <a:pt x="170" y="13"/>
                      </a:lnTo>
                      <a:lnTo>
                        <a:pt x="171" y="13"/>
                      </a:lnTo>
                      <a:lnTo>
                        <a:pt x="172" y="15"/>
                      </a:lnTo>
                      <a:lnTo>
                        <a:pt x="176" y="13"/>
                      </a:lnTo>
                      <a:lnTo>
                        <a:pt x="178" y="15"/>
                      </a:lnTo>
                      <a:lnTo>
                        <a:pt x="183" y="15"/>
                      </a:lnTo>
                      <a:lnTo>
                        <a:pt x="183" y="15"/>
                      </a:lnTo>
                      <a:lnTo>
                        <a:pt x="191" y="15"/>
                      </a:lnTo>
                      <a:lnTo>
                        <a:pt x="191" y="15"/>
                      </a:lnTo>
                      <a:lnTo>
                        <a:pt x="192" y="16"/>
                      </a:lnTo>
                      <a:lnTo>
                        <a:pt x="192" y="16"/>
                      </a:lnTo>
                      <a:lnTo>
                        <a:pt x="192" y="15"/>
                      </a:lnTo>
                      <a:lnTo>
                        <a:pt x="197" y="15"/>
                      </a:lnTo>
                      <a:lnTo>
                        <a:pt x="197" y="17"/>
                      </a:lnTo>
                      <a:lnTo>
                        <a:pt x="201" y="17"/>
                      </a:lnTo>
                      <a:lnTo>
                        <a:pt x="204" y="17"/>
                      </a:lnTo>
                      <a:lnTo>
                        <a:pt x="207" y="17"/>
                      </a:lnTo>
                      <a:lnTo>
                        <a:pt x="209" y="17"/>
                      </a:lnTo>
                      <a:lnTo>
                        <a:pt x="210" y="20"/>
                      </a:lnTo>
                      <a:lnTo>
                        <a:pt x="212" y="20"/>
                      </a:lnTo>
                      <a:lnTo>
                        <a:pt x="212" y="18"/>
                      </a:lnTo>
                      <a:lnTo>
                        <a:pt x="212" y="18"/>
                      </a:lnTo>
                      <a:lnTo>
                        <a:pt x="213" y="18"/>
                      </a:lnTo>
                      <a:lnTo>
                        <a:pt x="214" y="20"/>
                      </a:lnTo>
                      <a:lnTo>
                        <a:pt x="214" y="20"/>
                      </a:lnTo>
                      <a:lnTo>
                        <a:pt x="216" y="20"/>
                      </a:lnTo>
                      <a:lnTo>
                        <a:pt x="217" y="17"/>
                      </a:lnTo>
                      <a:lnTo>
                        <a:pt x="217" y="16"/>
                      </a:lnTo>
                      <a:lnTo>
                        <a:pt x="220" y="16"/>
                      </a:lnTo>
                      <a:lnTo>
                        <a:pt x="221" y="17"/>
                      </a:lnTo>
                      <a:lnTo>
                        <a:pt x="222" y="17"/>
                      </a:lnTo>
                      <a:lnTo>
                        <a:pt x="222" y="17"/>
                      </a:lnTo>
                      <a:lnTo>
                        <a:pt x="224" y="17"/>
                      </a:lnTo>
                      <a:lnTo>
                        <a:pt x="225" y="17"/>
                      </a:lnTo>
                      <a:lnTo>
                        <a:pt x="225" y="17"/>
                      </a:lnTo>
                      <a:lnTo>
                        <a:pt x="226" y="18"/>
                      </a:lnTo>
                      <a:lnTo>
                        <a:pt x="226" y="18"/>
                      </a:lnTo>
                      <a:lnTo>
                        <a:pt x="226" y="17"/>
                      </a:lnTo>
                      <a:lnTo>
                        <a:pt x="226" y="17"/>
                      </a:lnTo>
                      <a:lnTo>
                        <a:pt x="227" y="16"/>
                      </a:lnTo>
                      <a:lnTo>
                        <a:pt x="229" y="17"/>
                      </a:lnTo>
                      <a:lnTo>
                        <a:pt x="229" y="18"/>
                      </a:lnTo>
                      <a:lnTo>
                        <a:pt x="231" y="18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5" y="20"/>
                      </a:lnTo>
                      <a:lnTo>
                        <a:pt x="237" y="21"/>
                      </a:lnTo>
                      <a:lnTo>
                        <a:pt x="238" y="21"/>
                      </a:lnTo>
                      <a:lnTo>
                        <a:pt x="238" y="21"/>
                      </a:lnTo>
                      <a:lnTo>
                        <a:pt x="239" y="21"/>
                      </a:lnTo>
                      <a:lnTo>
                        <a:pt x="239" y="22"/>
                      </a:lnTo>
                      <a:lnTo>
                        <a:pt x="243" y="22"/>
                      </a:lnTo>
                      <a:lnTo>
                        <a:pt x="243" y="24"/>
                      </a:lnTo>
                      <a:lnTo>
                        <a:pt x="244" y="24"/>
                      </a:lnTo>
                      <a:lnTo>
                        <a:pt x="246" y="24"/>
                      </a:lnTo>
                      <a:lnTo>
                        <a:pt x="246" y="22"/>
                      </a:lnTo>
                      <a:lnTo>
                        <a:pt x="248" y="22"/>
                      </a:lnTo>
                      <a:lnTo>
                        <a:pt x="252" y="22"/>
                      </a:lnTo>
                      <a:lnTo>
                        <a:pt x="255" y="22"/>
                      </a:lnTo>
                      <a:lnTo>
                        <a:pt x="256" y="22"/>
                      </a:lnTo>
                      <a:lnTo>
                        <a:pt x="260" y="26"/>
                      </a:lnTo>
                      <a:lnTo>
                        <a:pt x="263" y="26"/>
                      </a:lnTo>
                      <a:lnTo>
                        <a:pt x="264" y="28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8" y="30"/>
                      </a:lnTo>
                      <a:lnTo>
                        <a:pt x="268" y="30"/>
                      </a:lnTo>
                      <a:lnTo>
                        <a:pt x="269" y="30"/>
                      </a:lnTo>
                      <a:lnTo>
                        <a:pt x="271" y="30"/>
                      </a:lnTo>
                      <a:lnTo>
                        <a:pt x="273" y="33"/>
                      </a:lnTo>
                      <a:lnTo>
                        <a:pt x="276" y="33"/>
                      </a:lnTo>
                      <a:lnTo>
                        <a:pt x="276" y="33"/>
                      </a:lnTo>
                      <a:lnTo>
                        <a:pt x="279" y="34"/>
                      </a:lnTo>
                      <a:lnTo>
                        <a:pt x="279" y="34"/>
                      </a:lnTo>
                      <a:lnTo>
                        <a:pt x="280" y="34"/>
                      </a:lnTo>
                      <a:lnTo>
                        <a:pt x="280" y="36"/>
                      </a:lnTo>
                      <a:lnTo>
                        <a:pt x="284" y="36"/>
                      </a:lnTo>
                      <a:lnTo>
                        <a:pt x="284" y="37"/>
                      </a:lnTo>
                      <a:lnTo>
                        <a:pt x="286" y="37"/>
                      </a:lnTo>
                      <a:lnTo>
                        <a:pt x="288" y="38"/>
                      </a:lnTo>
                      <a:lnTo>
                        <a:pt x="288" y="39"/>
                      </a:lnTo>
                      <a:lnTo>
                        <a:pt x="290" y="42"/>
                      </a:lnTo>
                      <a:lnTo>
                        <a:pt x="290" y="43"/>
                      </a:lnTo>
                      <a:lnTo>
                        <a:pt x="292" y="43"/>
                      </a:lnTo>
                      <a:lnTo>
                        <a:pt x="290" y="42"/>
                      </a:lnTo>
                      <a:lnTo>
                        <a:pt x="292" y="42"/>
                      </a:lnTo>
                      <a:lnTo>
                        <a:pt x="292" y="39"/>
                      </a:lnTo>
                      <a:lnTo>
                        <a:pt x="290" y="39"/>
                      </a:lnTo>
                      <a:lnTo>
                        <a:pt x="290" y="37"/>
                      </a:lnTo>
                      <a:lnTo>
                        <a:pt x="286" y="36"/>
                      </a:lnTo>
                      <a:lnTo>
                        <a:pt x="285" y="34"/>
                      </a:lnTo>
                      <a:lnTo>
                        <a:pt x="285" y="32"/>
                      </a:lnTo>
                      <a:lnTo>
                        <a:pt x="289" y="33"/>
                      </a:lnTo>
                      <a:lnTo>
                        <a:pt x="289" y="32"/>
                      </a:lnTo>
                      <a:lnTo>
                        <a:pt x="290" y="32"/>
                      </a:lnTo>
                      <a:lnTo>
                        <a:pt x="292" y="34"/>
                      </a:lnTo>
                      <a:lnTo>
                        <a:pt x="293" y="34"/>
                      </a:lnTo>
                      <a:lnTo>
                        <a:pt x="293" y="30"/>
                      </a:lnTo>
                      <a:lnTo>
                        <a:pt x="297" y="30"/>
                      </a:lnTo>
                      <a:lnTo>
                        <a:pt x="297" y="29"/>
                      </a:lnTo>
                      <a:lnTo>
                        <a:pt x="297" y="29"/>
                      </a:lnTo>
                      <a:lnTo>
                        <a:pt x="298" y="28"/>
                      </a:lnTo>
                      <a:lnTo>
                        <a:pt x="298" y="28"/>
                      </a:lnTo>
                      <a:lnTo>
                        <a:pt x="298" y="26"/>
                      </a:lnTo>
                      <a:lnTo>
                        <a:pt x="298" y="26"/>
                      </a:lnTo>
                      <a:lnTo>
                        <a:pt x="298" y="22"/>
                      </a:lnTo>
                      <a:lnTo>
                        <a:pt x="299" y="22"/>
                      </a:lnTo>
                      <a:lnTo>
                        <a:pt x="299" y="25"/>
                      </a:lnTo>
                      <a:lnTo>
                        <a:pt x="301" y="25"/>
                      </a:lnTo>
                      <a:lnTo>
                        <a:pt x="302" y="26"/>
                      </a:lnTo>
                      <a:lnTo>
                        <a:pt x="302" y="26"/>
                      </a:lnTo>
                      <a:lnTo>
                        <a:pt x="303" y="26"/>
                      </a:lnTo>
                      <a:lnTo>
                        <a:pt x="303" y="28"/>
                      </a:lnTo>
                      <a:lnTo>
                        <a:pt x="305" y="29"/>
                      </a:lnTo>
                      <a:lnTo>
                        <a:pt x="311" y="28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1" y="24"/>
                      </a:lnTo>
                      <a:lnTo>
                        <a:pt x="315" y="22"/>
                      </a:lnTo>
                      <a:lnTo>
                        <a:pt x="316" y="21"/>
                      </a:lnTo>
                      <a:lnTo>
                        <a:pt x="320" y="21"/>
                      </a:lnTo>
                      <a:lnTo>
                        <a:pt x="320" y="21"/>
                      </a:lnTo>
                      <a:lnTo>
                        <a:pt x="322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3" y="20"/>
                      </a:lnTo>
                      <a:lnTo>
                        <a:pt x="324" y="20"/>
                      </a:lnTo>
                      <a:lnTo>
                        <a:pt x="324" y="21"/>
                      </a:lnTo>
                      <a:lnTo>
                        <a:pt x="326" y="21"/>
                      </a:lnTo>
                      <a:lnTo>
                        <a:pt x="328" y="21"/>
                      </a:lnTo>
                      <a:lnTo>
                        <a:pt x="331" y="15"/>
                      </a:lnTo>
                      <a:lnTo>
                        <a:pt x="337" y="15"/>
                      </a:lnTo>
                      <a:lnTo>
                        <a:pt x="337" y="16"/>
                      </a:lnTo>
                      <a:lnTo>
                        <a:pt x="341" y="15"/>
                      </a:lnTo>
                      <a:lnTo>
                        <a:pt x="341" y="18"/>
                      </a:lnTo>
                      <a:lnTo>
                        <a:pt x="340" y="18"/>
                      </a:lnTo>
                      <a:lnTo>
                        <a:pt x="340" y="20"/>
                      </a:lnTo>
                      <a:lnTo>
                        <a:pt x="337" y="20"/>
                      </a:lnTo>
                      <a:lnTo>
                        <a:pt x="337" y="20"/>
                      </a:lnTo>
                      <a:lnTo>
                        <a:pt x="337" y="21"/>
                      </a:lnTo>
                      <a:lnTo>
                        <a:pt x="336" y="22"/>
                      </a:lnTo>
                      <a:lnTo>
                        <a:pt x="336" y="22"/>
                      </a:lnTo>
                      <a:lnTo>
                        <a:pt x="335" y="22"/>
                      </a:lnTo>
                      <a:lnTo>
                        <a:pt x="335" y="24"/>
                      </a:lnTo>
                      <a:lnTo>
                        <a:pt x="327" y="25"/>
                      </a:lnTo>
                      <a:lnTo>
                        <a:pt x="319" y="26"/>
                      </a:lnTo>
                      <a:lnTo>
                        <a:pt x="318" y="29"/>
                      </a:lnTo>
                      <a:lnTo>
                        <a:pt x="318" y="30"/>
                      </a:lnTo>
                      <a:lnTo>
                        <a:pt x="318" y="32"/>
                      </a:lnTo>
                      <a:lnTo>
                        <a:pt x="316" y="33"/>
                      </a:lnTo>
                      <a:lnTo>
                        <a:pt x="314" y="33"/>
                      </a:lnTo>
                      <a:lnTo>
                        <a:pt x="315" y="37"/>
                      </a:lnTo>
                      <a:lnTo>
                        <a:pt x="314" y="38"/>
                      </a:lnTo>
                      <a:lnTo>
                        <a:pt x="313" y="38"/>
                      </a:lnTo>
                      <a:lnTo>
                        <a:pt x="311" y="38"/>
                      </a:lnTo>
                      <a:lnTo>
                        <a:pt x="311" y="41"/>
                      </a:lnTo>
                      <a:lnTo>
                        <a:pt x="310" y="43"/>
                      </a:lnTo>
                      <a:lnTo>
                        <a:pt x="316" y="42"/>
                      </a:lnTo>
                      <a:lnTo>
                        <a:pt x="316" y="39"/>
                      </a:lnTo>
                      <a:lnTo>
                        <a:pt x="316" y="39"/>
                      </a:lnTo>
                      <a:lnTo>
                        <a:pt x="318" y="37"/>
                      </a:lnTo>
                      <a:lnTo>
                        <a:pt x="318" y="37"/>
                      </a:lnTo>
                      <a:lnTo>
                        <a:pt x="319" y="34"/>
                      </a:lnTo>
                      <a:lnTo>
                        <a:pt x="320" y="34"/>
                      </a:lnTo>
                      <a:lnTo>
                        <a:pt x="322" y="33"/>
                      </a:lnTo>
                      <a:lnTo>
                        <a:pt x="324" y="33"/>
                      </a:lnTo>
                      <a:lnTo>
                        <a:pt x="323" y="30"/>
                      </a:lnTo>
                      <a:lnTo>
                        <a:pt x="327" y="29"/>
                      </a:lnTo>
                      <a:lnTo>
                        <a:pt x="328" y="32"/>
                      </a:lnTo>
                      <a:lnTo>
                        <a:pt x="330" y="32"/>
                      </a:lnTo>
                      <a:lnTo>
                        <a:pt x="330" y="30"/>
                      </a:lnTo>
                      <a:lnTo>
                        <a:pt x="331" y="30"/>
                      </a:lnTo>
                      <a:lnTo>
                        <a:pt x="332" y="30"/>
                      </a:lnTo>
                      <a:lnTo>
                        <a:pt x="333" y="30"/>
                      </a:lnTo>
                      <a:lnTo>
                        <a:pt x="335" y="29"/>
                      </a:lnTo>
                      <a:lnTo>
                        <a:pt x="335" y="28"/>
                      </a:lnTo>
                      <a:lnTo>
                        <a:pt x="336" y="28"/>
                      </a:lnTo>
                      <a:lnTo>
                        <a:pt x="336" y="28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36" y="24"/>
                      </a:lnTo>
                      <a:lnTo>
                        <a:pt x="341" y="22"/>
                      </a:lnTo>
                      <a:lnTo>
                        <a:pt x="341" y="21"/>
                      </a:lnTo>
                      <a:lnTo>
                        <a:pt x="343" y="21"/>
                      </a:lnTo>
                      <a:lnTo>
                        <a:pt x="343" y="21"/>
                      </a:lnTo>
                      <a:lnTo>
                        <a:pt x="344" y="21"/>
                      </a:lnTo>
                      <a:lnTo>
                        <a:pt x="345" y="21"/>
                      </a:lnTo>
                      <a:lnTo>
                        <a:pt x="348" y="22"/>
                      </a:lnTo>
                      <a:lnTo>
                        <a:pt x="348" y="21"/>
                      </a:lnTo>
                      <a:lnTo>
                        <a:pt x="348" y="21"/>
                      </a:lnTo>
                      <a:lnTo>
                        <a:pt x="349" y="18"/>
                      </a:lnTo>
                      <a:lnTo>
                        <a:pt x="352" y="16"/>
                      </a:lnTo>
                      <a:lnTo>
                        <a:pt x="353" y="13"/>
                      </a:lnTo>
                      <a:lnTo>
                        <a:pt x="354" y="11"/>
                      </a:lnTo>
                      <a:lnTo>
                        <a:pt x="352" y="11"/>
                      </a:lnTo>
                      <a:lnTo>
                        <a:pt x="352" y="8"/>
                      </a:lnTo>
                      <a:lnTo>
                        <a:pt x="352" y="5"/>
                      </a:lnTo>
                      <a:lnTo>
                        <a:pt x="356" y="4"/>
                      </a:lnTo>
                      <a:lnTo>
                        <a:pt x="356" y="4"/>
                      </a:lnTo>
                      <a:lnTo>
                        <a:pt x="356" y="5"/>
                      </a:lnTo>
                      <a:lnTo>
                        <a:pt x="358" y="5"/>
                      </a:lnTo>
                      <a:lnTo>
                        <a:pt x="360" y="7"/>
                      </a:lnTo>
                      <a:lnTo>
                        <a:pt x="361" y="8"/>
                      </a:lnTo>
                      <a:lnTo>
                        <a:pt x="361" y="9"/>
                      </a:lnTo>
                      <a:lnTo>
                        <a:pt x="362" y="11"/>
                      </a:lnTo>
                      <a:lnTo>
                        <a:pt x="362" y="12"/>
                      </a:lnTo>
                      <a:lnTo>
                        <a:pt x="364" y="12"/>
                      </a:lnTo>
                      <a:lnTo>
                        <a:pt x="369" y="17"/>
                      </a:lnTo>
                      <a:lnTo>
                        <a:pt x="373" y="18"/>
                      </a:lnTo>
                      <a:lnTo>
                        <a:pt x="373" y="18"/>
                      </a:lnTo>
                      <a:lnTo>
                        <a:pt x="374" y="20"/>
                      </a:lnTo>
                      <a:lnTo>
                        <a:pt x="374" y="20"/>
                      </a:lnTo>
                      <a:lnTo>
                        <a:pt x="375" y="20"/>
                      </a:lnTo>
                      <a:lnTo>
                        <a:pt x="375" y="21"/>
                      </a:lnTo>
                      <a:lnTo>
                        <a:pt x="377" y="21"/>
                      </a:lnTo>
                      <a:lnTo>
                        <a:pt x="377" y="22"/>
                      </a:lnTo>
                      <a:lnTo>
                        <a:pt x="378" y="24"/>
                      </a:lnTo>
                      <a:lnTo>
                        <a:pt x="379" y="24"/>
                      </a:lnTo>
                      <a:lnTo>
                        <a:pt x="385" y="29"/>
                      </a:lnTo>
                      <a:lnTo>
                        <a:pt x="386" y="29"/>
                      </a:lnTo>
                      <a:lnTo>
                        <a:pt x="386" y="30"/>
                      </a:lnTo>
                      <a:lnTo>
                        <a:pt x="387" y="30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7" y="32"/>
                      </a:lnTo>
                      <a:lnTo>
                        <a:pt x="388" y="32"/>
                      </a:lnTo>
                      <a:lnTo>
                        <a:pt x="388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3"/>
                      </a:lnTo>
                      <a:lnTo>
                        <a:pt x="391" y="30"/>
                      </a:lnTo>
                      <a:lnTo>
                        <a:pt x="391" y="30"/>
                      </a:lnTo>
                      <a:lnTo>
                        <a:pt x="392" y="29"/>
                      </a:lnTo>
                      <a:lnTo>
                        <a:pt x="392" y="28"/>
                      </a:lnTo>
                      <a:lnTo>
                        <a:pt x="392" y="26"/>
                      </a:lnTo>
                      <a:lnTo>
                        <a:pt x="391" y="26"/>
                      </a:lnTo>
                      <a:lnTo>
                        <a:pt x="392" y="25"/>
                      </a:lnTo>
                      <a:lnTo>
                        <a:pt x="392" y="25"/>
                      </a:lnTo>
                      <a:lnTo>
                        <a:pt x="394" y="24"/>
                      </a:lnTo>
                      <a:lnTo>
                        <a:pt x="392" y="22"/>
                      </a:lnTo>
                      <a:lnTo>
                        <a:pt x="392" y="21"/>
                      </a:lnTo>
                      <a:lnTo>
                        <a:pt x="395" y="20"/>
                      </a:lnTo>
                      <a:lnTo>
                        <a:pt x="395" y="20"/>
                      </a:lnTo>
                      <a:lnTo>
                        <a:pt x="396" y="20"/>
                      </a:lnTo>
                      <a:lnTo>
                        <a:pt x="396" y="20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6" y="21"/>
                      </a:lnTo>
                      <a:lnTo>
                        <a:pt x="395" y="21"/>
                      </a:lnTo>
                      <a:lnTo>
                        <a:pt x="396" y="24"/>
                      </a:lnTo>
                      <a:lnTo>
                        <a:pt x="396" y="24"/>
                      </a:lnTo>
                      <a:lnTo>
                        <a:pt x="396" y="26"/>
                      </a:lnTo>
                      <a:lnTo>
                        <a:pt x="396" y="28"/>
                      </a:lnTo>
                      <a:lnTo>
                        <a:pt x="396" y="73"/>
                      </a:lnTo>
                      <a:lnTo>
                        <a:pt x="395" y="73"/>
                      </a:lnTo>
                      <a:lnTo>
                        <a:pt x="395" y="77"/>
                      </a:lnTo>
                      <a:lnTo>
                        <a:pt x="396" y="77"/>
                      </a:lnTo>
                      <a:lnTo>
                        <a:pt x="396" y="305"/>
                      </a:lnTo>
                      <a:lnTo>
                        <a:pt x="396" y="306"/>
                      </a:lnTo>
                      <a:lnTo>
                        <a:pt x="394" y="308"/>
                      </a:lnTo>
                      <a:lnTo>
                        <a:pt x="394" y="306"/>
                      </a:lnTo>
                      <a:lnTo>
                        <a:pt x="392" y="306"/>
                      </a:lnTo>
                      <a:lnTo>
                        <a:pt x="392" y="306"/>
                      </a:lnTo>
                      <a:lnTo>
                        <a:pt x="394" y="305"/>
                      </a:lnTo>
                      <a:lnTo>
                        <a:pt x="394" y="304"/>
                      </a:lnTo>
                      <a:lnTo>
                        <a:pt x="395" y="303"/>
                      </a:lnTo>
                      <a:lnTo>
                        <a:pt x="392" y="303"/>
                      </a:lnTo>
                      <a:lnTo>
                        <a:pt x="392" y="301"/>
                      </a:lnTo>
                      <a:lnTo>
                        <a:pt x="388" y="303"/>
                      </a:lnTo>
                      <a:lnTo>
                        <a:pt x="388" y="301"/>
                      </a:lnTo>
                      <a:lnTo>
                        <a:pt x="387" y="301"/>
                      </a:lnTo>
                      <a:lnTo>
                        <a:pt x="387" y="301"/>
                      </a:lnTo>
                      <a:lnTo>
                        <a:pt x="386" y="300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6" y="299"/>
                      </a:lnTo>
                      <a:lnTo>
                        <a:pt x="385" y="297"/>
                      </a:lnTo>
                      <a:lnTo>
                        <a:pt x="385" y="297"/>
                      </a:lnTo>
                      <a:lnTo>
                        <a:pt x="383" y="297"/>
                      </a:lnTo>
                      <a:lnTo>
                        <a:pt x="383" y="295"/>
                      </a:lnTo>
                      <a:lnTo>
                        <a:pt x="382" y="295"/>
                      </a:lnTo>
                      <a:lnTo>
                        <a:pt x="382" y="295"/>
                      </a:lnTo>
                      <a:lnTo>
                        <a:pt x="381" y="296"/>
                      </a:lnTo>
                      <a:lnTo>
                        <a:pt x="381" y="296"/>
                      </a:lnTo>
                      <a:lnTo>
                        <a:pt x="379" y="297"/>
                      </a:lnTo>
                      <a:lnTo>
                        <a:pt x="377" y="296"/>
                      </a:lnTo>
                      <a:lnTo>
                        <a:pt x="375" y="296"/>
                      </a:lnTo>
                      <a:lnTo>
                        <a:pt x="375" y="296"/>
                      </a:lnTo>
                      <a:lnTo>
                        <a:pt x="375" y="297"/>
                      </a:lnTo>
                      <a:lnTo>
                        <a:pt x="371" y="297"/>
                      </a:lnTo>
                      <a:lnTo>
                        <a:pt x="371" y="297"/>
                      </a:lnTo>
                      <a:lnTo>
                        <a:pt x="370" y="297"/>
                      </a:lnTo>
                      <a:lnTo>
                        <a:pt x="370" y="297"/>
                      </a:lnTo>
                      <a:lnTo>
                        <a:pt x="370" y="296"/>
                      </a:lnTo>
                      <a:lnTo>
                        <a:pt x="369" y="296"/>
                      </a:lnTo>
                      <a:lnTo>
                        <a:pt x="370" y="295"/>
                      </a:lnTo>
                      <a:lnTo>
                        <a:pt x="371" y="293"/>
                      </a:lnTo>
                      <a:lnTo>
                        <a:pt x="370" y="293"/>
                      </a:lnTo>
                      <a:lnTo>
                        <a:pt x="368" y="293"/>
                      </a:lnTo>
                      <a:lnTo>
                        <a:pt x="368" y="292"/>
                      </a:lnTo>
                      <a:lnTo>
                        <a:pt x="364" y="293"/>
                      </a:lnTo>
                      <a:lnTo>
                        <a:pt x="364" y="293"/>
                      </a:lnTo>
                      <a:lnTo>
                        <a:pt x="361" y="293"/>
                      </a:lnTo>
                      <a:lnTo>
                        <a:pt x="361" y="295"/>
                      </a:lnTo>
                      <a:lnTo>
                        <a:pt x="360" y="295"/>
                      </a:lnTo>
                      <a:lnTo>
                        <a:pt x="360" y="295"/>
                      </a:lnTo>
                      <a:lnTo>
                        <a:pt x="360" y="293"/>
                      </a:lnTo>
                      <a:lnTo>
                        <a:pt x="358" y="292"/>
                      </a:lnTo>
                      <a:lnTo>
                        <a:pt x="358" y="291"/>
                      </a:lnTo>
                      <a:lnTo>
                        <a:pt x="358" y="288"/>
                      </a:lnTo>
                      <a:lnTo>
                        <a:pt x="360" y="288"/>
                      </a:lnTo>
                      <a:lnTo>
                        <a:pt x="361" y="288"/>
                      </a:lnTo>
                      <a:lnTo>
                        <a:pt x="361" y="287"/>
                      </a:lnTo>
                      <a:lnTo>
                        <a:pt x="360" y="287"/>
                      </a:lnTo>
                      <a:lnTo>
                        <a:pt x="362" y="287"/>
                      </a:lnTo>
                      <a:lnTo>
                        <a:pt x="362" y="286"/>
                      </a:lnTo>
                      <a:lnTo>
                        <a:pt x="361" y="286"/>
                      </a:lnTo>
                      <a:lnTo>
                        <a:pt x="361" y="286"/>
                      </a:lnTo>
                      <a:lnTo>
                        <a:pt x="360" y="284"/>
                      </a:lnTo>
                      <a:lnTo>
                        <a:pt x="360" y="282"/>
                      </a:lnTo>
                      <a:lnTo>
                        <a:pt x="361" y="282"/>
                      </a:lnTo>
                      <a:lnTo>
                        <a:pt x="361" y="280"/>
                      </a:lnTo>
                      <a:lnTo>
                        <a:pt x="358" y="280"/>
                      </a:lnTo>
                      <a:lnTo>
                        <a:pt x="358" y="279"/>
                      </a:lnTo>
                      <a:lnTo>
                        <a:pt x="360" y="279"/>
                      </a:lnTo>
                      <a:lnTo>
                        <a:pt x="360" y="278"/>
                      </a:lnTo>
                      <a:lnTo>
                        <a:pt x="360" y="278"/>
                      </a:lnTo>
                      <a:lnTo>
                        <a:pt x="358" y="276"/>
                      </a:lnTo>
                      <a:lnTo>
                        <a:pt x="357" y="276"/>
                      </a:lnTo>
                      <a:lnTo>
                        <a:pt x="356" y="276"/>
                      </a:lnTo>
                      <a:lnTo>
                        <a:pt x="356" y="274"/>
                      </a:lnTo>
                      <a:lnTo>
                        <a:pt x="354" y="272"/>
                      </a:lnTo>
                      <a:lnTo>
                        <a:pt x="354" y="272"/>
                      </a:lnTo>
                      <a:lnTo>
                        <a:pt x="354" y="271"/>
                      </a:lnTo>
                      <a:lnTo>
                        <a:pt x="354" y="270"/>
                      </a:lnTo>
                      <a:lnTo>
                        <a:pt x="353" y="270"/>
                      </a:lnTo>
                      <a:lnTo>
                        <a:pt x="354" y="271"/>
                      </a:lnTo>
                      <a:lnTo>
                        <a:pt x="353" y="271"/>
                      </a:lnTo>
                      <a:lnTo>
                        <a:pt x="353" y="272"/>
                      </a:lnTo>
                      <a:lnTo>
                        <a:pt x="351" y="272"/>
                      </a:lnTo>
                      <a:lnTo>
                        <a:pt x="349" y="271"/>
                      </a:lnTo>
                      <a:lnTo>
                        <a:pt x="348" y="270"/>
                      </a:lnTo>
                      <a:lnTo>
                        <a:pt x="348" y="269"/>
                      </a:lnTo>
                      <a:lnTo>
                        <a:pt x="347" y="267"/>
                      </a:lnTo>
                      <a:lnTo>
                        <a:pt x="348" y="267"/>
                      </a:lnTo>
                      <a:lnTo>
                        <a:pt x="349" y="266"/>
                      </a:lnTo>
                      <a:lnTo>
                        <a:pt x="351" y="267"/>
                      </a:lnTo>
                      <a:lnTo>
                        <a:pt x="351" y="267"/>
                      </a:lnTo>
                      <a:lnTo>
                        <a:pt x="352" y="267"/>
                      </a:lnTo>
                      <a:lnTo>
                        <a:pt x="352" y="267"/>
                      </a:lnTo>
                      <a:lnTo>
                        <a:pt x="351" y="266"/>
                      </a:lnTo>
                      <a:lnTo>
                        <a:pt x="349" y="265"/>
                      </a:lnTo>
                      <a:lnTo>
                        <a:pt x="349" y="262"/>
                      </a:lnTo>
                      <a:lnTo>
                        <a:pt x="351" y="262"/>
                      </a:lnTo>
                      <a:lnTo>
                        <a:pt x="351" y="259"/>
                      </a:lnTo>
                      <a:lnTo>
                        <a:pt x="349" y="259"/>
                      </a:lnTo>
                      <a:lnTo>
                        <a:pt x="349" y="261"/>
                      </a:lnTo>
                      <a:lnTo>
                        <a:pt x="348" y="261"/>
                      </a:lnTo>
                      <a:lnTo>
                        <a:pt x="347" y="262"/>
                      </a:lnTo>
                      <a:lnTo>
                        <a:pt x="345" y="261"/>
                      </a:lnTo>
                      <a:lnTo>
                        <a:pt x="345" y="262"/>
                      </a:lnTo>
                      <a:lnTo>
                        <a:pt x="345" y="263"/>
                      </a:lnTo>
                      <a:lnTo>
                        <a:pt x="347" y="265"/>
                      </a:lnTo>
                      <a:lnTo>
                        <a:pt x="344" y="265"/>
                      </a:lnTo>
                      <a:lnTo>
                        <a:pt x="344" y="265"/>
                      </a:lnTo>
                      <a:lnTo>
                        <a:pt x="343" y="263"/>
                      </a:lnTo>
                      <a:lnTo>
                        <a:pt x="343" y="263"/>
                      </a:lnTo>
                      <a:lnTo>
                        <a:pt x="341" y="262"/>
                      </a:lnTo>
                      <a:lnTo>
                        <a:pt x="339" y="257"/>
                      </a:lnTo>
                      <a:lnTo>
                        <a:pt x="341" y="257"/>
                      </a:lnTo>
                      <a:lnTo>
                        <a:pt x="341" y="255"/>
                      </a:lnTo>
                      <a:lnTo>
                        <a:pt x="339" y="254"/>
                      </a:lnTo>
                      <a:lnTo>
                        <a:pt x="339" y="252"/>
                      </a:lnTo>
                      <a:lnTo>
                        <a:pt x="339" y="252"/>
                      </a:lnTo>
                      <a:lnTo>
                        <a:pt x="337" y="250"/>
                      </a:lnTo>
                      <a:lnTo>
                        <a:pt x="336" y="250"/>
                      </a:lnTo>
                      <a:lnTo>
                        <a:pt x="336" y="249"/>
                      </a:lnTo>
                      <a:lnTo>
                        <a:pt x="337" y="245"/>
                      </a:lnTo>
                      <a:lnTo>
                        <a:pt x="339" y="245"/>
                      </a:lnTo>
                      <a:lnTo>
                        <a:pt x="339" y="244"/>
                      </a:lnTo>
                      <a:lnTo>
                        <a:pt x="341" y="241"/>
                      </a:lnTo>
                      <a:lnTo>
                        <a:pt x="341" y="241"/>
                      </a:lnTo>
                      <a:lnTo>
                        <a:pt x="344" y="240"/>
                      </a:lnTo>
                      <a:lnTo>
                        <a:pt x="344" y="238"/>
                      </a:lnTo>
                      <a:lnTo>
                        <a:pt x="341" y="237"/>
                      </a:lnTo>
                      <a:lnTo>
                        <a:pt x="340" y="240"/>
                      </a:lnTo>
                      <a:lnTo>
                        <a:pt x="337" y="241"/>
                      </a:lnTo>
                      <a:lnTo>
                        <a:pt x="337" y="242"/>
                      </a:lnTo>
                      <a:lnTo>
                        <a:pt x="337" y="244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2"/>
                      </a:lnTo>
                      <a:lnTo>
                        <a:pt x="333" y="241"/>
                      </a:lnTo>
                      <a:lnTo>
                        <a:pt x="333" y="241"/>
                      </a:lnTo>
                      <a:lnTo>
                        <a:pt x="335" y="240"/>
                      </a:lnTo>
                      <a:lnTo>
                        <a:pt x="332" y="238"/>
                      </a:lnTo>
                      <a:lnTo>
                        <a:pt x="331" y="237"/>
                      </a:lnTo>
                      <a:lnTo>
                        <a:pt x="335" y="237"/>
                      </a:lnTo>
                      <a:lnTo>
                        <a:pt x="335" y="234"/>
                      </a:lnTo>
                      <a:lnTo>
                        <a:pt x="335" y="234"/>
                      </a:lnTo>
                      <a:lnTo>
                        <a:pt x="333" y="232"/>
                      </a:lnTo>
                      <a:lnTo>
                        <a:pt x="333" y="231"/>
                      </a:lnTo>
                      <a:lnTo>
                        <a:pt x="332" y="229"/>
                      </a:lnTo>
                      <a:lnTo>
                        <a:pt x="332" y="231"/>
                      </a:lnTo>
                      <a:lnTo>
                        <a:pt x="332" y="231"/>
                      </a:lnTo>
                      <a:lnTo>
                        <a:pt x="333" y="234"/>
                      </a:lnTo>
                      <a:lnTo>
                        <a:pt x="332" y="234"/>
                      </a:lnTo>
                      <a:lnTo>
                        <a:pt x="332" y="236"/>
                      </a:lnTo>
                      <a:lnTo>
                        <a:pt x="332" y="234"/>
                      </a:lnTo>
                      <a:lnTo>
                        <a:pt x="332" y="234"/>
                      </a:lnTo>
                      <a:lnTo>
                        <a:pt x="331" y="234"/>
                      </a:lnTo>
                      <a:lnTo>
                        <a:pt x="330" y="236"/>
                      </a:lnTo>
                      <a:lnTo>
                        <a:pt x="328" y="233"/>
                      </a:lnTo>
                      <a:lnTo>
                        <a:pt x="327" y="231"/>
                      </a:lnTo>
                      <a:lnTo>
                        <a:pt x="327" y="229"/>
                      </a:lnTo>
                      <a:lnTo>
                        <a:pt x="328" y="229"/>
                      </a:lnTo>
                      <a:lnTo>
                        <a:pt x="328" y="227"/>
                      </a:lnTo>
                      <a:lnTo>
                        <a:pt x="331" y="227"/>
                      </a:lnTo>
                      <a:lnTo>
                        <a:pt x="331" y="227"/>
                      </a:lnTo>
                      <a:lnTo>
                        <a:pt x="330" y="225"/>
                      </a:lnTo>
                      <a:lnTo>
                        <a:pt x="328" y="225"/>
                      </a:lnTo>
                      <a:lnTo>
                        <a:pt x="327" y="225"/>
                      </a:lnTo>
                      <a:lnTo>
                        <a:pt x="327" y="225"/>
                      </a:lnTo>
                      <a:lnTo>
                        <a:pt x="327" y="227"/>
                      </a:lnTo>
                      <a:lnTo>
                        <a:pt x="327" y="229"/>
                      </a:lnTo>
                      <a:lnTo>
                        <a:pt x="323" y="231"/>
                      </a:lnTo>
                      <a:lnTo>
                        <a:pt x="323" y="227"/>
                      </a:lnTo>
                      <a:lnTo>
                        <a:pt x="324" y="227"/>
                      </a:lnTo>
                      <a:lnTo>
                        <a:pt x="324" y="221"/>
                      </a:lnTo>
                      <a:lnTo>
                        <a:pt x="319" y="217"/>
                      </a:lnTo>
                      <a:lnTo>
                        <a:pt x="318" y="216"/>
                      </a:lnTo>
                      <a:lnTo>
                        <a:pt x="316" y="216"/>
                      </a:lnTo>
                      <a:lnTo>
                        <a:pt x="315" y="215"/>
                      </a:lnTo>
                      <a:lnTo>
                        <a:pt x="315" y="212"/>
                      </a:lnTo>
                      <a:lnTo>
                        <a:pt x="315" y="212"/>
                      </a:lnTo>
                      <a:lnTo>
                        <a:pt x="315" y="211"/>
                      </a:lnTo>
                      <a:lnTo>
                        <a:pt x="313" y="211"/>
                      </a:lnTo>
                      <a:lnTo>
                        <a:pt x="313" y="210"/>
                      </a:lnTo>
                      <a:lnTo>
                        <a:pt x="311" y="210"/>
                      </a:lnTo>
                      <a:lnTo>
                        <a:pt x="311" y="210"/>
                      </a:lnTo>
                      <a:lnTo>
                        <a:pt x="311" y="206"/>
                      </a:lnTo>
                      <a:lnTo>
                        <a:pt x="310" y="206"/>
                      </a:lnTo>
                      <a:lnTo>
                        <a:pt x="310" y="204"/>
                      </a:lnTo>
                      <a:lnTo>
                        <a:pt x="310" y="203"/>
                      </a:lnTo>
                      <a:lnTo>
                        <a:pt x="310" y="202"/>
                      </a:lnTo>
                      <a:lnTo>
                        <a:pt x="310" y="202"/>
                      </a:lnTo>
                      <a:lnTo>
                        <a:pt x="309" y="202"/>
                      </a:lnTo>
                      <a:lnTo>
                        <a:pt x="309" y="200"/>
                      </a:lnTo>
                      <a:lnTo>
                        <a:pt x="309" y="199"/>
                      </a:lnTo>
                      <a:lnTo>
                        <a:pt x="307" y="199"/>
                      </a:lnTo>
                      <a:lnTo>
                        <a:pt x="307" y="195"/>
                      </a:lnTo>
                      <a:lnTo>
                        <a:pt x="305" y="197"/>
                      </a:lnTo>
                      <a:lnTo>
                        <a:pt x="305" y="195"/>
                      </a:lnTo>
                      <a:lnTo>
                        <a:pt x="305" y="195"/>
                      </a:lnTo>
                      <a:lnTo>
                        <a:pt x="305" y="193"/>
                      </a:lnTo>
                      <a:lnTo>
                        <a:pt x="303" y="193"/>
                      </a:lnTo>
                      <a:lnTo>
                        <a:pt x="303" y="193"/>
                      </a:lnTo>
                      <a:lnTo>
                        <a:pt x="302" y="193"/>
                      </a:lnTo>
                      <a:lnTo>
                        <a:pt x="299" y="193"/>
                      </a:lnTo>
                      <a:lnTo>
                        <a:pt x="297" y="191"/>
                      </a:lnTo>
                      <a:lnTo>
                        <a:pt x="297" y="187"/>
                      </a:lnTo>
                      <a:lnTo>
                        <a:pt x="296" y="185"/>
                      </a:lnTo>
                      <a:lnTo>
                        <a:pt x="294" y="185"/>
                      </a:lnTo>
                      <a:lnTo>
                        <a:pt x="294" y="187"/>
                      </a:lnTo>
                      <a:lnTo>
                        <a:pt x="294" y="189"/>
                      </a:lnTo>
                      <a:lnTo>
                        <a:pt x="294" y="190"/>
                      </a:lnTo>
                      <a:lnTo>
                        <a:pt x="294" y="191"/>
                      </a:lnTo>
                      <a:lnTo>
                        <a:pt x="294" y="194"/>
                      </a:lnTo>
                      <a:lnTo>
                        <a:pt x="293" y="194"/>
                      </a:lnTo>
                      <a:lnTo>
                        <a:pt x="293" y="191"/>
                      </a:lnTo>
                      <a:lnTo>
                        <a:pt x="292" y="191"/>
                      </a:lnTo>
                      <a:lnTo>
                        <a:pt x="290" y="191"/>
                      </a:lnTo>
                      <a:lnTo>
                        <a:pt x="290" y="191"/>
                      </a:lnTo>
                      <a:lnTo>
                        <a:pt x="289" y="193"/>
                      </a:lnTo>
                      <a:lnTo>
                        <a:pt x="289" y="193"/>
                      </a:lnTo>
                      <a:lnTo>
                        <a:pt x="288" y="194"/>
                      </a:lnTo>
                      <a:lnTo>
                        <a:pt x="286" y="194"/>
                      </a:lnTo>
                      <a:lnTo>
                        <a:pt x="285" y="194"/>
                      </a:lnTo>
                      <a:lnTo>
                        <a:pt x="285" y="194"/>
                      </a:lnTo>
                      <a:lnTo>
                        <a:pt x="284" y="193"/>
                      </a:lnTo>
                      <a:lnTo>
                        <a:pt x="282" y="193"/>
                      </a:lnTo>
                      <a:lnTo>
                        <a:pt x="284" y="195"/>
                      </a:lnTo>
                      <a:lnTo>
                        <a:pt x="293" y="197"/>
                      </a:lnTo>
                      <a:lnTo>
                        <a:pt x="294" y="198"/>
                      </a:lnTo>
                      <a:lnTo>
                        <a:pt x="297" y="199"/>
                      </a:lnTo>
                      <a:lnTo>
                        <a:pt x="296" y="199"/>
                      </a:lnTo>
                      <a:lnTo>
                        <a:pt x="294" y="200"/>
                      </a:lnTo>
                      <a:lnTo>
                        <a:pt x="297" y="200"/>
                      </a:lnTo>
                      <a:lnTo>
                        <a:pt x="298" y="202"/>
                      </a:lnTo>
                      <a:lnTo>
                        <a:pt x="298" y="204"/>
                      </a:lnTo>
                      <a:lnTo>
                        <a:pt x="298" y="204"/>
                      </a:lnTo>
                      <a:lnTo>
                        <a:pt x="298" y="206"/>
                      </a:lnTo>
                      <a:lnTo>
                        <a:pt x="297" y="206"/>
                      </a:lnTo>
                      <a:lnTo>
                        <a:pt x="296" y="206"/>
                      </a:lnTo>
                      <a:lnTo>
                        <a:pt x="294" y="204"/>
                      </a:lnTo>
                      <a:lnTo>
                        <a:pt x="293" y="204"/>
                      </a:lnTo>
                      <a:lnTo>
                        <a:pt x="293" y="203"/>
                      </a:lnTo>
                      <a:lnTo>
                        <a:pt x="292" y="203"/>
                      </a:lnTo>
                      <a:lnTo>
                        <a:pt x="292" y="204"/>
                      </a:lnTo>
                      <a:lnTo>
                        <a:pt x="290" y="206"/>
                      </a:lnTo>
                      <a:lnTo>
                        <a:pt x="290" y="206"/>
                      </a:lnTo>
                      <a:lnTo>
                        <a:pt x="289" y="206"/>
                      </a:lnTo>
                      <a:lnTo>
                        <a:pt x="289" y="206"/>
                      </a:lnTo>
                      <a:lnTo>
                        <a:pt x="288" y="204"/>
                      </a:lnTo>
                      <a:lnTo>
                        <a:pt x="288" y="203"/>
                      </a:lnTo>
                      <a:lnTo>
                        <a:pt x="286" y="203"/>
                      </a:lnTo>
                      <a:lnTo>
                        <a:pt x="285" y="202"/>
                      </a:lnTo>
                      <a:lnTo>
                        <a:pt x="284" y="202"/>
                      </a:lnTo>
                      <a:lnTo>
                        <a:pt x="284" y="200"/>
                      </a:lnTo>
                      <a:lnTo>
                        <a:pt x="282" y="199"/>
                      </a:lnTo>
                      <a:lnTo>
                        <a:pt x="284" y="199"/>
                      </a:lnTo>
                      <a:lnTo>
                        <a:pt x="282" y="197"/>
                      </a:lnTo>
                      <a:lnTo>
                        <a:pt x="281" y="195"/>
                      </a:lnTo>
                      <a:lnTo>
                        <a:pt x="281" y="195"/>
                      </a:lnTo>
                      <a:lnTo>
                        <a:pt x="280" y="194"/>
                      </a:lnTo>
                      <a:lnTo>
                        <a:pt x="280" y="194"/>
                      </a:lnTo>
                      <a:lnTo>
                        <a:pt x="279" y="194"/>
                      </a:lnTo>
                      <a:lnTo>
                        <a:pt x="279" y="191"/>
                      </a:lnTo>
                      <a:lnTo>
                        <a:pt x="277" y="190"/>
                      </a:lnTo>
                      <a:lnTo>
                        <a:pt x="276" y="191"/>
                      </a:lnTo>
                      <a:lnTo>
                        <a:pt x="273" y="191"/>
                      </a:lnTo>
                      <a:lnTo>
                        <a:pt x="271" y="189"/>
                      </a:lnTo>
                      <a:lnTo>
                        <a:pt x="269" y="187"/>
                      </a:lnTo>
                      <a:lnTo>
                        <a:pt x="269" y="186"/>
                      </a:lnTo>
                      <a:lnTo>
                        <a:pt x="268" y="186"/>
                      </a:lnTo>
                      <a:lnTo>
                        <a:pt x="267" y="185"/>
                      </a:lnTo>
                      <a:lnTo>
                        <a:pt x="265" y="183"/>
                      </a:lnTo>
                      <a:lnTo>
                        <a:pt x="265" y="181"/>
                      </a:lnTo>
                      <a:lnTo>
                        <a:pt x="267" y="180"/>
                      </a:lnTo>
                      <a:lnTo>
                        <a:pt x="267" y="178"/>
                      </a:lnTo>
                      <a:lnTo>
                        <a:pt x="267" y="177"/>
                      </a:lnTo>
                      <a:lnTo>
                        <a:pt x="263" y="177"/>
                      </a:lnTo>
                      <a:lnTo>
                        <a:pt x="264" y="180"/>
                      </a:lnTo>
                      <a:lnTo>
                        <a:pt x="261" y="180"/>
                      </a:lnTo>
                      <a:lnTo>
                        <a:pt x="260" y="180"/>
                      </a:lnTo>
                      <a:lnTo>
                        <a:pt x="259" y="178"/>
                      </a:lnTo>
                      <a:lnTo>
                        <a:pt x="259" y="177"/>
                      </a:lnTo>
                      <a:lnTo>
                        <a:pt x="258" y="177"/>
                      </a:lnTo>
                      <a:lnTo>
                        <a:pt x="258" y="177"/>
                      </a:lnTo>
                      <a:lnTo>
                        <a:pt x="256" y="177"/>
                      </a:lnTo>
                      <a:lnTo>
                        <a:pt x="254" y="177"/>
                      </a:lnTo>
                      <a:lnTo>
                        <a:pt x="252" y="176"/>
                      </a:lnTo>
                      <a:lnTo>
                        <a:pt x="254" y="174"/>
                      </a:lnTo>
                      <a:lnTo>
                        <a:pt x="255" y="174"/>
                      </a:lnTo>
                      <a:lnTo>
                        <a:pt x="255" y="173"/>
                      </a:lnTo>
                      <a:lnTo>
                        <a:pt x="254" y="173"/>
                      </a:lnTo>
                      <a:lnTo>
                        <a:pt x="254" y="172"/>
                      </a:lnTo>
                      <a:lnTo>
                        <a:pt x="255" y="172"/>
                      </a:lnTo>
                      <a:lnTo>
                        <a:pt x="255" y="169"/>
                      </a:lnTo>
                      <a:lnTo>
                        <a:pt x="254" y="169"/>
                      </a:lnTo>
                      <a:lnTo>
                        <a:pt x="252" y="172"/>
                      </a:lnTo>
                      <a:lnTo>
                        <a:pt x="250" y="172"/>
                      </a:lnTo>
                      <a:lnTo>
                        <a:pt x="247" y="172"/>
                      </a:lnTo>
                      <a:lnTo>
                        <a:pt x="246" y="172"/>
                      </a:lnTo>
                      <a:lnTo>
                        <a:pt x="242" y="172"/>
                      </a:lnTo>
                      <a:lnTo>
                        <a:pt x="242" y="170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38" y="170"/>
                      </a:lnTo>
                      <a:lnTo>
                        <a:pt x="237" y="168"/>
                      </a:lnTo>
                      <a:lnTo>
                        <a:pt x="234" y="169"/>
                      </a:lnTo>
                      <a:lnTo>
                        <a:pt x="234" y="168"/>
                      </a:lnTo>
                      <a:lnTo>
                        <a:pt x="233" y="168"/>
                      </a:lnTo>
                      <a:lnTo>
                        <a:pt x="233" y="168"/>
                      </a:lnTo>
                      <a:lnTo>
                        <a:pt x="230" y="168"/>
                      </a:lnTo>
                      <a:lnTo>
                        <a:pt x="230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9" y="166"/>
                      </a:lnTo>
                      <a:lnTo>
                        <a:pt x="227" y="166"/>
                      </a:lnTo>
                      <a:lnTo>
                        <a:pt x="227" y="166"/>
                      </a:lnTo>
                      <a:lnTo>
                        <a:pt x="224" y="166"/>
                      </a:lnTo>
                      <a:lnTo>
                        <a:pt x="224" y="168"/>
                      </a:lnTo>
                      <a:lnTo>
                        <a:pt x="221" y="168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9"/>
                      </a:lnTo>
                      <a:lnTo>
                        <a:pt x="221" y="168"/>
                      </a:lnTo>
                      <a:lnTo>
                        <a:pt x="216" y="168"/>
                      </a:lnTo>
                      <a:lnTo>
                        <a:pt x="216" y="166"/>
                      </a:lnTo>
                      <a:lnTo>
                        <a:pt x="213" y="166"/>
                      </a:lnTo>
                      <a:lnTo>
                        <a:pt x="212" y="165"/>
                      </a:lnTo>
                      <a:lnTo>
                        <a:pt x="210" y="165"/>
                      </a:lnTo>
                      <a:lnTo>
                        <a:pt x="210" y="164"/>
                      </a:lnTo>
                      <a:lnTo>
                        <a:pt x="207" y="164"/>
                      </a:lnTo>
                      <a:lnTo>
                        <a:pt x="207" y="164"/>
                      </a:lnTo>
                      <a:lnTo>
                        <a:pt x="205" y="162"/>
                      </a:lnTo>
                      <a:lnTo>
                        <a:pt x="205" y="162"/>
                      </a:lnTo>
                      <a:lnTo>
                        <a:pt x="205" y="160"/>
                      </a:lnTo>
                      <a:lnTo>
                        <a:pt x="204" y="160"/>
                      </a:lnTo>
                      <a:lnTo>
                        <a:pt x="201" y="161"/>
                      </a:lnTo>
                      <a:lnTo>
                        <a:pt x="199" y="161"/>
                      </a:lnTo>
                      <a:lnTo>
                        <a:pt x="197" y="161"/>
                      </a:lnTo>
                      <a:lnTo>
                        <a:pt x="197" y="160"/>
                      </a:lnTo>
                      <a:lnTo>
                        <a:pt x="197" y="159"/>
                      </a:lnTo>
                      <a:lnTo>
                        <a:pt x="199" y="159"/>
                      </a:lnTo>
                      <a:lnTo>
                        <a:pt x="199" y="157"/>
                      </a:lnTo>
                      <a:lnTo>
                        <a:pt x="197" y="157"/>
                      </a:lnTo>
                      <a:lnTo>
                        <a:pt x="197" y="156"/>
                      </a:lnTo>
                      <a:lnTo>
                        <a:pt x="196" y="156"/>
                      </a:lnTo>
                      <a:lnTo>
                        <a:pt x="196" y="155"/>
                      </a:lnTo>
                      <a:lnTo>
                        <a:pt x="191" y="155"/>
                      </a:lnTo>
                      <a:lnTo>
                        <a:pt x="191" y="155"/>
                      </a:lnTo>
                      <a:lnTo>
                        <a:pt x="192" y="155"/>
                      </a:lnTo>
                      <a:lnTo>
                        <a:pt x="192" y="153"/>
                      </a:lnTo>
                      <a:lnTo>
                        <a:pt x="195" y="153"/>
                      </a:lnTo>
                      <a:lnTo>
                        <a:pt x="195" y="153"/>
                      </a:lnTo>
                      <a:lnTo>
                        <a:pt x="191" y="152"/>
                      </a:lnTo>
                      <a:lnTo>
                        <a:pt x="192" y="149"/>
                      </a:lnTo>
                      <a:lnTo>
                        <a:pt x="191" y="149"/>
                      </a:lnTo>
                      <a:lnTo>
                        <a:pt x="189" y="151"/>
                      </a:lnTo>
                      <a:lnTo>
                        <a:pt x="188" y="152"/>
                      </a:lnTo>
                      <a:lnTo>
                        <a:pt x="187" y="151"/>
                      </a:lnTo>
                      <a:lnTo>
                        <a:pt x="184" y="151"/>
                      </a:lnTo>
                      <a:lnTo>
                        <a:pt x="184" y="152"/>
                      </a:lnTo>
                      <a:lnTo>
                        <a:pt x="182" y="152"/>
                      </a:lnTo>
                      <a:lnTo>
                        <a:pt x="182" y="151"/>
                      </a:lnTo>
                      <a:lnTo>
                        <a:pt x="179" y="151"/>
                      </a:lnTo>
                      <a:lnTo>
                        <a:pt x="179" y="152"/>
                      </a:lnTo>
                      <a:lnTo>
                        <a:pt x="178" y="152"/>
                      </a:lnTo>
                      <a:lnTo>
                        <a:pt x="176" y="151"/>
                      </a:lnTo>
                      <a:lnTo>
                        <a:pt x="175" y="151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5" y="156"/>
                      </a:lnTo>
                      <a:lnTo>
                        <a:pt x="178" y="156"/>
                      </a:lnTo>
                      <a:lnTo>
                        <a:pt x="178" y="157"/>
                      </a:lnTo>
                      <a:lnTo>
                        <a:pt x="179" y="157"/>
                      </a:lnTo>
                      <a:lnTo>
                        <a:pt x="180" y="157"/>
                      </a:lnTo>
                      <a:lnTo>
                        <a:pt x="180" y="159"/>
                      </a:lnTo>
                      <a:lnTo>
                        <a:pt x="179" y="160"/>
                      </a:lnTo>
                      <a:lnTo>
                        <a:pt x="179" y="161"/>
                      </a:lnTo>
                      <a:lnTo>
                        <a:pt x="180" y="161"/>
                      </a:lnTo>
                      <a:lnTo>
                        <a:pt x="180" y="162"/>
                      </a:lnTo>
                      <a:lnTo>
                        <a:pt x="178" y="162"/>
                      </a:lnTo>
                      <a:lnTo>
                        <a:pt x="178" y="166"/>
                      </a:lnTo>
                      <a:lnTo>
                        <a:pt x="175" y="166"/>
                      </a:lnTo>
                      <a:lnTo>
                        <a:pt x="174" y="165"/>
                      </a:lnTo>
                      <a:lnTo>
                        <a:pt x="171" y="165"/>
                      </a:lnTo>
                      <a:lnTo>
                        <a:pt x="170" y="165"/>
                      </a:lnTo>
                      <a:lnTo>
                        <a:pt x="170" y="165"/>
                      </a:lnTo>
                      <a:lnTo>
                        <a:pt x="170" y="166"/>
                      </a:lnTo>
                      <a:lnTo>
                        <a:pt x="169" y="166"/>
                      </a:lnTo>
                      <a:lnTo>
                        <a:pt x="169" y="164"/>
                      </a:lnTo>
                      <a:lnTo>
                        <a:pt x="167" y="164"/>
                      </a:lnTo>
                      <a:lnTo>
                        <a:pt x="166" y="165"/>
                      </a:lnTo>
                      <a:lnTo>
                        <a:pt x="166" y="166"/>
                      </a:lnTo>
                      <a:lnTo>
                        <a:pt x="166" y="169"/>
                      </a:lnTo>
                      <a:lnTo>
                        <a:pt x="165" y="169"/>
                      </a:lnTo>
                      <a:lnTo>
                        <a:pt x="165" y="168"/>
                      </a:lnTo>
                      <a:lnTo>
                        <a:pt x="162" y="168"/>
                      </a:lnTo>
                      <a:lnTo>
                        <a:pt x="162" y="169"/>
                      </a:lnTo>
                      <a:lnTo>
                        <a:pt x="162" y="170"/>
                      </a:lnTo>
                      <a:lnTo>
                        <a:pt x="161" y="172"/>
                      </a:lnTo>
                      <a:lnTo>
                        <a:pt x="159" y="172"/>
                      </a:lnTo>
                      <a:lnTo>
                        <a:pt x="157" y="172"/>
                      </a:lnTo>
                      <a:lnTo>
                        <a:pt x="157" y="174"/>
                      </a:lnTo>
                      <a:lnTo>
                        <a:pt x="157" y="174"/>
                      </a:lnTo>
                      <a:lnTo>
                        <a:pt x="155" y="176"/>
                      </a:lnTo>
                      <a:lnTo>
                        <a:pt x="154" y="176"/>
                      </a:lnTo>
                      <a:lnTo>
                        <a:pt x="154" y="177"/>
                      </a:lnTo>
                      <a:lnTo>
                        <a:pt x="150" y="177"/>
                      </a:lnTo>
                      <a:lnTo>
                        <a:pt x="150" y="177"/>
                      </a:lnTo>
                      <a:lnTo>
                        <a:pt x="148" y="178"/>
                      </a:lnTo>
                      <a:lnTo>
                        <a:pt x="148" y="178"/>
                      </a:lnTo>
                      <a:lnTo>
                        <a:pt x="144" y="178"/>
                      </a:lnTo>
                      <a:lnTo>
                        <a:pt x="144" y="174"/>
                      </a:lnTo>
                      <a:lnTo>
                        <a:pt x="145" y="174"/>
                      </a:lnTo>
                      <a:lnTo>
                        <a:pt x="146" y="176"/>
                      </a:lnTo>
                      <a:lnTo>
                        <a:pt x="148" y="174"/>
                      </a:lnTo>
                      <a:lnTo>
                        <a:pt x="149" y="173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9" y="172"/>
                      </a:lnTo>
                      <a:lnTo>
                        <a:pt x="146" y="172"/>
                      </a:lnTo>
                      <a:lnTo>
                        <a:pt x="146" y="172"/>
                      </a:lnTo>
                      <a:lnTo>
                        <a:pt x="145" y="170"/>
                      </a:lnTo>
                      <a:lnTo>
                        <a:pt x="145" y="170"/>
                      </a:lnTo>
                      <a:lnTo>
                        <a:pt x="145" y="168"/>
                      </a:lnTo>
                      <a:lnTo>
                        <a:pt x="145" y="168"/>
                      </a:lnTo>
                      <a:lnTo>
                        <a:pt x="145" y="166"/>
                      </a:lnTo>
                      <a:lnTo>
                        <a:pt x="148" y="165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4"/>
                      </a:lnTo>
                      <a:lnTo>
                        <a:pt x="148" y="161"/>
                      </a:lnTo>
                      <a:lnTo>
                        <a:pt x="148" y="160"/>
                      </a:lnTo>
                      <a:lnTo>
                        <a:pt x="148" y="157"/>
                      </a:lnTo>
                      <a:lnTo>
                        <a:pt x="148" y="156"/>
                      </a:lnTo>
                      <a:lnTo>
                        <a:pt x="148" y="155"/>
                      </a:lnTo>
                      <a:lnTo>
                        <a:pt x="150" y="155"/>
                      </a:lnTo>
                      <a:lnTo>
                        <a:pt x="152" y="153"/>
                      </a:lnTo>
                      <a:lnTo>
                        <a:pt x="153" y="153"/>
                      </a:lnTo>
                      <a:lnTo>
                        <a:pt x="153" y="153"/>
                      </a:lnTo>
                      <a:lnTo>
                        <a:pt x="154" y="153"/>
                      </a:lnTo>
                      <a:lnTo>
                        <a:pt x="155" y="151"/>
                      </a:lnTo>
                      <a:lnTo>
                        <a:pt x="158" y="151"/>
                      </a:lnTo>
                      <a:lnTo>
                        <a:pt x="158" y="152"/>
                      </a:lnTo>
                      <a:lnTo>
                        <a:pt x="165" y="153"/>
                      </a:lnTo>
                      <a:lnTo>
                        <a:pt x="163" y="152"/>
                      </a:lnTo>
                      <a:lnTo>
                        <a:pt x="163" y="151"/>
                      </a:lnTo>
                      <a:lnTo>
                        <a:pt x="162" y="149"/>
                      </a:lnTo>
                      <a:lnTo>
                        <a:pt x="161" y="149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7"/>
                      </a:lnTo>
                      <a:lnTo>
                        <a:pt x="162" y="145"/>
                      </a:lnTo>
                      <a:lnTo>
                        <a:pt x="165" y="145"/>
                      </a:lnTo>
                      <a:lnTo>
                        <a:pt x="165" y="144"/>
                      </a:lnTo>
                      <a:lnTo>
                        <a:pt x="162" y="144"/>
                      </a:lnTo>
                      <a:lnTo>
                        <a:pt x="161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7"/>
                      </a:lnTo>
                      <a:lnTo>
                        <a:pt x="155" y="144"/>
                      </a:lnTo>
                      <a:lnTo>
                        <a:pt x="154" y="144"/>
                      </a:lnTo>
                      <a:lnTo>
                        <a:pt x="149" y="149"/>
                      </a:lnTo>
                      <a:lnTo>
                        <a:pt x="148" y="151"/>
                      </a:lnTo>
                      <a:lnTo>
                        <a:pt x="148" y="151"/>
                      </a:lnTo>
                      <a:lnTo>
                        <a:pt x="146" y="152"/>
                      </a:lnTo>
                      <a:lnTo>
                        <a:pt x="145" y="153"/>
                      </a:lnTo>
                      <a:lnTo>
                        <a:pt x="145" y="153"/>
                      </a:lnTo>
                      <a:lnTo>
                        <a:pt x="145" y="155"/>
                      </a:lnTo>
                      <a:lnTo>
                        <a:pt x="142" y="156"/>
                      </a:lnTo>
                      <a:lnTo>
                        <a:pt x="140" y="157"/>
                      </a:lnTo>
                      <a:lnTo>
                        <a:pt x="138" y="159"/>
                      </a:lnTo>
                      <a:lnTo>
                        <a:pt x="138" y="159"/>
                      </a:lnTo>
                      <a:lnTo>
                        <a:pt x="137" y="162"/>
                      </a:lnTo>
                      <a:lnTo>
                        <a:pt x="135" y="164"/>
                      </a:lnTo>
                      <a:lnTo>
                        <a:pt x="135" y="162"/>
                      </a:lnTo>
                      <a:lnTo>
                        <a:pt x="132" y="162"/>
                      </a:lnTo>
                      <a:lnTo>
                        <a:pt x="133" y="165"/>
                      </a:lnTo>
                      <a:lnTo>
                        <a:pt x="132" y="166"/>
                      </a:lnTo>
                      <a:lnTo>
                        <a:pt x="132" y="166"/>
                      </a:lnTo>
                      <a:lnTo>
                        <a:pt x="131" y="166"/>
                      </a:lnTo>
                      <a:lnTo>
                        <a:pt x="129" y="169"/>
                      </a:lnTo>
                      <a:lnTo>
                        <a:pt x="128" y="169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4" y="169"/>
                      </a:lnTo>
                      <a:lnTo>
                        <a:pt x="124" y="172"/>
                      </a:lnTo>
                      <a:lnTo>
                        <a:pt x="124" y="173"/>
                      </a:lnTo>
                      <a:lnTo>
                        <a:pt x="123" y="173"/>
                      </a:lnTo>
                      <a:lnTo>
                        <a:pt x="123" y="174"/>
                      </a:lnTo>
                      <a:lnTo>
                        <a:pt x="121" y="174"/>
                      </a:lnTo>
                      <a:lnTo>
                        <a:pt x="121" y="180"/>
                      </a:lnTo>
                      <a:lnTo>
                        <a:pt x="124" y="180"/>
                      </a:lnTo>
                      <a:lnTo>
                        <a:pt x="127" y="180"/>
                      </a:lnTo>
                      <a:lnTo>
                        <a:pt x="128" y="180"/>
                      </a:lnTo>
                      <a:lnTo>
                        <a:pt x="128" y="182"/>
                      </a:lnTo>
                      <a:lnTo>
                        <a:pt x="125" y="183"/>
                      </a:lnTo>
                      <a:lnTo>
                        <a:pt x="125" y="185"/>
                      </a:lnTo>
                      <a:lnTo>
                        <a:pt x="123" y="185"/>
                      </a:lnTo>
                      <a:lnTo>
                        <a:pt x="121" y="186"/>
                      </a:lnTo>
                      <a:lnTo>
                        <a:pt x="121" y="186"/>
                      </a:lnTo>
                      <a:lnTo>
                        <a:pt x="121" y="187"/>
                      </a:lnTo>
                      <a:lnTo>
                        <a:pt x="121" y="190"/>
                      </a:lnTo>
                      <a:lnTo>
                        <a:pt x="117" y="191"/>
                      </a:lnTo>
                      <a:lnTo>
                        <a:pt x="117" y="193"/>
                      </a:lnTo>
                      <a:lnTo>
                        <a:pt x="115" y="193"/>
                      </a:lnTo>
                      <a:lnTo>
                        <a:pt x="114" y="194"/>
                      </a:lnTo>
                      <a:lnTo>
                        <a:pt x="112" y="194"/>
                      </a:lnTo>
                      <a:lnTo>
                        <a:pt x="112" y="194"/>
                      </a:lnTo>
                      <a:lnTo>
                        <a:pt x="112" y="195"/>
                      </a:lnTo>
                      <a:lnTo>
                        <a:pt x="112" y="197"/>
                      </a:lnTo>
                      <a:lnTo>
                        <a:pt x="111" y="197"/>
                      </a:lnTo>
                      <a:lnTo>
                        <a:pt x="111" y="197"/>
                      </a:lnTo>
                      <a:lnTo>
                        <a:pt x="110" y="197"/>
                      </a:lnTo>
                      <a:lnTo>
                        <a:pt x="108" y="197"/>
                      </a:lnTo>
                      <a:lnTo>
                        <a:pt x="108" y="198"/>
                      </a:lnTo>
                      <a:lnTo>
                        <a:pt x="106" y="200"/>
                      </a:lnTo>
                      <a:lnTo>
                        <a:pt x="104" y="202"/>
                      </a:lnTo>
                      <a:lnTo>
                        <a:pt x="103" y="202"/>
                      </a:lnTo>
                      <a:lnTo>
                        <a:pt x="103" y="203"/>
                      </a:lnTo>
                      <a:lnTo>
                        <a:pt x="102" y="204"/>
                      </a:lnTo>
                      <a:lnTo>
                        <a:pt x="100" y="204"/>
                      </a:lnTo>
                      <a:lnTo>
                        <a:pt x="99" y="204"/>
                      </a:lnTo>
                      <a:lnTo>
                        <a:pt x="99" y="207"/>
                      </a:lnTo>
                      <a:lnTo>
                        <a:pt x="99" y="208"/>
                      </a:lnTo>
                      <a:lnTo>
                        <a:pt x="99" y="210"/>
                      </a:lnTo>
                      <a:lnTo>
                        <a:pt x="97" y="210"/>
                      </a:lnTo>
                      <a:lnTo>
                        <a:pt x="97" y="211"/>
                      </a:lnTo>
                      <a:lnTo>
                        <a:pt x="93" y="212"/>
                      </a:lnTo>
                      <a:lnTo>
                        <a:pt x="93" y="211"/>
                      </a:lnTo>
                      <a:lnTo>
                        <a:pt x="91" y="211"/>
                      </a:lnTo>
                      <a:lnTo>
                        <a:pt x="91" y="212"/>
                      </a:lnTo>
                      <a:lnTo>
                        <a:pt x="91" y="212"/>
                      </a:lnTo>
                      <a:lnTo>
                        <a:pt x="91" y="215"/>
                      </a:lnTo>
                      <a:lnTo>
                        <a:pt x="87" y="215"/>
                      </a:lnTo>
                      <a:lnTo>
                        <a:pt x="87" y="217"/>
                      </a:lnTo>
                      <a:lnTo>
                        <a:pt x="81" y="219"/>
                      </a:lnTo>
                      <a:lnTo>
                        <a:pt x="81" y="220"/>
                      </a:lnTo>
                      <a:lnTo>
                        <a:pt x="83" y="220"/>
                      </a:lnTo>
                      <a:lnTo>
                        <a:pt x="82" y="220"/>
                      </a:lnTo>
                      <a:lnTo>
                        <a:pt x="82" y="220"/>
                      </a:lnTo>
                      <a:lnTo>
                        <a:pt x="82" y="221"/>
                      </a:lnTo>
                      <a:lnTo>
                        <a:pt x="83" y="223"/>
                      </a:lnTo>
                      <a:lnTo>
                        <a:pt x="82" y="223"/>
                      </a:lnTo>
                      <a:lnTo>
                        <a:pt x="82" y="224"/>
                      </a:lnTo>
                      <a:lnTo>
                        <a:pt x="80" y="221"/>
                      </a:lnTo>
                      <a:lnTo>
                        <a:pt x="80" y="224"/>
                      </a:lnTo>
                      <a:lnTo>
                        <a:pt x="78" y="225"/>
                      </a:lnTo>
                      <a:lnTo>
                        <a:pt x="76" y="227"/>
                      </a:lnTo>
                      <a:lnTo>
                        <a:pt x="76" y="225"/>
                      </a:lnTo>
                      <a:lnTo>
                        <a:pt x="76" y="225"/>
                      </a:lnTo>
                      <a:lnTo>
                        <a:pt x="74" y="225"/>
                      </a:lnTo>
                      <a:lnTo>
                        <a:pt x="74" y="227"/>
                      </a:lnTo>
                      <a:lnTo>
                        <a:pt x="74" y="228"/>
                      </a:lnTo>
                      <a:lnTo>
                        <a:pt x="73" y="228"/>
                      </a:lnTo>
                      <a:lnTo>
                        <a:pt x="73" y="227"/>
                      </a:lnTo>
                      <a:lnTo>
                        <a:pt x="72" y="227"/>
                      </a:lnTo>
                      <a:lnTo>
                        <a:pt x="70" y="228"/>
                      </a:lnTo>
                      <a:lnTo>
                        <a:pt x="69" y="229"/>
                      </a:lnTo>
                      <a:lnTo>
                        <a:pt x="69" y="229"/>
                      </a:lnTo>
                      <a:lnTo>
                        <a:pt x="66" y="229"/>
                      </a:lnTo>
                      <a:lnTo>
                        <a:pt x="66" y="231"/>
                      </a:lnTo>
                      <a:lnTo>
                        <a:pt x="63" y="229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1"/>
                      </a:lnTo>
                      <a:lnTo>
                        <a:pt x="63" y="232"/>
                      </a:lnTo>
                      <a:lnTo>
                        <a:pt x="59" y="232"/>
                      </a:lnTo>
                      <a:lnTo>
                        <a:pt x="59" y="231"/>
                      </a:lnTo>
                      <a:lnTo>
                        <a:pt x="59" y="229"/>
                      </a:lnTo>
                      <a:lnTo>
                        <a:pt x="60" y="228"/>
                      </a:lnTo>
                      <a:lnTo>
                        <a:pt x="56" y="228"/>
                      </a:lnTo>
                      <a:lnTo>
                        <a:pt x="55" y="229"/>
                      </a:lnTo>
                      <a:lnTo>
                        <a:pt x="55" y="229"/>
                      </a:lnTo>
                      <a:lnTo>
                        <a:pt x="55" y="231"/>
                      </a:lnTo>
                      <a:lnTo>
                        <a:pt x="53" y="231"/>
                      </a:lnTo>
                      <a:lnTo>
                        <a:pt x="53" y="233"/>
                      </a:lnTo>
                      <a:lnTo>
                        <a:pt x="52" y="234"/>
                      </a:lnTo>
                      <a:lnTo>
                        <a:pt x="52" y="236"/>
                      </a:lnTo>
                      <a:lnTo>
                        <a:pt x="51" y="236"/>
                      </a:lnTo>
                      <a:lnTo>
                        <a:pt x="51" y="237"/>
                      </a:lnTo>
                      <a:lnTo>
                        <a:pt x="51" y="238"/>
                      </a:lnTo>
                      <a:lnTo>
                        <a:pt x="49" y="238"/>
                      </a:lnTo>
                      <a:lnTo>
                        <a:pt x="49" y="237"/>
                      </a:lnTo>
                      <a:lnTo>
                        <a:pt x="48" y="236"/>
                      </a:lnTo>
                      <a:lnTo>
                        <a:pt x="47" y="237"/>
                      </a:lnTo>
                      <a:lnTo>
                        <a:pt x="47" y="237"/>
                      </a:lnTo>
                      <a:lnTo>
                        <a:pt x="47" y="238"/>
                      </a:lnTo>
                      <a:lnTo>
                        <a:pt x="45" y="238"/>
                      </a:lnTo>
                      <a:lnTo>
                        <a:pt x="44" y="238"/>
                      </a:lnTo>
                      <a:lnTo>
                        <a:pt x="44" y="237"/>
                      </a:lnTo>
                      <a:lnTo>
                        <a:pt x="43" y="238"/>
                      </a:lnTo>
                      <a:lnTo>
                        <a:pt x="43" y="238"/>
                      </a:lnTo>
                      <a:lnTo>
                        <a:pt x="43" y="237"/>
                      </a:lnTo>
                      <a:lnTo>
                        <a:pt x="43" y="236"/>
                      </a:lnTo>
                      <a:lnTo>
                        <a:pt x="44" y="236"/>
                      </a:lnTo>
                      <a:lnTo>
                        <a:pt x="45" y="236"/>
                      </a:lnTo>
                      <a:lnTo>
                        <a:pt x="47" y="236"/>
                      </a:lnTo>
                      <a:lnTo>
                        <a:pt x="48" y="234"/>
                      </a:lnTo>
                      <a:lnTo>
                        <a:pt x="48" y="234"/>
                      </a:lnTo>
                      <a:lnTo>
                        <a:pt x="49" y="231"/>
                      </a:lnTo>
                      <a:lnTo>
                        <a:pt x="51" y="231"/>
                      </a:lnTo>
                      <a:lnTo>
                        <a:pt x="52" y="227"/>
                      </a:lnTo>
                      <a:lnTo>
                        <a:pt x="56" y="225"/>
                      </a:lnTo>
                      <a:lnTo>
                        <a:pt x="60" y="224"/>
                      </a:lnTo>
                      <a:lnTo>
                        <a:pt x="64" y="224"/>
                      </a:lnTo>
                      <a:lnTo>
                        <a:pt x="63" y="227"/>
                      </a:lnTo>
                      <a:lnTo>
                        <a:pt x="64" y="227"/>
                      </a:lnTo>
                      <a:lnTo>
                        <a:pt x="64" y="225"/>
                      </a:lnTo>
                      <a:lnTo>
                        <a:pt x="68" y="225"/>
                      </a:lnTo>
                      <a:lnTo>
                        <a:pt x="68" y="223"/>
                      </a:lnTo>
                      <a:lnTo>
                        <a:pt x="69" y="220"/>
                      </a:lnTo>
                      <a:lnTo>
                        <a:pt x="74" y="216"/>
                      </a:lnTo>
                      <a:lnTo>
                        <a:pt x="78" y="216"/>
                      </a:lnTo>
                      <a:lnTo>
                        <a:pt x="78" y="215"/>
                      </a:lnTo>
                      <a:lnTo>
                        <a:pt x="81" y="214"/>
                      </a:lnTo>
                      <a:lnTo>
                        <a:pt x="82" y="212"/>
                      </a:lnTo>
                      <a:lnTo>
                        <a:pt x="85" y="212"/>
                      </a:lnTo>
                      <a:lnTo>
                        <a:pt x="85" y="210"/>
                      </a:lnTo>
                      <a:lnTo>
                        <a:pt x="86" y="208"/>
                      </a:lnTo>
                      <a:lnTo>
                        <a:pt x="87" y="207"/>
                      </a:lnTo>
                      <a:lnTo>
                        <a:pt x="89" y="206"/>
                      </a:lnTo>
                      <a:lnTo>
                        <a:pt x="89" y="203"/>
                      </a:lnTo>
                      <a:lnTo>
                        <a:pt x="91" y="202"/>
                      </a:lnTo>
                      <a:lnTo>
                        <a:pt x="90" y="202"/>
                      </a:lnTo>
                      <a:lnTo>
                        <a:pt x="91" y="195"/>
                      </a:lnTo>
                      <a:lnTo>
                        <a:pt x="91" y="195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3" y="194"/>
                      </a:lnTo>
                      <a:lnTo>
                        <a:pt x="94" y="191"/>
                      </a:lnTo>
                      <a:lnTo>
                        <a:pt x="94" y="189"/>
                      </a:lnTo>
                      <a:lnTo>
                        <a:pt x="97" y="189"/>
                      </a:lnTo>
                      <a:lnTo>
                        <a:pt x="98" y="187"/>
                      </a:lnTo>
                      <a:lnTo>
                        <a:pt x="98" y="187"/>
                      </a:lnTo>
                      <a:lnTo>
                        <a:pt x="98" y="185"/>
                      </a:lnTo>
                      <a:lnTo>
                        <a:pt x="99" y="185"/>
                      </a:lnTo>
                      <a:lnTo>
                        <a:pt x="100" y="181"/>
                      </a:lnTo>
                      <a:lnTo>
                        <a:pt x="98" y="181"/>
                      </a:lnTo>
                      <a:lnTo>
                        <a:pt x="97" y="182"/>
                      </a:lnTo>
                      <a:lnTo>
                        <a:pt x="97" y="182"/>
                      </a:lnTo>
                      <a:lnTo>
                        <a:pt x="95" y="183"/>
                      </a:lnTo>
                      <a:lnTo>
                        <a:pt x="94" y="185"/>
                      </a:lnTo>
                      <a:lnTo>
                        <a:pt x="91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5"/>
                      </a:lnTo>
                      <a:lnTo>
                        <a:pt x="87" y="186"/>
                      </a:lnTo>
                      <a:lnTo>
                        <a:pt x="87" y="185"/>
                      </a:lnTo>
                      <a:lnTo>
                        <a:pt x="87" y="182"/>
                      </a:lnTo>
                      <a:lnTo>
                        <a:pt x="86" y="182"/>
                      </a:lnTo>
                      <a:lnTo>
                        <a:pt x="86" y="183"/>
                      </a:lnTo>
                      <a:lnTo>
                        <a:pt x="85" y="183"/>
                      </a:lnTo>
                      <a:lnTo>
                        <a:pt x="83" y="185"/>
                      </a:lnTo>
                      <a:lnTo>
                        <a:pt x="83" y="183"/>
                      </a:lnTo>
                      <a:lnTo>
                        <a:pt x="82" y="183"/>
                      </a:lnTo>
                      <a:lnTo>
                        <a:pt x="82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3" y="187"/>
                      </a:lnTo>
                      <a:lnTo>
                        <a:pt x="82" y="187"/>
                      </a:lnTo>
                      <a:lnTo>
                        <a:pt x="81" y="187"/>
                      </a:lnTo>
                      <a:lnTo>
                        <a:pt x="81" y="187"/>
                      </a:lnTo>
                      <a:lnTo>
                        <a:pt x="80" y="186"/>
                      </a:lnTo>
                      <a:lnTo>
                        <a:pt x="78" y="186"/>
                      </a:lnTo>
                      <a:lnTo>
                        <a:pt x="78" y="185"/>
                      </a:lnTo>
                      <a:lnTo>
                        <a:pt x="77" y="183"/>
                      </a:lnTo>
                      <a:lnTo>
                        <a:pt x="76" y="182"/>
                      </a:lnTo>
                      <a:lnTo>
                        <a:pt x="76" y="181"/>
                      </a:lnTo>
                      <a:lnTo>
                        <a:pt x="76" y="181"/>
                      </a:lnTo>
                      <a:lnTo>
                        <a:pt x="74" y="182"/>
                      </a:lnTo>
                      <a:lnTo>
                        <a:pt x="73" y="182"/>
                      </a:lnTo>
                      <a:lnTo>
                        <a:pt x="72" y="182"/>
                      </a:lnTo>
                      <a:lnTo>
                        <a:pt x="70" y="181"/>
                      </a:lnTo>
                      <a:lnTo>
                        <a:pt x="70" y="178"/>
                      </a:lnTo>
                      <a:lnTo>
                        <a:pt x="66" y="180"/>
                      </a:lnTo>
                      <a:lnTo>
                        <a:pt x="64" y="181"/>
                      </a:lnTo>
                      <a:lnTo>
                        <a:pt x="61" y="182"/>
                      </a:lnTo>
                      <a:lnTo>
                        <a:pt x="60" y="185"/>
                      </a:lnTo>
                      <a:lnTo>
                        <a:pt x="59" y="185"/>
                      </a:lnTo>
                      <a:lnTo>
                        <a:pt x="57" y="186"/>
                      </a:lnTo>
                      <a:lnTo>
                        <a:pt x="56" y="186"/>
                      </a:lnTo>
                      <a:lnTo>
                        <a:pt x="55" y="186"/>
                      </a:lnTo>
                      <a:lnTo>
                        <a:pt x="56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5" y="183"/>
                      </a:lnTo>
                      <a:lnTo>
                        <a:pt x="53" y="183"/>
                      </a:lnTo>
                      <a:lnTo>
                        <a:pt x="53" y="182"/>
                      </a:lnTo>
                      <a:lnTo>
                        <a:pt x="53" y="182"/>
                      </a:lnTo>
                      <a:lnTo>
                        <a:pt x="55" y="181"/>
                      </a:lnTo>
                      <a:lnTo>
                        <a:pt x="56" y="181"/>
                      </a:lnTo>
                      <a:lnTo>
                        <a:pt x="57" y="181"/>
                      </a:lnTo>
                      <a:lnTo>
                        <a:pt x="57" y="180"/>
                      </a:lnTo>
                      <a:lnTo>
                        <a:pt x="52" y="180"/>
                      </a:lnTo>
                      <a:lnTo>
                        <a:pt x="52" y="177"/>
                      </a:lnTo>
                      <a:lnTo>
                        <a:pt x="53" y="177"/>
                      </a:lnTo>
                      <a:lnTo>
                        <a:pt x="53" y="176"/>
                      </a:lnTo>
                      <a:lnTo>
                        <a:pt x="55" y="176"/>
                      </a:lnTo>
                      <a:lnTo>
                        <a:pt x="53" y="174"/>
                      </a:lnTo>
                      <a:lnTo>
                        <a:pt x="53" y="174"/>
                      </a:lnTo>
                      <a:lnTo>
                        <a:pt x="53" y="173"/>
                      </a:lnTo>
                      <a:lnTo>
                        <a:pt x="52" y="173"/>
                      </a:lnTo>
                      <a:lnTo>
                        <a:pt x="52" y="172"/>
                      </a:lnTo>
                      <a:lnTo>
                        <a:pt x="52" y="172"/>
                      </a:lnTo>
                      <a:lnTo>
                        <a:pt x="52" y="169"/>
                      </a:lnTo>
                      <a:lnTo>
                        <a:pt x="49" y="168"/>
                      </a:lnTo>
                      <a:lnTo>
                        <a:pt x="49" y="164"/>
                      </a:lnTo>
                      <a:lnTo>
                        <a:pt x="51" y="164"/>
                      </a:lnTo>
                      <a:lnTo>
                        <a:pt x="49" y="160"/>
                      </a:lnTo>
                      <a:lnTo>
                        <a:pt x="48" y="160"/>
                      </a:lnTo>
                      <a:lnTo>
                        <a:pt x="48" y="161"/>
                      </a:lnTo>
                      <a:lnTo>
                        <a:pt x="47" y="160"/>
                      </a:lnTo>
                      <a:lnTo>
                        <a:pt x="47" y="162"/>
                      </a:lnTo>
                      <a:lnTo>
                        <a:pt x="48" y="162"/>
                      </a:lnTo>
                      <a:lnTo>
                        <a:pt x="48" y="162"/>
                      </a:lnTo>
                      <a:lnTo>
                        <a:pt x="48" y="164"/>
                      </a:lnTo>
                      <a:lnTo>
                        <a:pt x="47" y="164"/>
                      </a:lnTo>
                      <a:lnTo>
                        <a:pt x="47" y="166"/>
                      </a:lnTo>
                      <a:lnTo>
                        <a:pt x="44" y="168"/>
                      </a:lnTo>
                      <a:lnTo>
                        <a:pt x="44" y="169"/>
                      </a:lnTo>
                      <a:lnTo>
                        <a:pt x="36" y="170"/>
                      </a:lnTo>
                      <a:lnTo>
                        <a:pt x="36" y="169"/>
                      </a:lnTo>
                      <a:lnTo>
                        <a:pt x="35" y="168"/>
                      </a:lnTo>
                      <a:lnTo>
                        <a:pt x="35" y="165"/>
                      </a:lnTo>
                      <a:lnTo>
                        <a:pt x="32" y="165"/>
                      </a:lnTo>
                      <a:lnTo>
                        <a:pt x="32" y="164"/>
                      </a:lnTo>
                      <a:lnTo>
                        <a:pt x="31" y="164"/>
                      </a:lnTo>
                      <a:lnTo>
                        <a:pt x="31" y="162"/>
                      </a:lnTo>
                      <a:lnTo>
                        <a:pt x="31" y="162"/>
                      </a:lnTo>
                      <a:lnTo>
                        <a:pt x="32" y="161"/>
                      </a:lnTo>
                      <a:lnTo>
                        <a:pt x="32" y="160"/>
                      </a:lnTo>
                      <a:lnTo>
                        <a:pt x="34" y="159"/>
                      </a:lnTo>
                      <a:lnTo>
                        <a:pt x="34" y="157"/>
                      </a:lnTo>
                      <a:lnTo>
                        <a:pt x="38" y="155"/>
                      </a:lnTo>
                      <a:lnTo>
                        <a:pt x="36" y="152"/>
                      </a:lnTo>
                      <a:lnTo>
                        <a:pt x="35" y="153"/>
                      </a:lnTo>
                      <a:lnTo>
                        <a:pt x="34" y="153"/>
                      </a:lnTo>
                      <a:lnTo>
                        <a:pt x="34" y="153"/>
                      </a:lnTo>
                      <a:lnTo>
                        <a:pt x="32" y="153"/>
                      </a:lnTo>
                      <a:lnTo>
                        <a:pt x="31" y="153"/>
                      </a:lnTo>
                      <a:lnTo>
                        <a:pt x="31" y="153"/>
                      </a:lnTo>
                      <a:lnTo>
                        <a:pt x="31" y="152"/>
                      </a:lnTo>
                      <a:lnTo>
                        <a:pt x="23" y="152"/>
                      </a:lnTo>
                      <a:lnTo>
                        <a:pt x="23" y="151"/>
                      </a:lnTo>
                      <a:lnTo>
                        <a:pt x="22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19" y="149"/>
                      </a:lnTo>
                      <a:lnTo>
                        <a:pt x="18" y="149"/>
                      </a:lnTo>
                      <a:lnTo>
                        <a:pt x="19" y="147"/>
                      </a:lnTo>
                      <a:lnTo>
                        <a:pt x="17" y="147"/>
                      </a:lnTo>
                      <a:lnTo>
                        <a:pt x="17" y="145"/>
                      </a:lnTo>
                      <a:lnTo>
                        <a:pt x="17" y="144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19" y="143"/>
                      </a:lnTo>
                      <a:lnTo>
                        <a:pt x="21" y="143"/>
                      </a:lnTo>
                      <a:lnTo>
                        <a:pt x="21" y="139"/>
                      </a:lnTo>
                      <a:lnTo>
                        <a:pt x="22" y="138"/>
                      </a:lnTo>
                      <a:lnTo>
                        <a:pt x="23" y="136"/>
                      </a:lnTo>
                      <a:lnTo>
                        <a:pt x="25" y="135"/>
                      </a:lnTo>
                      <a:lnTo>
                        <a:pt x="27" y="135"/>
                      </a:lnTo>
                      <a:lnTo>
                        <a:pt x="27" y="132"/>
                      </a:lnTo>
                      <a:lnTo>
                        <a:pt x="28" y="132"/>
                      </a:lnTo>
                      <a:lnTo>
                        <a:pt x="28" y="130"/>
                      </a:lnTo>
                      <a:lnTo>
                        <a:pt x="32" y="131"/>
                      </a:lnTo>
                      <a:lnTo>
                        <a:pt x="32" y="132"/>
                      </a:lnTo>
                      <a:lnTo>
                        <a:pt x="32" y="132"/>
                      </a:lnTo>
                      <a:lnTo>
                        <a:pt x="32" y="131"/>
                      </a:lnTo>
                      <a:lnTo>
                        <a:pt x="32" y="128"/>
                      </a:lnTo>
                      <a:lnTo>
                        <a:pt x="32" y="127"/>
                      </a:lnTo>
                      <a:lnTo>
                        <a:pt x="31" y="127"/>
                      </a:lnTo>
                      <a:lnTo>
                        <a:pt x="30" y="126"/>
                      </a:lnTo>
                      <a:lnTo>
                        <a:pt x="30" y="125"/>
                      </a:lnTo>
                      <a:lnTo>
                        <a:pt x="31" y="123"/>
                      </a:lnTo>
                      <a:lnTo>
                        <a:pt x="34" y="122"/>
                      </a:lnTo>
                      <a:lnTo>
                        <a:pt x="38" y="122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8" y="123"/>
                      </a:lnTo>
                      <a:lnTo>
                        <a:pt x="39" y="123"/>
                      </a:lnTo>
                      <a:lnTo>
                        <a:pt x="39" y="123"/>
                      </a:lnTo>
                      <a:lnTo>
                        <a:pt x="39" y="125"/>
                      </a:lnTo>
                      <a:lnTo>
                        <a:pt x="40" y="126"/>
                      </a:lnTo>
                      <a:lnTo>
                        <a:pt x="45" y="126"/>
                      </a:lnTo>
                      <a:lnTo>
                        <a:pt x="48" y="123"/>
                      </a:lnTo>
                      <a:lnTo>
                        <a:pt x="51" y="122"/>
                      </a:lnTo>
                      <a:lnTo>
                        <a:pt x="51" y="121"/>
                      </a:lnTo>
                      <a:lnTo>
                        <a:pt x="56" y="121"/>
                      </a:lnTo>
                      <a:lnTo>
                        <a:pt x="57" y="121"/>
                      </a:lnTo>
                      <a:lnTo>
                        <a:pt x="60" y="119"/>
                      </a:lnTo>
                      <a:lnTo>
                        <a:pt x="60" y="119"/>
                      </a:lnTo>
                      <a:lnTo>
                        <a:pt x="61" y="119"/>
                      </a:lnTo>
                      <a:lnTo>
                        <a:pt x="61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8"/>
                      </a:lnTo>
                      <a:lnTo>
                        <a:pt x="63" y="113"/>
                      </a:lnTo>
                      <a:lnTo>
                        <a:pt x="61" y="106"/>
                      </a:lnTo>
                      <a:lnTo>
                        <a:pt x="63" y="105"/>
                      </a:lnTo>
                      <a:lnTo>
                        <a:pt x="64" y="104"/>
                      </a:lnTo>
                      <a:lnTo>
                        <a:pt x="64" y="101"/>
                      </a:lnTo>
                      <a:lnTo>
                        <a:pt x="59" y="101"/>
                      </a:lnTo>
                      <a:lnTo>
                        <a:pt x="59" y="101"/>
                      </a:lnTo>
                      <a:lnTo>
                        <a:pt x="57" y="101"/>
                      </a:lnTo>
                      <a:lnTo>
                        <a:pt x="57" y="102"/>
                      </a:lnTo>
                      <a:lnTo>
                        <a:pt x="49" y="102"/>
                      </a:lnTo>
                      <a:lnTo>
                        <a:pt x="48" y="104"/>
                      </a:lnTo>
                      <a:lnTo>
                        <a:pt x="47" y="104"/>
                      </a:lnTo>
                      <a:lnTo>
                        <a:pt x="47" y="106"/>
                      </a:lnTo>
                      <a:lnTo>
                        <a:pt x="45" y="105"/>
                      </a:lnTo>
                      <a:lnTo>
                        <a:pt x="44" y="105"/>
                      </a:lnTo>
                      <a:lnTo>
                        <a:pt x="44" y="105"/>
                      </a:lnTo>
                      <a:lnTo>
                        <a:pt x="44" y="104"/>
                      </a:lnTo>
                      <a:lnTo>
                        <a:pt x="44" y="104"/>
                      </a:lnTo>
                      <a:lnTo>
                        <a:pt x="40" y="100"/>
                      </a:lnTo>
                      <a:lnTo>
                        <a:pt x="40" y="102"/>
                      </a:lnTo>
                      <a:lnTo>
                        <a:pt x="39" y="102"/>
                      </a:lnTo>
                      <a:lnTo>
                        <a:pt x="36" y="101"/>
                      </a:lnTo>
                      <a:lnTo>
                        <a:pt x="35" y="101"/>
                      </a:lnTo>
                      <a:lnTo>
                        <a:pt x="34" y="101"/>
                      </a:lnTo>
                      <a:lnTo>
                        <a:pt x="34" y="101"/>
                      </a:lnTo>
                      <a:lnTo>
                        <a:pt x="34" y="102"/>
                      </a:lnTo>
                      <a:lnTo>
                        <a:pt x="32" y="102"/>
                      </a:lnTo>
                      <a:lnTo>
                        <a:pt x="32" y="102"/>
                      </a:lnTo>
                      <a:lnTo>
                        <a:pt x="26" y="102"/>
                      </a:lnTo>
                      <a:lnTo>
                        <a:pt x="26" y="102"/>
                      </a:lnTo>
                      <a:lnTo>
                        <a:pt x="25" y="104"/>
                      </a:lnTo>
                      <a:lnTo>
                        <a:pt x="25" y="105"/>
                      </a:lnTo>
                      <a:lnTo>
                        <a:pt x="23" y="104"/>
                      </a:lnTo>
                      <a:lnTo>
                        <a:pt x="21" y="104"/>
                      </a:lnTo>
                      <a:lnTo>
                        <a:pt x="17" y="102"/>
                      </a:lnTo>
                      <a:lnTo>
                        <a:pt x="15" y="102"/>
                      </a:lnTo>
                      <a:lnTo>
                        <a:pt x="13" y="101"/>
                      </a:lnTo>
                      <a:lnTo>
                        <a:pt x="13" y="101"/>
                      </a:lnTo>
                      <a:lnTo>
                        <a:pt x="11" y="98"/>
                      </a:lnTo>
                      <a:lnTo>
                        <a:pt x="11" y="98"/>
                      </a:lnTo>
                      <a:lnTo>
                        <a:pt x="10" y="96"/>
                      </a:lnTo>
                      <a:lnTo>
                        <a:pt x="9" y="96"/>
                      </a:lnTo>
                      <a:lnTo>
                        <a:pt x="8" y="94"/>
                      </a:lnTo>
                      <a:lnTo>
                        <a:pt x="10" y="93"/>
                      </a:lnTo>
                      <a:lnTo>
                        <a:pt x="11" y="93"/>
                      </a:lnTo>
                      <a:lnTo>
                        <a:pt x="13" y="93"/>
                      </a:lnTo>
                      <a:lnTo>
                        <a:pt x="13" y="90"/>
                      </a:lnTo>
                      <a:lnTo>
                        <a:pt x="13" y="90"/>
                      </a:lnTo>
                      <a:lnTo>
                        <a:pt x="10" y="90"/>
                      </a:lnTo>
                      <a:lnTo>
                        <a:pt x="8" y="90"/>
                      </a:lnTo>
                      <a:lnTo>
                        <a:pt x="6" y="89"/>
                      </a:lnTo>
                      <a:lnTo>
                        <a:pt x="6" y="89"/>
                      </a:lnTo>
                      <a:lnTo>
                        <a:pt x="5" y="89"/>
                      </a:lnTo>
                      <a:lnTo>
                        <a:pt x="4" y="89"/>
                      </a:lnTo>
                      <a:lnTo>
                        <a:pt x="1" y="89"/>
                      </a:lnTo>
                      <a:lnTo>
                        <a:pt x="0" y="89"/>
                      </a:lnTo>
                      <a:lnTo>
                        <a:pt x="0" y="89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0" y="88"/>
                      </a:lnTo>
                      <a:lnTo>
                        <a:pt x="1" y="87"/>
                      </a:lnTo>
                      <a:lnTo>
                        <a:pt x="1" y="85"/>
                      </a:lnTo>
                      <a:lnTo>
                        <a:pt x="2" y="85"/>
                      </a:lnTo>
                      <a:lnTo>
                        <a:pt x="4" y="85"/>
                      </a:lnTo>
                      <a:lnTo>
                        <a:pt x="5" y="84"/>
                      </a:lnTo>
                      <a:lnTo>
                        <a:pt x="6" y="84"/>
                      </a:lnTo>
                      <a:lnTo>
                        <a:pt x="6" y="83"/>
                      </a:lnTo>
                      <a:lnTo>
                        <a:pt x="10" y="81"/>
                      </a:lnTo>
                      <a:lnTo>
                        <a:pt x="10" y="81"/>
                      </a:lnTo>
                      <a:lnTo>
                        <a:pt x="11" y="81"/>
                      </a:lnTo>
                      <a:lnTo>
                        <a:pt x="13" y="81"/>
                      </a:lnTo>
                      <a:lnTo>
                        <a:pt x="13" y="81"/>
                      </a:lnTo>
                      <a:lnTo>
                        <a:pt x="13" y="83"/>
                      </a:lnTo>
                      <a:lnTo>
                        <a:pt x="18" y="81"/>
                      </a:lnTo>
                      <a:lnTo>
                        <a:pt x="18" y="77"/>
                      </a:lnTo>
                      <a:lnTo>
                        <a:pt x="19" y="77"/>
                      </a:lnTo>
                      <a:lnTo>
                        <a:pt x="19" y="76"/>
                      </a:lnTo>
                      <a:lnTo>
                        <a:pt x="21" y="76"/>
                      </a:lnTo>
                      <a:lnTo>
                        <a:pt x="21" y="76"/>
                      </a:lnTo>
                      <a:lnTo>
                        <a:pt x="23" y="76"/>
                      </a:lnTo>
                      <a:lnTo>
                        <a:pt x="23" y="75"/>
                      </a:lnTo>
                      <a:lnTo>
                        <a:pt x="25" y="75"/>
                      </a:lnTo>
                      <a:lnTo>
                        <a:pt x="25" y="75"/>
                      </a:lnTo>
                      <a:lnTo>
                        <a:pt x="26" y="75"/>
                      </a:lnTo>
                      <a:lnTo>
                        <a:pt x="26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30" y="72"/>
                      </a:lnTo>
                      <a:lnTo>
                        <a:pt x="32" y="72"/>
                      </a:lnTo>
                      <a:lnTo>
                        <a:pt x="32" y="72"/>
                      </a:lnTo>
                      <a:lnTo>
                        <a:pt x="34" y="72"/>
                      </a:lnTo>
                      <a:lnTo>
                        <a:pt x="34" y="73"/>
                      </a:lnTo>
                      <a:lnTo>
                        <a:pt x="35" y="73"/>
                      </a:lnTo>
                      <a:lnTo>
                        <a:pt x="35" y="75"/>
                      </a:lnTo>
                      <a:lnTo>
                        <a:pt x="35" y="76"/>
                      </a:lnTo>
                      <a:lnTo>
                        <a:pt x="35" y="76"/>
                      </a:lnTo>
                      <a:lnTo>
                        <a:pt x="35" y="80"/>
                      </a:lnTo>
                      <a:lnTo>
                        <a:pt x="34" y="80"/>
                      </a:lnTo>
                      <a:lnTo>
                        <a:pt x="34" y="81"/>
                      </a:lnTo>
                      <a:lnTo>
                        <a:pt x="35" y="81"/>
                      </a:lnTo>
                      <a:lnTo>
                        <a:pt x="36" y="81"/>
                      </a:lnTo>
                      <a:lnTo>
                        <a:pt x="38" y="83"/>
                      </a:lnTo>
                      <a:lnTo>
                        <a:pt x="38" y="83"/>
                      </a:lnTo>
                      <a:lnTo>
                        <a:pt x="52" y="84"/>
                      </a:lnTo>
                      <a:lnTo>
                        <a:pt x="52" y="85"/>
                      </a:lnTo>
                      <a:lnTo>
                        <a:pt x="52" y="85"/>
                      </a:lnTo>
                      <a:lnTo>
                        <a:pt x="52" y="84"/>
                      </a:lnTo>
                      <a:lnTo>
                        <a:pt x="53" y="83"/>
                      </a:lnTo>
                      <a:lnTo>
                        <a:pt x="53" y="83"/>
                      </a:lnTo>
                      <a:lnTo>
                        <a:pt x="55" y="81"/>
                      </a:lnTo>
                      <a:lnTo>
                        <a:pt x="57" y="81"/>
                      </a:lnTo>
                      <a:lnTo>
                        <a:pt x="57" y="83"/>
                      </a:lnTo>
                      <a:lnTo>
                        <a:pt x="59" y="83"/>
                      </a:lnTo>
                      <a:lnTo>
                        <a:pt x="59" y="80"/>
                      </a:lnTo>
                      <a:lnTo>
                        <a:pt x="59" y="80"/>
                      </a:lnTo>
                      <a:lnTo>
                        <a:pt x="59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6" y="79"/>
                      </a:lnTo>
                      <a:lnTo>
                        <a:pt x="55" y="79"/>
                      </a:lnTo>
                      <a:lnTo>
                        <a:pt x="55" y="79"/>
                      </a:lnTo>
                      <a:lnTo>
                        <a:pt x="53" y="79"/>
                      </a:lnTo>
                      <a:lnTo>
                        <a:pt x="53" y="79"/>
                      </a:lnTo>
                      <a:lnTo>
                        <a:pt x="52" y="79"/>
                      </a:lnTo>
                      <a:lnTo>
                        <a:pt x="52" y="77"/>
                      </a:lnTo>
                      <a:lnTo>
                        <a:pt x="53" y="77"/>
                      </a:lnTo>
                      <a:lnTo>
                        <a:pt x="56" y="76"/>
                      </a:lnTo>
                      <a:lnTo>
                        <a:pt x="57" y="76"/>
                      </a:lnTo>
                      <a:lnTo>
                        <a:pt x="59" y="76"/>
                      </a:lnTo>
                      <a:lnTo>
                        <a:pt x="59" y="77"/>
                      </a:lnTo>
                      <a:lnTo>
                        <a:pt x="64" y="77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5"/>
                      </a:lnTo>
                      <a:lnTo>
                        <a:pt x="64" y="73"/>
                      </a:lnTo>
                      <a:lnTo>
                        <a:pt x="56" y="73"/>
                      </a:lnTo>
                      <a:lnTo>
                        <a:pt x="56" y="72"/>
                      </a:lnTo>
                      <a:lnTo>
                        <a:pt x="55" y="72"/>
                      </a:lnTo>
                      <a:lnTo>
                        <a:pt x="53" y="72"/>
                      </a:lnTo>
                      <a:lnTo>
                        <a:pt x="52" y="72"/>
                      </a:lnTo>
                      <a:lnTo>
                        <a:pt x="52" y="72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2" y="71"/>
                      </a:lnTo>
                      <a:lnTo>
                        <a:pt x="53" y="70"/>
                      </a:lnTo>
                      <a:lnTo>
                        <a:pt x="55" y="70"/>
                      </a:lnTo>
                      <a:lnTo>
                        <a:pt x="55" y="68"/>
                      </a:lnTo>
                      <a:lnTo>
                        <a:pt x="56" y="68"/>
                      </a:lnTo>
                      <a:lnTo>
                        <a:pt x="56" y="67"/>
                      </a:lnTo>
                      <a:lnTo>
                        <a:pt x="55" y="67"/>
                      </a:lnTo>
                      <a:lnTo>
                        <a:pt x="55" y="67"/>
                      </a:lnTo>
                      <a:lnTo>
                        <a:pt x="52" y="67"/>
                      </a:lnTo>
                      <a:lnTo>
                        <a:pt x="51" y="68"/>
                      </a:lnTo>
                      <a:lnTo>
                        <a:pt x="48" y="68"/>
                      </a:lnTo>
                      <a:lnTo>
                        <a:pt x="48" y="68"/>
                      </a:lnTo>
                      <a:lnTo>
                        <a:pt x="47" y="67"/>
                      </a:lnTo>
                      <a:lnTo>
                        <a:pt x="47" y="67"/>
                      </a:lnTo>
                      <a:lnTo>
                        <a:pt x="47" y="66"/>
                      </a:lnTo>
                      <a:lnTo>
                        <a:pt x="42" y="67"/>
                      </a:lnTo>
                      <a:lnTo>
                        <a:pt x="42" y="68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7"/>
                      </a:lnTo>
                      <a:lnTo>
                        <a:pt x="36" y="66"/>
                      </a:lnTo>
                      <a:lnTo>
                        <a:pt x="36" y="63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6" y="62"/>
                      </a:lnTo>
                      <a:lnTo>
                        <a:pt x="32" y="62"/>
                      </a:lnTo>
                      <a:lnTo>
                        <a:pt x="30" y="59"/>
                      </a:lnTo>
                      <a:lnTo>
                        <a:pt x="27" y="58"/>
                      </a:lnTo>
                      <a:lnTo>
                        <a:pt x="25" y="55"/>
                      </a:lnTo>
                      <a:lnTo>
                        <a:pt x="21" y="55"/>
                      </a:lnTo>
                      <a:lnTo>
                        <a:pt x="21" y="54"/>
                      </a:lnTo>
                      <a:lnTo>
                        <a:pt x="19" y="54"/>
                      </a:lnTo>
                      <a:lnTo>
                        <a:pt x="18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5" y="51"/>
                      </a:lnTo>
                      <a:lnTo>
                        <a:pt x="14" y="51"/>
                      </a:lnTo>
                      <a:lnTo>
                        <a:pt x="13" y="50"/>
                      </a:lnTo>
                      <a:lnTo>
                        <a:pt x="14" y="50"/>
                      </a:lnTo>
                      <a:lnTo>
                        <a:pt x="14" y="50"/>
                      </a:lnTo>
                      <a:lnTo>
                        <a:pt x="14" y="49"/>
                      </a:lnTo>
                      <a:lnTo>
                        <a:pt x="17" y="49"/>
                      </a:lnTo>
                      <a:lnTo>
                        <a:pt x="15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22" y="41"/>
                      </a:lnTo>
                      <a:lnTo>
                        <a:pt x="22" y="41"/>
                      </a:lnTo>
                      <a:lnTo>
                        <a:pt x="25" y="41"/>
                      </a:lnTo>
                      <a:lnTo>
                        <a:pt x="25" y="41"/>
                      </a:lnTo>
                      <a:lnTo>
                        <a:pt x="26" y="41"/>
                      </a:lnTo>
                      <a:lnTo>
                        <a:pt x="26" y="39"/>
                      </a:lnTo>
                      <a:lnTo>
                        <a:pt x="27" y="39"/>
                      </a:lnTo>
                      <a:lnTo>
                        <a:pt x="30" y="41"/>
                      </a:lnTo>
                      <a:lnTo>
                        <a:pt x="31" y="41"/>
                      </a:lnTo>
                      <a:lnTo>
                        <a:pt x="31" y="41"/>
                      </a:lnTo>
                      <a:lnTo>
                        <a:pt x="31" y="39"/>
                      </a:lnTo>
                      <a:lnTo>
                        <a:pt x="35" y="39"/>
                      </a:lnTo>
                      <a:lnTo>
                        <a:pt x="35" y="39"/>
                      </a:lnTo>
                      <a:lnTo>
                        <a:pt x="36" y="39"/>
                      </a:lnTo>
                      <a:lnTo>
                        <a:pt x="36" y="38"/>
                      </a:lnTo>
                      <a:lnTo>
                        <a:pt x="40" y="38"/>
                      </a:lnTo>
                      <a:lnTo>
                        <a:pt x="40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2" y="38"/>
                      </a:lnTo>
                      <a:lnTo>
                        <a:pt x="43" y="37"/>
                      </a:lnTo>
                      <a:lnTo>
                        <a:pt x="43" y="34"/>
                      </a:lnTo>
                      <a:lnTo>
                        <a:pt x="43" y="34"/>
                      </a:lnTo>
                      <a:lnTo>
                        <a:pt x="43" y="30"/>
                      </a:lnTo>
                      <a:lnTo>
                        <a:pt x="45" y="29"/>
                      </a:lnTo>
                      <a:lnTo>
                        <a:pt x="47" y="22"/>
                      </a:lnTo>
                      <a:lnTo>
                        <a:pt x="48" y="22"/>
                      </a:lnTo>
                      <a:lnTo>
                        <a:pt x="49" y="21"/>
                      </a:lnTo>
                      <a:lnTo>
                        <a:pt x="51" y="21"/>
                      </a:lnTo>
                      <a:lnTo>
                        <a:pt x="52" y="18"/>
                      </a:lnTo>
                      <a:lnTo>
                        <a:pt x="53" y="17"/>
                      </a:lnTo>
                      <a:lnTo>
                        <a:pt x="53" y="16"/>
                      </a:lnTo>
                      <a:lnTo>
                        <a:pt x="56" y="15"/>
                      </a:lnTo>
                      <a:lnTo>
                        <a:pt x="57" y="15"/>
                      </a:lnTo>
                      <a:lnTo>
                        <a:pt x="59" y="13"/>
                      </a:lnTo>
                      <a:lnTo>
                        <a:pt x="60" y="13"/>
                      </a:lnTo>
                      <a:lnTo>
                        <a:pt x="66" y="13"/>
                      </a:lnTo>
                      <a:lnTo>
                        <a:pt x="66" y="12"/>
                      </a:lnTo>
                      <a:lnTo>
                        <a:pt x="70" y="12"/>
                      </a:lnTo>
                      <a:lnTo>
                        <a:pt x="70" y="9"/>
                      </a:lnTo>
                      <a:lnTo>
                        <a:pt x="73" y="11"/>
                      </a:lnTo>
                      <a:lnTo>
                        <a:pt x="74" y="8"/>
                      </a:lnTo>
                      <a:lnTo>
                        <a:pt x="74" y="7"/>
                      </a:lnTo>
                      <a:lnTo>
                        <a:pt x="74" y="7"/>
                      </a:lnTo>
                      <a:lnTo>
                        <a:pt x="76" y="7"/>
                      </a:lnTo>
                      <a:lnTo>
                        <a:pt x="76" y="7"/>
                      </a:lnTo>
                      <a:lnTo>
                        <a:pt x="76" y="8"/>
                      </a:lnTo>
                      <a:lnTo>
                        <a:pt x="76" y="8"/>
                      </a:lnTo>
                      <a:lnTo>
                        <a:pt x="77" y="9"/>
                      </a:lnTo>
                      <a:lnTo>
                        <a:pt x="77" y="9"/>
                      </a:lnTo>
                      <a:lnTo>
                        <a:pt x="78" y="8"/>
                      </a:lnTo>
                      <a:lnTo>
                        <a:pt x="78" y="8"/>
                      </a:lnTo>
                      <a:lnTo>
                        <a:pt x="86" y="8"/>
                      </a:lnTo>
                      <a:lnTo>
                        <a:pt x="86" y="7"/>
                      </a:lnTo>
                      <a:lnTo>
                        <a:pt x="90" y="5"/>
                      </a:lnTo>
                      <a:lnTo>
                        <a:pt x="90" y="5"/>
                      </a:lnTo>
                      <a:lnTo>
                        <a:pt x="91" y="5"/>
                      </a:lnTo>
                      <a:lnTo>
                        <a:pt x="91" y="4"/>
                      </a:lnTo>
                      <a:lnTo>
                        <a:pt x="93" y="4"/>
                      </a:lnTo>
                      <a:lnTo>
                        <a:pt x="94" y="1"/>
                      </a:lnTo>
                      <a:lnTo>
                        <a:pt x="97" y="1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8" name="Freeform 10"/>
                <p:cNvSpPr>
                  <a:spLocks noEditPoints="1"/>
                </p:cNvSpPr>
                <p:nvPr/>
              </p:nvSpPr>
              <p:spPr bwMode="auto">
                <a:xfrm>
                  <a:off x="4067175" y="1414917"/>
                  <a:ext cx="635000" cy="803275"/>
                </a:xfrm>
                <a:custGeom>
                  <a:avLst/>
                  <a:gdLst>
                    <a:gd name="T0" fmla="*/ 385 w 400"/>
                    <a:gd name="T1" fmla="*/ 399 h 506"/>
                    <a:gd name="T2" fmla="*/ 316 w 400"/>
                    <a:gd name="T3" fmla="*/ 368 h 506"/>
                    <a:gd name="T4" fmla="*/ 296 w 400"/>
                    <a:gd name="T5" fmla="*/ 395 h 506"/>
                    <a:gd name="T6" fmla="*/ 343 w 400"/>
                    <a:gd name="T7" fmla="*/ 394 h 506"/>
                    <a:gd name="T8" fmla="*/ 320 w 400"/>
                    <a:gd name="T9" fmla="*/ 419 h 506"/>
                    <a:gd name="T10" fmla="*/ 334 w 400"/>
                    <a:gd name="T11" fmla="*/ 444 h 506"/>
                    <a:gd name="T12" fmla="*/ 359 w 400"/>
                    <a:gd name="T13" fmla="*/ 413 h 506"/>
                    <a:gd name="T14" fmla="*/ 381 w 400"/>
                    <a:gd name="T15" fmla="*/ 419 h 506"/>
                    <a:gd name="T16" fmla="*/ 377 w 400"/>
                    <a:gd name="T17" fmla="*/ 406 h 506"/>
                    <a:gd name="T18" fmla="*/ 333 w 400"/>
                    <a:gd name="T19" fmla="*/ 370 h 506"/>
                    <a:gd name="T20" fmla="*/ 216 w 400"/>
                    <a:gd name="T21" fmla="*/ 327 h 506"/>
                    <a:gd name="T22" fmla="*/ 208 w 400"/>
                    <a:gd name="T23" fmla="*/ 310 h 506"/>
                    <a:gd name="T24" fmla="*/ 227 w 400"/>
                    <a:gd name="T25" fmla="*/ 294 h 506"/>
                    <a:gd name="T26" fmla="*/ 231 w 400"/>
                    <a:gd name="T27" fmla="*/ 320 h 506"/>
                    <a:gd name="T28" fmla="*/ 243 w 400"/>
                    <a:gd name="T29" fmla="*/ 330 h 506"/>
                    <a:gd name="T30" fmla="*/ 182 w 400"/>
                    <a:gd name="T31" fmla="*/ 269 h 506"/>
                    <a:gd name="T32" fmla="*/ 194 w 400"/>
                    <a:gd name="T33" fmla="*/ 252 h 506"/>
                    <a:gd name="T34" fmla="*/ 113 w 400"/>
                    <a:gd name="T35" fmla="*/ 239 h 506"/>
                    <a:gd name="T36" fmla="*/ 122 w 400"/>
                    <a:gd name="T37" fmla="*/ 170 h 506"/>
                    <a:gd name="T38" fmla="*/ 76 w 400"/>
                    <a:gd name="T39" fmla="*/ 176 h 506"/>
                    <a:gd name="T40" fmla="*/ 76 w 400"/>
                    <a:gd name="T41" fmla="*/ 201 h 506"/>
                    <a:gd name="T42" fmla="*/ 122 w 400"/>
                    <a:gd name="T43" fmla="*/ 176 h 506"/>
                    <a:gd name="T44" fmla="*/ 45 w 400"/>
                    <a:gd name="T45" fmla="*/ 169 h 506"/>
                    <a:gd name="T46" fmla="*/ 284 w 400"/>
                    <a:gd name="T47" fmla="*/ 5 h 506"/>
                    <a:gd name="T48" fmla="*/ 263 w 400"/>
                    <a:gd name="T49" fmla="*/ 36 h 506"/>
                    <a:gd name="T50" fmla="*/ 292 w 400"/>
                    <a:gd name="T51" fmla="*/ 64 h 506"/>
                    <a:gd name="T52" fmla="*/ 297 w 400"/>
                    <a:gd name="T53" fmla="*/ 86 h 506"/>
                    <a:gd name="T54" fmla="*/ 316 w 400"/>
                    <a:gd name="T55" fmla="*/ 101 h 506"/>
                    <a:gd name="T56" fmla="*/ 342 w 400"/>
                    <a:gd name="T57" fmla="*/ 98 h 506"/>
                    <a:gd name="T58" fmla="*/ 372 w 400"/>
                    <a:gd name="T59" fmla="*/ 78 h 506"/>
                    <a:gd name="T60" fmla="*/ 383 w 400"/>
                    <a:gd name="T61" fmla="*/ 108 h 506"/>
                    <a:gd name="T62" fmla="*/ 349 w 400"/>
                    <a:gd name="T63" fmla="*/ 124 h 506"/>
                    <a:gd name="T64" fmla="*/ 334 w 400"/>
                    <a:gd name="T65" fmla="*/ 140 h 506"/>
                    <a:gd name="T66" fmla="*/ 299 w 400"/>
                    <a:gd name="T67" fmla="*/ 142 h 506"/>
                    <a:gd name="T68" fmla="*/ 303 w 400"/>
                    <a:gd name="T69" fmla="*/ 161 h 506"/>
                    <a:gd name="T70" fmla="*/ 286 w 400"/>
                    <a:gd name="T71" fmla="*/ 182 h 506"/>
                    <a:gd name="T72" fmla="*/ 261 w 400"/>
                    <a:gd name="T73" fmla="*/ 209 h 506"/>
                    <a:gd name="T74" fmla="*/ 278 w 400"/>
                    <a:gd name="T75" fmla="*/ 243 h 506"/>
                    <a:gd name="T76" fmla="*/ 320 w 400"/>
                    <a:gd name="T77" fmla="*/ 268 h 506"/>
                    <a:gd name="T78" fmla="*/ 367 w 400"/>
                    <a:gd name="T79" fmla="*/ 286 h 506"/>
                    <a:gd name="T80" fmla="*/ 396 w 400"/>
                    <a:gd name="T81" fmla="*/ 433 h 506"/>
                    <a:gd name="T82" fmla="*/ 366 w 400"/>
                    <a:gd name="T83" fmla="*/ 444 h 506"/>
                    <a:gd name="T84" fmla="*/ 394 w 400"/>
                    <a:gd name="T85" fmla="*/ 447 h 506"/>
                    <a:gd name="T86" fmla="*/ 2 w 400"/>
                    <a:gd name="T87" fmla="*/ 489 h 506"/>
                    <a:gd name="T88" fmla="*/ 11 w 400"/>
                    <a:gd name="T89" fmla="*/ 368 h 506"/>
                    <a:gd name="T90" fmla="*/ 13 w 400"/>
                    <a:gd name="T91" fmla="*/ 137 h 506"/>
                    <a:gd name="T92" fmla="*/ 25 w 400"/>
                    <a:gd name="T93" fmla="*/ 149 h 506"/>
                    <a:gd name="T94" fmla="*/ 54 w 400"/>
                    <a:gd name="T95" fmla="*/ 138 h 506"/>
                    <a:gd name="T96" fmla="*/ 32 w 400"/>
                    <a:gd name="T97" fmla="*/ 116 h 506"/>
                    <a:gd name="T98" fmla="*/ 19 w 400"/>
                    <a:gd name="T99" fmla="*/ 73 h 506"/>
                    <a:gd name="T100" fmla="*/ 83 w 400"/>
                    <a:gd name="T101" fmla="*/ 93 h 506"/>
                    <a:gd name="T102" fmla="*/ 110 w 400"/>
                    <a:gd name="T103" fmla="*/ 104 h 506"/>
                    <a:gd name="T104" fmla="*/ 136 w 400"/>
                    <a:gd name="T105" fmla="*/ 118 h 506"/>
                    <a:gd name="T106" fmla="*/ 151 w 400"/>
                    <a:gd name="T107" fmla="*/ 91 h 506"/>
                    <a:gd name="T108" fmla="*/ 142 w 400"/>
                    <a:gd name="T109" fmla="*/ 90 h 506"/>
                    <a:gd name="T110" fmla="*/ 181 w 400"/>
                    <a:gd name="T111" fmla="*/ 103 h 506"/>
                    <a:gd name="T112" fmla="*/ 224 w 400"/>
                    <a:gd name="T113" fmla="*/ 106 h 506"/>
                    <a:gd name="T114" fmla="*/ 241 w 400"/>
                    <a:gd name="T115" fmla="*/ 104 h 506"/>
                    <a:gd name="T116" fmla="*/ 254 w 400"/>
                    <a:gd name="T117" fmla="*/ 103 h 506"/>
                    <a:gd name="T118" fmla="*/ 267 w 400"/>
                    <a:gd name="T119" fmla="*/ 82 h 506"/>
                    <a:gd name="T120" fmla="*/ 253 w 400"/>
                    <a:gd name="T121" fmla="*/ 70 h 506"/>
                    <a:gd name="T122" fmla="*/ 256 w 400"/>
                    <a:gd name="T123" fmla="*/ 48 h 506"/>
                    <a:gd name="T124" fmla="*/ 252 w 400"/>
                    <a:gd name="T125" fmla="*/ 15 h 5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400" h="506">
                      <a:moveTo>
                        <a:pt x="96" y="451"/>
                      </a:moveTo>
                      <a:lnTo>
                        <a:pt x="96" y="454"/>
                      </a:lnTo>
                      <a:lnTo>
                        <a:pt x="96" y="457"/>
                      </a:lnTo>
                      <a:lnTo>
                        <a:pt x="99" y="459"/>
                      </a:lnTo>
                      <a:lnTo>
                        <a:pt x="101" y="462"/>
                      </a:lnTo>
                      <a:lnTo>
                        <a:pt x="102" y="462"/>
                      </a:lnTo>
                      <a:lnTo>
                        <a:pt x="104" y="461"/>
                      </a:lnTo>
                      <a:lnTo>
                        <a:pt x="104" y="461"/>
                      </a:lnTo>
                      <a:lnTo>
                        <a:pt x="104" y="458"/>
                      </a:lnTo>
                      <a:lnTo>
                        <a:pt x="102" y="458"/>
                      </a:lnTo>
                      <a:lnTo>
                        <a:pt x="102" y="457"/>
                      </a:lnTo>
                      <a:lnTo>
                        <a:pt x="102" y="455"/>
                      </a:lnTo>
                      <a:lnTo>
                        <a:pt x="102" y="454"/>
                      </a:lnTo>
                      <a:lnTo>
                        <a:pt x="101" y="454"/>
                      </a:lnTo>
                      <a:lnTo>
                        <a:pt x="101" y="454"/>
                      </a:lnTo>
                      <a:lnTo>
                        <a:pt x="101" y="455"/>
                      </a:lnTo>
                      <a:lnTo>
                        <a:pt x="99" y="455"/>
                      </a:lnTo>
                      <a:lnTo>
                        <a:pt x="97" y="454"/>
                      </a:lnTo>
                      <a:lnTo>
                        <a:pt x="97" y="451"/>
                      </a:lnTo>
                      <a:lnTo>
                        <a:pt x="96" y="451"/>
                      </a:lnTo>
                      <a:close/>
                      <a:moveTo>
                        <a:pt x="397" y="421"/>
                      </a:moveTo>
                      <a:lnTo>
                        <a:pt x="396" y="423"/>
                      </a:lnTo>
                      <a:lnTo>
                        <a:pt x="394" y="424"/>
                      </a:lnTo>
                      <a:lnTo>
                        <a:pt x="394" y="425"/>
                      </a:lnTo>
                      <a:lnTo>
                        <a:pt x="394" y="426"/>
                      </a:lnTo>
                      <a:lnTo>
                        <a:pt x="394" y="426"/>
                      </a:lnTo>
                      <a:lnTo>
                        <a:pt x="396" y="426"/>
                      </a:lnTo>
                      <a:lnTo>
                        <a:pt x="397" y="426"/>
                      </a:lnTo>
                      <a:lnTo>
                        <a:pt x="397" y="425"/>
                      </a:lnTo>
                      <a:lnTo>
                        <a:pt x="397" y="425"/>
                      </a:lnTo>
                      <a:lnTo>
                        <a:pt x="398" y="424"/>
                      </a:lnTo>
                      <a:lnTo>
                        <a:pt x="397" y="424"/>
                      </a:lnTo>
                      <a:lnTo>
                        <a:pt x="397" y="421"/>
                      </a:lnTo>
                      <a:lnTo>
                        <a:pt x="397" y="421"/>
                      </a:lnTo>
                      <a:close/>
                      <a:moveTo>
                        <a:pt x="389" y="398"/>
                      </a:moveTo>
                      <a:lnTo>
                        <a:pt x="389" y="398"/>
                      </a:lnTo>
                      <a:lnTo>
                        <a:pt x="385" y="398"/>
                      </a:lnTo>
                      <a:lnTo>
                        <a:pt x="385" y="399"/>
                      </a:lnTo>
                      <a:lnTo>
                        <a:pt x="388" y="400"/>
                      </a:lnTo>
                      <a:lnTo>
                        <a:pt x="392" y="400"/>
                      </a:lnTo>
                      <a:lnTo>
                        <a:pt x="392" y="402"/>
                      </a:lnTo>
                      <a:lnTo>
                        <a:pt x="393" y="402"/>
                      </a:lnTo>
                      <a:lnTo>
                        <a:pt x="393" y="400"/>
                      </a:lnTo>
                      <a:lnTo>
                        <a:pt x="393" y="400"/>
                      </a:lnTo>
                      <a:lnTo>
                        <a:pt x="394" y="399"/>
                      </a:lnTo>
                      <a:lnTo>
                        <a:pt x="393" y="398"/>
                      </a:lnTo>
                      <a:lnTo>
                        <a:pt x="392" y="398"/>
                      </a:lnTo>
                      <a:lnTo>
                        <a:pt x="389" y="398"/>
                      </a:lnTo>
                      <a:close/>
                      <a:moveTo>
                        <a:pt x="11" y="385"/>
                      </a:moveTo>
                      <a:lnTo>
                        <a:pt x="8" y="386"/>
                      </a:lnTo>
                      <a:lnTo>
                        <a:pt x="7" y="387"/>
                      </a:lnTo>
                      <a:lnTo>
                        <a:pt x="7" y="390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9"/>
                      </a:lnTo>
                      <a:lnTo>
                        <a:pt x="8" y="387"/>
                      </a:lnTo>
                      <a:lnTo>
                        <a:pt x="9" y="387"/>
                      </a:lnTo>
                      <a:lnTo>
                        <a:pt x="9" y="387"/>
                      </a:lnTo>
                      <a:lnTo>
                        <a:pt x="12" y="386"/>
                      </a:lnTo>
                      <a:lnTo>
                        <a:pt x="12" y="386"/>
                      </a:lnTo>
                      <a:lnTo>
                        <a:pt x="11" y="386"/>
                      </a:lnTo>
                      <a:lnTo>
                        <a:pt x="11" y="385"/>
                      </a:lnTo>
                      <a:close/>
                      <a:moveTo>
                        <a:pt x="318" y="366"/>
                      </a:moveTo>
                      <a:lnTo>
                        <a:pt x="318" y="368"/>
                      </a:lnTo>
                      <a:lnTo>
                        <a:pt x="317" y="368"/>
                      </a:lnTo>
                      <a:lnTo>
                        <a:pt x="317" y="368"/>
                      </a:lnTo>
                      <a:lnTo>
                        <a:pt x="318" y="369"/>
                      </a:lnTo>
                      <a:lnTo>
                        <a:pt x="318" y="369"/>
                      </a:lnTo>
                      <a:lnTo>
                        <a:pt x="317" y="372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7" y="370"/>
                      </a:lnTo>
                      <a:lnTo>
                        <a:pt x="316" y="370"/>
                      </a:lnTo>
                      <a:lnTo>
                        <a:pt x="317" y="370"/>
                      </a:lnTo>
                      <a:lnTo>
                        <a:pt x="316" y="368"/>
                      </a:lnTo>
                      <a:lnTo>
                        <a:pt x="316" y="368"/>
                      </a:lnTo>
                      <a:lnTo>
                        <a:pt x="316" y="369"/>
                      </a:lnTo>
                      <a:lnTo>
                        <a:pt x="316" y="369"/>
                      </a:lnTo>
                      <a:lnTo>
                        <a:pt x="315" y="369"/>
                      </a:lnTo>
                      <a:lnTo>
                        <a:pt x="315" y="372"/>
                      </a:lnTo>
                      <a:lnTo>
                        <a:pt x="313" y="372"/>
                      </a:lnTo>
                      <a:lnTo>
                        <a:pt x="313" y="372"/>
                      </a:lnTo>
                      <a:lnTo>
                        <a:pt x="312" y="373"/>
                      </a:lnTo>
                      <a:lnTo>
                        <a:pt x="312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3"/>
                      </a:lnTo>
                      <a:lnTo>
                        <a:pt x="308" y="377"/>
                      </a:lnTo>
                      <a:lnTo>
                        <a:pt x="307" y="377"/>
                      </a:lnTo>
                      <a:lnTo>
                        <a:pt x="305" y="379"/>
                      </a:lnTo>
                      <a:lnTo>
                        <a:pt x="304" y="379"/>
                      </a:lnTo>
                      <a:lnTo>
                        <a:pt x="303" y="381"/>
                      </a:lnTo>
                      <a:lnTo>
                        <a:pt x="300" y="382"/>
                      </a:lnTo>
                      <a:lnTo>
                        <a:pt x="300" y="382"/>
                      </a:lnTo>
                      <a:lnTo>
                        <a:pt x="297" y="383"/>
                      </a:lnTo>
                      <a:lnTo>
                        <a:pt x="295" y="385"/>
                      </a:lnTo>
                      <a:lnTo>
                        <a:pt x="292" y="386"/>
                      </a:lnTo>
                      <a:lnTo>
                        <a:pt x="292" y="387"/>
                      </a:lnTo>
                      <a:lnTo>
                        <a:pt x="290" y="387"/>
                      </a:lnTo>
                      <a:lnTo>
                        <a:pt x="288" y="390"/>
                      </a:lnTo>
                      <a:lnTo>
                        <a:pt x="287" y="390"/>
                      </a:lnTo>
                      <a:lnTo>
                        <a:pt x="286" y="390"/>
                      </a:lnTo>
                      <a:lnTo>
                        <a:pt x="284" y="392"/>
                      </a:lnTo>
                      <a:lnTo>
                        <a:pt x="287" y="392"/>
                      </a:lnTo>
                      <a:lnTo>
                        <a:pt x="287" y="394"/>
                      </a:lnTo>
                      <a:lnTo>
                        <a:pt x="287" y="394"/>
                      </a:lnTo>
                      <a:lnTo>
                        <a:pt x="288" y="394"/>
                      </a:lnTo>
                      <a:lnTo>
                        <a:pt x="291" y="392"/>
                      </a:lnTo>
                      <a:lnTo>
                        <a:pt x="294" y="392"/>
                      </a:lnTo>
                      <a:lnTo>
                        <a:pt x="294" y="392"/>
                      </a:lnTo>
                      <a:lnTo>
                        <a:pt x="294" y="394"/>
                      </a:lnTo>
                      <a:lnTo>
                        <a:pt x="295" y="394"/>
                      </a:lnTo>
                      <a:lnTo>
                        <a:pt x="296" y="395"/>
                      </a:lnTo>
                      <a:lnTo>
                        <a:pt x="296" y="395"/>
                      </a:lnTo>
                      <a:lnTo>
                        <a:pt x="300" y="395"/>
                      </a:lnTo>
                      <a:lnTo>
                        <a:pt x="301" y="394"/>
                      </a:lnTo>
                      <a:lnTo>
                        <a:pt x="307" y="392"/>
                      </a:lnTo>
                      <a:lnTo>
                        <a:pt x="311" y="390"/>
                      </a:lnTo>
                      <a:lnTo>
                        <a:pt x="312" y="390"/>
                      </a:lnTo>
                      <a:lnTo>
                        <a:pt x="312" y="387"/>
                      </a:lnTo>
                      <a:lnTo>
                        <a:pt x="315" y="386"/>
                      </a:lnTo>
                      <a:lnTo>
                        <a:pt x="316" y="386"/>
                      </a:lnTo>
                      <a:lnTo>
                        <a:pt x="317" y="385"/>
                      </a:lnTo>
                      <a:lnTo>
                        <a:pt x="320" y="385"/>
                      </a:lnTo>
                      <a:lnTo>
                        <a:pt x="321" y="387"/>
                      </a:lnTo>
                      <a:lnTo>
                        <a:pt x="320" y="387"/>
                      </a:lnTo>
                      <a:lnTo>
                        <a:pt x="320" y="387"/>
                      </a:lnTo>
                      <a:lnTo>
                        <a:pt x="318" y="389"/>
                      </a:lnTo>
                      <a:lnTo>
                        <a:pt x="317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6" y="390"/>
                      </a:lnTo>
                      <a:lnTo>
                        <a:pt x="315" y="390"/>
                      </a:lnTo>
                      <a:lnTo>
                        <a:pt x="315" y="391"/>
                      </a:lnTo>
                      <a:lnTo>
                        <a:pt x="313" y="392"/>
                      </a:lnTo>
                      <a:lnTo>
                        <a:pt x="315" y="392"/>
                      </a:lnTo>
                      <a:lnTo>
                        <a:pt x="315" y="392"/>
                      </a:lnTo>
                      <a:lnTo>
                        <a:pt x="317" y="392"/>
                      </a:lnTo>
                      <a:lnTo>
                        <a:pt x="321" y="391"/>
                      </a:lnTo>
                      <a:lnTo>
                        <a:pt x="322" y="394"/>
                      </a:lnTo>
                      <a:lnTo>
                        <a:pt x="322" y="394"/>
                      </a:lnTo>
                      <a:lnTo>
                        <a:pt x="324" y="398"/>
                      </a:lnTo>
                      <a:lnTo>
                        <a:pt x="328" y="398"/>
                      </a:lnTo>
                      <a:lnTo>
                        <a:pt x="328" y="398"/>
                      </a:lnTo>
                      <a:lnTo>
                        <a:pt x="329" y="399"/>
                      </a:lnTo>
                      <a:lnTo>
                        <a:pt x="329" y="398"/>
                      </a:lnTo>
                      <a:lnTo>
                        <a:pt x="334" y="398"/>
                      </a:lnTo>
                      <a:lnTo>
                        <a:pt x="335" y="396"/>
                      </a:lnTo>
                      <a:lnTo>
                        <a:pt x="342" y="395"/>
                      </a:lnTo>
                      <a:lnTo>
                        <a:pt x="342" y="395"/>
                      </a:lnTo>
                      <a:lnTo>
                        <a:pt x="343" y="395"/>
                      </a:lnTo>
                      <a:lnTo>
                        <a:pt x="343" y="394"/>
                      </a:lnTo>
                      <a:lnTo>
                        <a:pt x="345" y="394"/>
                      </a:lnTo>
                      <a:lnTo>
                        <a:pt x="345" y="394"/>
                      </a:lnTo>
                      <a:lnTo>
                        <a:pt x="346" y="394"/>
                      </a:lnTo>
                      <a:lnTo>
                        <a:pt x="346" y="399"/>
                      </a:lnTo>
                      <a:lnTo>
                        <a:pt x="351" y="399"/>
                      </a:lnTo>
                      <a:lnTo>
                        <a:pt x="352" y="400"/>
                      </a:lnTo>
                      <a:lnTo>
                        <a:pt x="354" y="403"/>
                      </a:lnTo>
                      <a:lnTo>
                        <a:pt x="355" y="404"/>
                      </a:lnTo>
                      <a:lnTo>
                        <a:pt x="351" y="404"/>
                      </a:lnTo>
                      <a:lnTo>
                        <a:pt x="351" y="403"/>
                      </a:lnTo>
                      <a:lnTo>
                        <a:pt x="349" y="403"/>
                      </a:lnTo>
                      <a:lnTo>
                        <a:pt x="349" y="404"/>
                      </a:lnTo>
                      <a:lnTo>
                        <a:pt x="346" y="404"/>
                      </a:lnTo>
                      <a:lnTo>
                        <a:pt x="345" y="404"/>
                      </a:lnTo>
                      <a:lnTo>
                        <a:pt x="342" y="403"/>
                      </a:lnTo>
                      <a:lnTo>
                        <a:pt x="341" y="402"/>
                      </a:lnTo>
                      <a:lnTo>
                        <a:pt x="339" y="403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9" y="404"/>
                      </a:lnTo>
                      <a:lnTo>
                        <a:pt x="337" y="404"/>
                      </a:lnTo>
                      <a:lnTo>
                        <a:pt x="335" y="406"/>
                      </a:lnTo>
                      <a:lnTo>
                        <a:pt x="334" y="406"/>
                      </a:lnTo>
                      <a:lnTo>
                        <a:pt x="334" y="406"/>
                      </a:lnTo>
                      <a:lnTo>
                        <a:pt x="333" y="406"/>
                      </a:lnTo>
                      <a:lnTo>
                        <a:pt x="332" y="406"/>
                      </a:lnTo>
                      <a:lnTo>
                        <a:pt x="332" y="407"/>
                      </a:lnTo>
                      <a:lnTo>
                        <a:pt x="330" y="407"/>
                      </a:lnTo>
                      <a:lnTo>
                        <a:pt x="330" y="406"/>
                      </a:lnTo>
                      <a:lnTo>
                        <a:pt x="328" y="406"/>
                      </a:lnTo>
                      <a:lnTo>
                        <a:pt x="328" y="408"/>
                      </a:lnTo>
                      <a:lnTo>
                        <a:pt x="326" y="408"/>
                      </a:lnTo>
                      <a:lnTo>
                        <a:pt x="326" y="408"/>
                      </a:lnTo>
                      <a:lnTo>
                        <a:pt x="325" y="412"/>
                      </a:lnTo>
                      <a:lnTo>
                        <a:pt x="324" y="412"/>
                      </a:lnTo>
                      <a:lnTo>
                        <a:pt x="322" y="416"/>
                      </a:lnTo>
                      <a:lnTo>
                        <a:pt x="321" y="416"/>
                      </a:lnTo>
                      <a:lnTo>
                        <a:pt x="320" y="419"/>
                      </a:lnTo>
                      <a:lnTo>
                        <a:pt x="320" y="420"/>
                      </a:lnTo>
                      <a:lnTo>
                        <a:pt x="318" y="423"/>
                      </a:lnTo>
                      <a:lnTo>
                        <a:pt x="321" y="423"/>
                      </a:lnTo>
                      <a:lnTo>
                        <a:pt x="322" y="420"/>
                      </a:lnTo>
                      <a:lnTo>
                        <a:pt x="322" y="419"/>
                      </a:lnTo>
                      <a:lnTo>
                        <a:pt x="325" y="417"/>
                      </a:lnTo>
                      <a:lnTo>
                        <a:pt x="326" y="416"/>
                      </a:lnTo>
                      <a:lnTo>
                        <a:pt x="326" y="419"/>
                      </a:lnTo>
                      <a:lnTo>
                        <a:pt x="326" y="420"/>
                      </a:lnTo>
                      <a:lnTo>
                        <a:pt x="325" y="420"/>
                      </a:lnTo>
                      <a:lnTo>
                        <a:pt x="324" y="426"/>
                      </a:lnTo>
                      <a:lnTo>
                        <a:pt x="322" y="426"/>
                      </a:lnTo>
                      <a:lnTo>
                        <a:pt x="322" y="428"/>
                      </a:lnTo>
                      <a:lnTo>
                        <a:pt x="321" y="428"/>
                      </a:lnTo>
                      <a:lnTo>
                        <a:pt x="321" y="433"/>
                      </a:lnTo>
                      <a:lnTo>
                        <a:pt x="320" y="433"/>
                      </a:lnTo>
                      <a:lnTo>
                        <a:pt x="320" y="437"/>
                      </a:lnTo>
                      <a:lnTo>
                        <a:pt x="320" y="437"/>
                      </a:lnTo>
                      <a:lnTo>
                        <a:pt x="320" y="438"/>
                      </a:lnTo>
                      <a:lnTo>
                        <a:pt x="320" y="438"/>
                      </a:lnTo>
                      <a:lnTo>
                        <a:pt x="320" y="441"/>
                      </a:lnTo>
                      <a:lnTo>
                        <a:pt x="320" y="441"/>
                      </a:lnTo>
                      <a:lnTo>
                        <a:pt x="320" y="444"/>
                      </a:lnTo>
                      <a:lnTo>
                        <a:pt x="321" y="444"/>
                      </a:lnTo>
                      <a:lnTo>
                        <a:pt x="321" y="447"/>
                      </a:lnTo>
                      <a:lnTo>
                        <a:pt x="321" y="447"/>
                      </a:lnTo>
                      <a:lnTo>
                        <a:pt x="322" y="454"/>
                      </a:lnTo>
                      <a:lnTo>
                        <a:pt x="324" y="454"/>
                      </a:lnTo>
                      <a:lnTo>
                        <a:pt x="325" y="455"/>
                      </a:lnTo>
                      <a:lnTo>
                        <a:pt x="328" y="455"/>
                      </a:lnTo>
                      <a:lnTo>
                        <a:pt x="329" y="454"/>
                      </a:lnTo>
                      <a:lnTo>
                        <a:pt x="330" y="453"/>
                      </a:lnTo>
                      <a:lnTo>
                        <a:pt x="330" y="453"/>
                      </a:lnTo>
                      <a:lnTo>
                        <a:pt x="330" y="450"/>
                      </a:lnTo>
                      <a:lnTo>
                        <a:pt x="332" y="450"/>
                      </a:lnTo>
                      <a:lnTo>
                        <a:pt x="333" y="446"/>
                      </a:lnTo>
                      <a:lnTo>
                        <a:pt x="334" y="445"/>
                      </a:lnTo>
                      <a:lnTo>
                        <a:pt x="334" y="444"/>
                      </a:lnTo>
                      <a:lnTo>
                        <a:pt x="334" y="444"/>
                      </a:lnTo>
                      <a:lnTo>
                        <a:pt x="334" y="438"/>
                      </a:lnTo>
                      <a:lnTo>
                        <a:pt x="334" y="438"/>
                      </a:lnTo>
                      <a:lnTo>
                        <a:pt x="334" y="437"/>
                      </a:lnTo>
                      <a:lnTo>
                        <a:pt x="333" y="437"/>
                      </a:lnTo>
                      <a:lnTo>
                        <a:pt x="333" y="426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335" y="425"/>
                      </a:lnTo>
                      <a:lnTo>
                        <a:pt x="335" y="423"/>
                      </a:lnTo>
                      <a:lnTo>
                        <a:pt x="335" y="421"/>
                      </a:lnTo>
                      <a:lnTo>
                        <a:pt x="335" y="419"/>
                      </a:lnTo>
                      <a:lnTo>
                        <a:pt x="337" y="417"/>
                      </a:lnTo>
                      <a:lnTo>
                        <a:pt x="337" y="416"/>
                      </a:lnTo>
                      <a:lnTo>
                        <a:pt x="338" y="416"/>
                      </a:lnTo>
                      <a:lnTo>
                        <a:pt x="338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39" y="417"/>
                      </a:lnTo>
                      <a:lnTo>
                        <a:pt x="341" y="416"/>
                      </a:lnTo>
                      <a:lnTo>
                        <a:pt x="342" y="415"/>
                      </a:lnTo>
                      <a:lnTo>
                        <a:pt x="342" y="413"/>
                      </a:lnTo>
                      <a:lnTo>
                        <a:pt x="343" y="412"/>
                      </a:lnTo>
                      <a:lnTo>
                        <a:pt x="343" y="412"/>
                      </a:lnTo>
                      <a:lnTo>
                        <a:pt x="345" y="412"/>
                      </a:lnTo>
                      <a:lnTo>
                        <a:pt x="345" y="412"/>
                      </a:lnTo>
                      <a:lnTo>
                        <a:pt x="346" y="411"/>
                      </a:lnTo>
                      <a:lnTo>
                        <a:pt x="346" y="408"/>
                      </a:lnTo>
                      <a:lnTo>
                        <a:pt x="346" y="408"/>
                      </a:lnTo>
                      <a:lnTo>
                        <a:pt x="347" y="408"/>
                      </a:lnTo>
                      <a:lnTo>
                        <a:pt x="349" y="407"/>
                      </a:lnTo>
                      <a:lnTo>
                        <a:pt x="350" y="407"/>
                      </a:lnTo>
                      <a:lnTo>
                        <a:pt x="352" y="409"/>
                      </a:lnTo>
                      <a:lnTo>
                        <a:pt x="354" y="409"/>
                      </a:lnTo>
                      <a:lnTo>
                        <a:pt x="356" y="411"/>
                      </a:lnTo>
                      <a:lnTo>
                        <a:pt x="358" y="412"/>
                      </a:lnTo>
                      <a:lnTo>
                        <a:pt x="358" y="413"/>
                      </a:lnTo>
                      <a:lnTo>
                        <a:pt x="359" y="413"/>
                      </a:lnTo>
                      <a:lnTo>
                        <a:pt x="359" y="413"/>
                      </a:lnTo>
                      <a:lnTo>
                        <a:pt x="358" y="415"/>
                      </a:lnTo>
                      <a:lnTo>
                        <a:pt x="358" y="416"/>
                      </a:lnTo>
                      <a:lnTo>
                        <a:pt x="359" y="417"/>
                      </a:lnTo>
                      <a:lnTo>
                        <a:pt x="359" y="419"/>
                      </a:lnTo>
                      <a:lnTo>
                        <a:pt x="360" y="419"/>
                      </a:lnTo>
                      <a:lnTo>
                        <a:pt x="360" y="421"/>
                      </a:lnTo>
                      <a:lnTo>
                        <a:pt x="359" y="424"/>
                      </a:lnTo>
                      <a:lnTo>
                        <a:pt x="358" y="428"/>
                      </a:lnTo>
                      <a:lnTo>
                        <a:pt x="356" y="430"/>
                      </a:lnTo>
                      <a:lnTo>
                        <a:pt x="356" y="432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2"/>
                      </a:lnTo>
                      <a:lnTo>
                        <a:pt x="356" y="433"/>
                      </a:lnTo>
                      <a:lnTo>
                        <a:pt x="356" y="433"/>
                      </a:lnTo>
                      <a:lnTo>
                        <a:pt x="360" y="430"/>
                      </a:lnTo>
                      <a:lnTo>
                        <a:pt x="360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4" y="429"/>
                      </a:lnTo>
                      <a:lnTo>
                        <a:pt x="366" y="429"/>
                      </a:lnTo>
                      <a:lnTo>
                        <a:pt x="367" y="432"/>
                      </a:lnTo>
                      <a:lnTo>
                        <a:pt x="367" y="436"/>
                      </a:lnTo>
                      <a:lnTo>
                        <a:pt x="368" y="438"/>
                      </a:lnTo>
                      <a:lnTo>
                        <a:pt x="369" y="441"/>
                      </a:lnTo>
                      <a:lnTo>
                        <a:pt x="371" y="438"/>
                      </a:lnTo>
                      <a:lnTo>
                        <a:pt x="373" y="437"/>
                      </a:lnTo>
                      <a:lnTo>
                        <a:pt x="375" y="430"/>
                      </a:lnTo>
                      <a:lnTo>
                        <a:pt x="373" y="430"/>
                      </a:lnTo>
                      <a:lnTo>
                        <a:pt x="375" y="425"/>
                      </a:lnTo>
                      <a:lnTo>
                        <a:pt x="375" y="425"/>
                      </a:lnTo>
                      <a:lnTo>
                        <a:pt x="376" y="424"/>
                      </a:lnTo>
                      <a:lnTo>
                        <a:pt x="377" y="423"/>
                      </a:lnTo>
                      <a:lnTo>
                        <a:pt x="379" y="421"/>
                      </a:lnTo>
                      <a:lnTo>
                        <a:pt x="380" y="421"/>
                      </a:lnTo>
                      <a:lnTo>
                        <a:pt x="380" y="419"/>
                      </a:lnTo>
                      <a:lnTo>
                        <a:pt x="381" y="419"/>
                      </a:lnTo>
                      <a:lnTo>
                        <a:pt x="381" y="420"/>
                      </a:lnTo>
                      <a:lnTo>
                        <a:pt x="381" y="420"/>
                      </a:lnTo>
                      <a:lnTo>
                        <a:pt x="383" y="420"/>
                      </a:lnTo>
                      <a:lnTo>
                        <a:pt x="383" y="421"/>
                      </a:lnTo>
                      <a:lnTo>
                        <a:pt x="384" y="421"/>
                      </a:lnTo>
                      <a:lnTo>
                        <a:pt x="384" y="421"/>
                      </a:lnTo>
                      <a:lnTo>
                        <a:pt x="388" y="423"/>
                      </a:lnTo>
                      <a:lnTo>
                        <a:pt x="388" y="424"/>
                      </a:lnTo>
                      <a:lnTo>
                        <a:pt x="389" y="424"/>
                      </a:lnTo>
                      <a:lnTo>
                        <a:pt x="392" y="424"/>
                      </a:lnTo>
                      <a:lnTo>
                        <a:pt x="392" y="423"/>
                      </a:lnTo>
                      <a:lnTo>
                        <a:pt x="392" y="423"/>
                      </a:lnTo>
                      <a:lnTo>
                        <a:pt x="392" y="421"/>
                      </a:lnTo>
                      <a:lnTo>
                        <a:pt x="390" y="421"/>
                      </a:lnTo>
                      <a:lnTo>
                        <a:pt x="390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2" y="420"/>
                      </a:lnTo>
                      <a:lnTo>
                        <a:pt x="393" y="420"/>
                      </a:lnTo>
                      <a:lnTo>
                        <a:pt x="393" y="420"/>
                      </a:lnTo>
                      <a:lnTo>
                        <a:pt x="394" y="420"/>
                      </a:lnTo>
                      <a:lnTo>
                        <a:pt x="396" y="417"/>
                      </a:lnTo>
                      <a:lnTo>
                        <a:pt x="393" y="416"/>
                      </a:lnTo>
                      <a:lnTo>
                        <a:pt x="392" y="415"/>
                      </a:lnTo>
                      <a:lnTo>
                        <a:pt x="392" y="412"/>
                      </a:lnTo>
                      <a:lnTo>
                        <a:pt x="392" y="408"/>
                      </a:lnTo>
                      <a:lnTo>
                        <a:pt x="388" y="408"/>
                      </a:lnTo>
                      <a:lnTo>
                        <a:pt x="388" y="407"/>
                      </a:lnTo>
                      <a:lnTo>
                        <a:pt x="387" y="407"/>
                      </a:lnTo>
                      <a:lnTo>
                        <a:pt x="387" y="406"/>
                      </a:lnTo>
                      <a:lnTo>
                        <a:pt x="385" y="406"/>
                      </a:lnTo>
                      <a:lnTo>
                        <a:pt x="385" y="406"/>
                      </a:lnTo>
                      <a:lnTo>
                        <a:pt x="384" y="406"/>
                      </a:lnTo>
                      <a:lnTo>
                        <a:pt x="384" y="404"/>
                      </a:lnTo>
                      <a:lnTo>
                        <a:pt x="384" y="403"/>
                      </a:lnTo>
                      <a:lnTo>
                        <a:pt x="381" y="404"/>
                      </a:lnTo>
                      <a:lnTo>
                        <a:pt x="379" y="404"/>
                      </a:lnTo>
                      <a:lnTo>
                        <a:pt x="377" y="406"/>
                      </a:lnTo>
                      <a:lnTo>
                        <a:pt x="375" y="404"/>
                      </a:lnTo>
                      <a:lnTo>
                        <a:pt x="373" y="403"/>
                      </a:lnTo>
                      <a:lnTo>
                        <a:pt x="368" y="403"/>
                      </a:lnTo>
                      <a:lnTo>
                        <a:pt x="368" y="402"/>
                      </a:lnTo>
                      <a:lnTo>
                        <a:pt x="367" y="402"/>
                      </a:lnTo>
                      <a:lnTo>
                        <a:pt x="367" y="402"/>
                      </a:lnTo>
                      <a:lnTo>
                        <a:pt x="360" y="402"/>
                      </a:lnTo>
                      <a:lnTo>
                        <a:pt x="360" y="400"/>
                      </a:lnTo>
                      <a:lnTo>
                        <a:pt x="360" y="400"/>
                      </a:lnTo>
                      <a:lnTo>
                        <a:pt x="360" y="402"/>
                      </a:lnTo>
                      <a:lnTo>
                        <a:pt x="359" y="402"/>
                      </a:lnTo>
                      <a:lnTo>
                        <a:pt x="359" y="400"/>
                      </a:lnTo>
                      <a:lnTo>
                        <a:pt x="356" y="400"/>
                      </a:lnTo>
                      <a:lnTo>
                        <a:pt x="355" y="398"/>
                      </a:lnTo>
                      <a:lnTo>
                        <a:pt x="351" y="396"/>
                      </a:lnTo>
                      <a:lnTo>
                        <a:pt x="350" y="391"/>
                      </a:lnTo>
                      <a:lnTo>
                        <a:pt x="349" y="391"/>
                      </a:lnTo>
                      <a:lnTo>
                        <a:pt x="349" y="389"/>
                      </a:lnTo>
                      <a:lnTo>
                        <a:pt x="350" y="387"/>
                      </a:lnTo>
                      <a:lnTo>
                        <a:pt x="349" y="386"/>
                      </a:lnTo>
                      <a:lnTo>
                        <a:pt x="347" y="385"/>
                      </a:lnTo>
                      <a:lnTo>
                        <a:pt x="346" y="385"/>
                      </a:lnTo>
                      <a:lnTo>
                        <a:pt x="346" y="382"/>
                      </a:lnTo>
                      <a:lnTo>
                        <a:pt x="346" y="382"/>
                      </a:lnTo>
                      <a:lnTo>
                        <a:pt x="346" y="381"/>
                      </a:lnTo>
                      <a:lnTo>
                        <a:pt x="346" y="381"/>
                      </a:lnTo>
                      <a:lnTo>
                        <a:pt x="345" y="379"/>
                      </a:lnTo>
                      <a:lnTo>
                        <a:pt x="345" y="379"/>
                      </a:lnTo>
                      <a:lnTo>
                        <a:pt x="343" y="379"/>
                      </a:lnTo>
                      <a:lnTo>
                        <a:pt x="343" y="379"/>
                      </a:lnTo>
                      <a:lnTo>
                        <a:pt x="338" y="379"/>
                      </a:lnTo>
                      <a:lnTo>
                        <a:pt x="338" y="378"/>
                      </a:lnTo>
                      <a:lnTo>
                        <a:pt x="337" y="377"/>
                      </a:lnTo>
                      <a:lnTo>
                        <a:pt x="335" y="375"/>
                      </a:lnTo>
                      <a:lnTo>
                        <a:pt x="334" y="374"/>
                      </a:lnTo>
                      <a:lnTo>
                        <a:pt x="334" y="373"/>
                      </a:lnTo>
                      <a:lnTo>
                        <a:pt x="333" y="373"/>
                      </a:lnTo>
                      <a:lnTo>
                        <a:pt x="333" y="370"/>
                      </a:lnTo>
                      <a:lnTo>
                        <a:pt x="333" y="370"/>
                      </a:lnTo>
                      <a:lnTo>
                        <a:pt x="332" y="366"/>
                      </a:lnTo>
                      <a:lnTo>
                        <a:pt x="330" y="366"/>
                      </a:lnTo>
                      <a:lnTo>
                        <a:pt x="330" y="366"/>
                      </a:lnTo>
                      <a:lnTo>
                        <a:pt x="329" y="368"/>
                      </a:lnTo>
                      <a:lnTo>
                        <a:pt x="329" y="368"/>
                      </a:lnTo>
                      <a:lnTo>
                        <a:pt x="328" y="368"/>
                      </a:lnTo>
                      <a:lnTo>
                        <a:pt x="326" y="366"/>
                      </a:lnTo>
                      <a:lnTo>
                        <a:pt x="322" y="366"/>
                      </a:lnTo>
                      <a:lnTo>
                        <a:pt x="322" y="368"/>
                      </a:lnTo>
                      <a:lnTo>
                        <a:pt x="318" y="366"/>
                      </a:lnTo>
                      <a:close/>
                      <a:moveTo>
                        <a:pt x="317" y="349"/>
                      </a:moveTo>
                      <a:lnTo>
                        <a:pt x="316" y="349"/>
                      </a:lnTo>
                      <a:lnTo>
                        <a:pt x="315" y="351"/>
                      </a:lnTo>
                      <a:lnTo>
                        <a:pt x="313" y="351"/>
                      </a:lnTo>
                      <a:lnTo>
                        <a:pt x="313" y="353"/>
                      </a:lnTo>
                      <a:lnTo>
                        <a:pt x="312" y="354"/>
                      </a:lnTo>
                      <a:lnTo>
                        <a:pt x="313" y="357"/>
                      </a:lnTo>
                      <a:lnTo>
                        <a:pt x="315" y="357"/>
                      </a:lnTo>
                      <a:lnTo>
                        <a:pt x="315" y="356"/>
                      </a:lnTo>
                      <a:lnTo>
                        <a:pt x="316" y="356"/>
                      </a:lnTo>
                      <a:lnTo>
                        <a:pt x="316" y="357"/>
                      </a:lnTo>
                      <a:lnTo>
                        <a:pt x="315" y="357"/>
                      </a:lnTo>
                      <a:lnTo>
                        <a:pt x="315" y="357"/>
                      </a:lnTo>
                      <a:lnTo>
                        <a:pt x="316" y="358"/>
                      </a:lnTo>
                      <a:lnTo>
                        <a:pt x="316" y="358"/>
                      </a:lnTo>
                      <a:lnTo>
                        <a:pt x="317" y="358"/>
                      </a:lnTo>
                      <a:lnTo>
                        <a:pt x="318" y="358"/>
                      </a:lnTo>
                      <a:lnTo>
                        <a:pt x="318" y="360"/>
                      </a:lnTo>
                      <a:lnTo>
                        <a:pt x="320" y="360"/>
                      </a:lnTo>
                      <a:lnTo>
                        <a:pt x="321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20" y="353"/>
                      </a:lnTo>
                      <a:lnTo>
                        <a:pt x="318" y="351"/>
                      </a:lnTo>
                      <a:lnTo>
                        <a:pt x="317" y="349"/>
                      </a:lnTo>
                      <a:close/>
                      <a:moveTo>
                        <a:pt x="218" y="327"/>
                      </a:move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6" y="327"/>
                      </a:lnTo>
                      <a:lnTo>
                        <a:pt x="215" y="327"/>
                      </a:lnTo>
                      <a:lnTo>
                        <a:pt x="215" y="330"/>
                      </a:lnTo>
                      <a:lnTo>
                        <a:pt x="216" y="330"/>
                      </a:lnTo>
                      <a:lnTo>
                        <a:pt x="216" y="331"/>
                      </a:lnTo>
                      <a:lnTo>
                        <a:pt x="216" y="332"/>
                      </a:lnTo>
                      <a:lnTo>
                        <a:pt x="218" y="332"/>
                      </a:lnTo>
                      <a:lnTo>
                        <a:pt x="219" y="334"/>
                      </a:lnTo>
                      <a:lnTo>
                        <a:pt x="220" y="335"/>
                      </a:lnTo>
                      <a:lnTo>
                        <a:pt x="220" y="337"/>
                      </a:lnTo>
                      <a:lnTo>
                        <a:pt x="223" y="337"/>
                      </a:lnTo>
                      <a:lnTo>
                        <a:pt x="224" y="348"/>
                      </a:lnTo>
                      <a:lnTo>
                        <a:pt x="228" y="348"/>
                      </a:lnTo>
                      <a:lnTo>
                        <a:pt x="228" y="347"/>
                      </a:lnTo>
                      <a:lnTo>
                        <a:pt x="229" y="345"/>
                      </a:lnTo>
                      <a:lnTo>
                        <a:pt x="229" y="344"/>
                      </a:lnTo>
                      <a:lnTo>
                        <a:pt x="228" y="343"/>
                      </a:lnTo>
                      <a:lnTo>
                        <a:pt x="227" y="341"/>
                      </a:lnTo>
                      <a:lnTo>
                        <a:pt x="225" y="337"/>
                      </a:lnTo>
                      <a:lnTo>
                        <a:pt x="224" y="336"/>
                      </a:lnTo>
                      <a:lnTo>
                        <a:pt x="223" y="335"/>
                      </a:lnTo>
                      <a:lnTo>
                        <a:pt x="223" y="334"/>
                      </a:lnTo>
                      <a:lnTo>
                        <a:pt x="223" y="330"/>
                      </a:lnTo>
                      <a:lnTo>
                        <a:pt x="220" y="331"/>
                      </a:lnTo>
                      <a:lnTo>
                        <a:pt x="220" y="330"/>
                      </a:lnTo>
                      <a:lnTo>
                        <a:pt x="220" y="330"/>
                      </a:lnTo>
                      <a:lnTo>
                        <a:pt x="220" y="328"/>
                      </a:lnTo>
                      <a:lnTo>
                        <a:pt x="219" y="328"/>
                      </a:lnTo>
                      <a:lnTo>
                        <a:pt x="218" y="327"/>
                      </a:lnTo>
                      <a:close/>
                      <a:moveTo>
                        <a:pt x="208" y="307"/>
                      </a:move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7"/>
                      </a:lnTo>
                      <a:lnTo>
                        <a:pt x="208" y="309"/>
                      </a:lnTo>
                      <a:lnTo>
                        <a:pt x="208" y="310"/>
                      </a:lnTo>
                      <a:lnTo>
                        <a:pt x="210" y="310"/>
                      </a:lnTo>
                      <a:lnTo>
                        <a:pt x="208" y="310"/>
                      </a:lnTo>
                      <a:lnTo>
                        <a:pt x="206" y="310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3" y="311"/>
                      </a:lnTo>
                      <a:lnTo>
                        <a:pt x="205" y="311"/>
                      </a:lnTo>
                      <a:lnTo>
                        <a:pt x="205" y="313"/>
                      </a:lnTo>
                      <a:lnTo>
                        <a:pt x="206" y="313"/>
                      </a:lnTo>
                      <a:lnTo>
                        <a:pt x="207" y="314"/>
                      </a:lnTo>
                      <a:lnTo>
                        <a:pt x="207" y="315"/>
                      </a:lnTo>
                      <a:lnTo>
                        <a:pt x="208" y="315"/>
                      </a:lnTo>
                      <a:lnTo>
                        <a:pt x="208" y="315"/>
                      </a:lnTo>
                      <a:lnTo>
                        <a:pt x="210" y="317"/>
                      </a:lnTo>
                      <a:lnTo>
                        <a:pt x="210" y="318"/>
                      </a:lnTo>
                      <a:lnTo>
                        <a:pt x="210" y="320"/>
                      </a:lnTo>
                      <a:lnTo>
                        <a:pt x="210" y="322"/>
                      </a:lnTo>
                      <a:lnTo>
                        <a:pt x="208" y="323"/>
                      </a:lnTo>
                      <a:lnTo>
                        <a:pt x="208" y="324"/>
                      </a:lnTo>
                      <a:lnTo>
                        <a:pt x="210" y="324"/>
                      </a:lnTo>
                      <a:lnTo>
                        <a:pt x="211" y="327"/>
                      </a:lnTo>
                      <a:lnTo>
                        <a:pt x="212" y="327"/>
                      </a:lnTo>
                      <a:lnTo>
                        <a:pt x="214" y="327"/>
                      </a:lnTo>
                      <a:lnTo>
                        <a:pt x="214" y="322"/>
                      </a:lnTo>
                      <a:lnTo>
                        <a:pt x="214" y="318"/>
                      </a:lnTo>
                      <a:lnTo>
                        <a:pt x="214" y="313"/>
                      </a:lnTo>
                      <a:lnTo>
                        <a:pt x="212" y="313"/>
                      </a:lnTo>
                      <a:lnTo>
                        <a:pt x="210" y="310"/>
                      </a:lnTo>
                      <a:lnTo>
                        <a:pt x="211" y="310"/>
                      </a:lnTo>
                      <a:lnTo>
                        <a:pt x="211" y="309"/>
                      </a:lnTo>
                      <a:lnTo>
                        <a:pt x="211" y="307"/>
                      </a:lnTo>
                      <a:lnTo>
                        <a:pt x="211" y="307"/>
                      </a:lnTo>
                      <a:lnTo>
                        <a:pt x="208" y="307"/>
                      </a:lnTo>
                      <a:close/>
                      <a:moveTo>
                        <a:pt x="227" y="294"/>
                      </a:move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lnTo>
                        <a:pt x="225" y="294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6"/>
                      </a:lnTo>
                      <a:lnTo>
                        <a:pt x="225" y="298"/>
                      </a:lnTo>
                      <a:lnTo>
                        <a:pt x="225" y="298"/>
                      </a:lnTo>
                      <a:lnTo>
                        <a:pt x="223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2" y="298"/>
                      </a:lnTo>
                      <a:lnTo>
                        <a:pt x="220" y="301"/>
                      </a:lnTo>
                      <a:lnTo>
                        <a:pt x="219" y="302"/>
                      </a:lnTo>
                      <a:lnTo>
                        <a:pt x="219" y="305"/>
                      </a:lnTo>
                      <a:lnTo>
                        <a:pt x="218" y="305"/>
                      </a:lnTo>
                      <a:lnTo>
                        <a:pt x="218" y="306"/>
                      </a:lnTo>
                      <a:lnTo>
                        <a:pt x="216" y="306"/>
                      </a:lnTo>
                      <a:lnTo>
                        <a:pt x="216" y="307"/>
                      </a:lnTo>
                      <a:lnTo>
                        <a:pt x="218" y="307"/>
                      </a:lnTo>
                      <a:lnTo>
                        <a:pt x="218" y="309"/>
                      </a:lnTo>
                      <a:lnTo>
                        <a:pt x="219" y="309"/>
                      </a:lnTo>
                      <a:lnTo>
                        <a:pt x="219" y="310"/>
                      </a:lnTo>
                      <a:lnTo>
                        <a:pt x="223" y="310"/>
                      </a:lnTo>
                      <a:lnTo>
                        <a:pt x="223" y="310"/>
                      </a:lnTo>
                      <a:lnTo>
                        <a:pt x="222" y="311"/>
                      </a:lnTo>
                      <a:lnTo>
                        <a:pt x="220" y="311"/>
                      </a:lnTo>
                      <a:lnTo>
                        <a:pt x="220" y="314"/>
                      </a:lnTo>
                      <a:lnTo>
                        <a:pt x="222" y="314"/>
                      </a:lnTo>
                      <a:lnTo>
                        <a:pt x="222" y="314"/>
                      </a:lnTo>
                      <a:lnTo>
                        <a:pt x="222" y="315"/>
                      </a:lnTo>
                      <a:lnTo>
                        <a:pt x="224" y="317"/>
                      </a:lnTo>
                      <a:lnTo>
                        <a:pt x="227" y="319"/>
                      </a:lnTo>
                      <a:lnTo>
                        <a:pt x="229" y="320"/>
                      </a:lnTo>
                      <a:lnTo>
                        <a:pt x="229" y="320"/>
                      </a:lnTo>
                      <a:lnTo>
                        <a:pt x="231" y="320"/>
                      </a:lnTo>
                      <a:lnTo>
                        <a:pt x="232" y="319"/>
                      </a:lnTo>
                      <a:lnTo>
                        <a:pt x="232" y="320"/>
                      </a:lnTo>
                      <a:lnTo>
                        <a:pt x="232" y="322"/>
                      </a:lnTo>
                      <a:lnTo>
                        <a:pt x="233" y="322"/>
                      </a:lnTo>
                      <a:lnTo>
                        <a:pt x="233" y="323"/>
                      </a:lnTo>
                      <a:lnTo>
                        <a:pt x="233" y="323"/>
                      </a:lnTo>
                      <a:lnTo>
                        <a:pt x="232" y="324"/>
                      </a:lnTo>
                      <a:lnTo>
                        <a:pt x="232" y="324"/>
                      </a:lnTo>
                      <a:lnTo>
                        <a:pt x="232" y="327"/>
                      </a:lnTo>
                      <a:lnTo>
                        <a:pt x="236" y="327"/>
                      </a:lnTo>
                      <a:lnTo>
                        <a:pt x="237" y="328"/>
                      </a:lnTo>
                      <a:lnTo>
                        <a:pt x="237" y="331"/>
                      </a:lnTo>
                      <a:lnTo>
                        <a:pt x="236" y="331"/>
                      </a:lnTo>
                      <a:lnTo>
                        <a:pt x="236" y="331"/>
                      </a:lnTo>
                      <a:lnTo>
                        <a:pt x="239" y="331"/>
                      </a:lnTo>
                      <a:lnTo>
                        <a:pt x="239" y="335"/>
                      </a:lnTo>
                      <a:lnTo>
                        <a:pt x="239" y="335"/>
                      </a:lnTo>
                      <a:lnTo>
                        <a:pt x="240" y="335"/>
                      </a:lnTo>
                      <a:lnTo>
                        <a:pt x="240" y="336"/>
                      </a:lnTo>
                      <a:lnTo>
                        <a:pt x="240" y="336"/>
                      </a:lnTo>
                      <a:lnTo>
                        <a:pt x="239" y="336"/>
                      </a:lnTo>
                      <a:lnTo>
                        <a:pt x="239" y="340"/>
                      </a:lnTo>
                      <a:lnTo>
                        <a:pt x="240" y="340"/>
                      </a:lnTo>
                      <a:lnTo>
                        <a:pt x="240" y="345"/>
                      </a:lnTo>
                      <a:lnTo>
                        <a:pt x="244" y="345"/>
                      </a:lnTo>
                      <a:lnTo>
                        <a:pt x="244" y="343"/>
                      </a:lnTo>
                      <a:lnTo>
                        <a:pt x="246" y="343"/>
                      </a:lnTo>
                      <a:lnTo>
                        <a:pt x="246" y="341"/>
                      </a:lnTo>
                      <a:lnTo>
                        <a:pt x="246" y="341"/>
                      </a:lnTo>
                      <a:lnTo>
                        <a:pt x="246" y="339"/>
                      </a:lnTo>
                      <a:lnTo>
                        <a:pt x="245" y="339"/>
                      </a:lnTo>
                      <a:lnTo>
                        <a:pt x="245" y="336"/>
                      </a:lnTo>
                      <a:lnTo>
                        <a:pt x="245" y="335"/>
                      </a:lnTo>
                      <a:lnTo>
                        <a:pt x="246" y="334"/>
                      </a:lnTo>
                      <a:lnTo>
                        <a:pt x="248" y="331"/>
                      </a:lnTo>
                      <a:lnTo>
                        <a:pt x="245" y="331"/>
                      </a:lnTo>
                      <a:lnTo>
                        <a:pt x="244" y="331"/>
                      </a:lnTo>
                      <a:lnTo>
                        <a:pt x="243" y="330"/>
                      </a:lnTo>
                      <a:lnTo>
                        <a:pt x="241" y="328"/>
                      </a:lnTo>
                      <a:lnTo>
                        <a:pt x="239" y="327"/>
                      </a:lnTo>
                      <a:lnTo>
                        <a:pt x="239" y="323"/>
                      </a:lnTo>
                      <a:lnTo>
                        <a:pt x="237" y="323"/>
                      </a:lnTo>
                      <a:lnTo>
                        <a:pt x="237" y="322"/>
                      </a:lnTo>
                      <a:lnTo>
                        <a:pt x="237" y="322"/>
                      </a:lnTo>
                      <a:lnTo>
                        <a:pt x="237" y="320"/>
                      </a:lnTo>
                      <a:lnTo>
                        <a:pt x="237" y="320"/>
                      </a:lnTo>
                      <a:lnTo>
                        <a:pt x="237" y="319"/>
                      </a:lnTo>
                      <a:lnTo>
                        <a:pt x="236" y="318"/>
                      </a:lnTo>
                      <a:lnTo>
                        <a:pt x="236" y="315"/>
                      </a:lnTo>
                      <a:lnTo>
                        <a:pt x="235" y="315"/>
                      </a:lnTo>
                      <a:lnTo>
                        <a:pt x="235" y="313"/>
                      </a:lnTo>
                      <a:lnTo>
                        <a:pt x="232" y="311"/>
                      </a:lnTo>
                      <a:lnTo>
                        <a:pt x="232" y="309"/>
                      </a:lnTo>
                      <a:lnTo>
                        <a:pt x="231" y="309"/>
                      </a:lnTo>
                      <a:lnTo>
                        <a:pt x="231" y="307"/>
                      </a:lnTo>
                      <a:lnTo>
                        <a:pt x="231" y="307"/>
                      </a:lnTo>
                      <a:lnTo>
                        <a:pt x="231" y="305"/>
                      </a:lnTo>
                      <a:lnTo>
                        <a:pt x="229" y="305"/>
                      </a:lnTo>
                      <a:lnTo>
                        <a:pt x="229" y="302"/>
                      </a:lnTo>
                      <a:lnTo>
                        <a:pt x="229" y="300"/>
                      </a:lnTo>
                      <a:lnTo>
                        <a:pt x="229" y="297"/>
                      </a:lnTo>
                      <a:lnTo>
                        <a:pt x="227" y="297"/>
                      </a:lnTo>
                      <a:lnTo>
                        <a:pt x="227" y="294"/>
                      </a:lnTo>
                      <a:lnTo>
                        <a:pt x="227" y="294"/>
                      </a:lnTo>
                      <a:close/>
                      <a:moveTo>
                        <a:pt x="400" y="292"/>
                      </a:moveTo>
                      <a:lnTo>
                        <a:pt x="400" y="303"/>
                      </a:lnTo>
                      <a:lnTo>
                        <a:pt x="398" y="302"/>
                      </a:lnTo>
                      <a:lnTo>
                        <a:pt x="397" y="301"/>
                      </a:lnTo>
                      <a:lnTo>
                        <a:pt x="397" y="293"/>
                      </a:lnTo>
                      <a:lnTo>
                        <a:pt x="400" y="292"/>
                      </a:lnTo>
                      <a:close/>
                      <a:moveTo>
                        <a:pt x="181" y="267"/>
                      </a:moveTo>
                      <a:lnTo>
                        <a:pt x="181" y="268"/>
                      </a:lnTo>
                      <a:lnTo>
                        <a:pt x="181" y="268"/>
                      </a:lnTo>
                      <a:lnTo>
                        <a:pt x="181" y="269"/>
                      </a:lnTo>
                      <a:lnTo>
                        <a:pt x="182" y="269"/>
                      </a:lnTo>
                      <a:lnTo>
                        <a:pt x="182" y="269"/>
                      </a:lnTo>
                      <a:lnTo>
                        <a:pt x="184" y="268"/>
                      </a:lnTo>
                      <a:lnTo>
                        <a:pt x="184" y="267"/>
                      </a:lnTo>
                      <a:lnTo>
                        <a:pt x="182" y="267"/>
                      </a:lnTo>
                      <a:lnTo>
                        <a:pt x="181" y="267"/>
                      </a:lnTo>
                      <a:close/>
                      <a:moveTo>
                        <a:pt x="193" y="245"/>
                      </a:moveTo>
                      <a:lnTo>
                        <a:pt x="191" y="245"/>
                      </a:lnTo>
                      <a:lnTo>
                        <a:pt x="191" y="246"/>
                      </a:lnTo>
                      <a:lnTo>
                        <a:pt x="191" y="247"/>
                      </a:lnTo>
                      <a:lnTo>
                        <a:pt x="189" y="248"/>
                      </a:lnTo>
                      <a:lnTo>
                        <a:pt x="189" y="251"/>
                      </a:lnTo>
                      <a:lnTo>
                        <a:pt x="188" y="251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5" y="255"/>
                      </a:lnTo>
                      <a:lnTo>
                        <a:pt x="185" y="256"/>
                      </a:lnTo>
                      <a:lnTo>
                        <a:pt x="186" y="258"/>
                      </a:lnTo>
                      <a:lnTo>
                        <a:pt x="186" y="263"/>
                      </a:lnTo>
                      <a:lnTo>
                        <a:pt x="188" y="263"/>
                      </a:lnTo>
                      <a:lnTo>
                        <a:pt x="186" y="265"/>
                      </a:lnTo>
                      <a:lnTo>
                        <a:pt x="188" y="265"/>
                      </a:lnTo>
                      <a:lnTo>
                        <a:pt x="188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4"/>
                      </a:lnTo>
                      <a:lnTo>
                        <a:pt x="191" y="262"/>
                      </a:lnTo>
                      <a:lnTo>
                        <a:pt x="193" y="259"/>
                      </a:lnTo>
                      <a:lnTo>
                        <a:pt x="193" y="259"/>
                      </a:lnTo>
                      <a:lnTo>
                        <a:pt x="193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4" y="256"/>
                      </a:lnTo>
                      <a:lnTo>
                        <a:pt x="195" y="256"/>
                      </a:lnTo>
                      <a:lnTo>
                        <a:pt x="195" y="254"/>
                      </a:lnTo>
                      <a:lnTo>
                        <a:pt x="194" y="254"/>
                      </a:lnTo>
                      <a:lnTo>
                        <a:pt x="194" y="252"/>
                      </a:lnTo>
                      <a:lnTo>
                        <a:pt x="194" y="251"/>
                      </a:lnTo>
                      <a:lnTo>
                        <a:pt x="195" y="251"/>
                      </a:lnTo>
                      <a:lnTo>
                        <a:pt x="195" y="250"/>
                      </a:lnTo>
                      <a:lnTo>
                        <a:pt x="195" y="248"/>
                      </a:lnTo>
                      <a:lnTo>
                        <a:pt x="197" y="248"/>
                      </a:lnTo>
                      <a:lnTo>
                        <a:pt x="197" y="246"/>
                      </a:lnTo>
                      <a:lnTo>
                        <a:pt x="194" y="246"/>
                      </a:lnTo>
                      <a:lnTo>
                        <a:pt x="194" y="246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4" y="245"/>
                      </a:lnTo>
                      <a:lnTo>
                        <a:pt x="193" y="245"/>
                      </a:lnTo>
                      <a:close/>
                      <a:moveTo>
                        <a:pt x="185" y="237"/>
                      </a:moveTo>
                      <a:lnTo>
                        <a:pt x="184" y="238"/>
                      </a:lnTo>
                      <a:lnTo>
                        <a:pt x="181" y="239"/>
                      </a:lnTo>
                      <a:lnTo>
                        <a:pt x="181" y="241"/>
                      </a:lnTo>
                      <a:lnTo>
                        <a:pt x="181" y="241"/>
                      </a:lnTo>
                      <a:lnTo>
                        <a:pt x="182" y="241"/>
                      </a:lnTo>
                      <a:lnTo>
                        <a:pt x="182" y="243"/>
                      </a:lnTo>
                      <a:lnTo>
                        <a:pt x="184" y="245"/>
                      </a:lnTo>
                      <a:lnTo>
                        <a:pt x="185" y="243"/>
                      </a:lnTo>
                      <a:lnTo>
                        <a:pt x="186" y="241"/>
                      </a:lnTo>
                      <a:lnTo>
                        <a:pt x="186" y="238"/>
                      </a:lnTo>
                      <a:lnTo>
                        <a:pt x="185" y="237"/>
                      </a:lnTo>
                      <a:close/>
                      <a:moveTo>
                        <a:pt x="127" y="220"/>
                      </a:moveTo>
                      <a:lnTo>
                        <a:pt x="127" y="222"/>
                      </a:lnTo>
                      <a:lnTo>
                        <a:pt x="125" y="224"/>
                      </a:lnTo>
                      <a:lnTo>
                        <a:pt x="125" y="226"/>
                      </a:lnTo>
                      <a:lnTo>
                        <a:pt x="122" y="229"/>
                      </a:lnTo>
                      <a:lnTo>
                        <a:pt x="122" y="229"/>
                      </a:lnTo>
                      <a:lnTo>
                        <a:pt x="119" y="230"/>
                      </a:lnTo>
                      <a:lnTo>
                        <a:pt x="117" y="231"/>
                      </a:lnTo>
                      <a:lnTo>
                        <a:pt x="116" y="234"/>
                      </a:lnTo>
                      <a:lnTo>
                        <a:pt x="114" y="235"/>
                      </a:lnTo>
                      <a:lnTo>
                        <a:pt x="113" y="237"/>
                      </a:lnTo>
                      <a:lnTo>
                        <a:pt x="112" y="237"/>
                      </a:lnTo>
                      <a:lnTo>
                        <a:pt x="112" y="239"/>
                      </a:lnTo>
                      <a:lnTo>
                        <a:pt x="113" y="239"/>
                      </a:lnTo>
                      <a:lnTo>
                        <a:pt x="113" y="241"/>
                      </a:lnTo>
                      <a:lnTo>
                        <a:pt x="118" y="241"/>
                      </a:lnTo>
                      <a:lnTo>
                        <a:pt x="118" y="238"/>
                      </a:lnTo>
                      <a:lnTo>
                        <a:pt x="126" y="231"/>
                      </a:lnTo>
                      <a:lnTo>
                        <a:pt x="126" y="230"/>
                      </a:lnTo>
                      <a:lnTo>
                        <a:pt x="127" y="230"/>
                      </a:lnTo>
                      <a:lnTo>
                        <a:pt x="129" y="229"/>
                      </a:lnTo>
                      <a:lnTo>
                        <a:pt x="130" y="229"/>
                      </a:lnTo>
                      <a:lnTo>
                        <a:pt x="130" y="229"/>
                      </a:lnTo>
                      <a:lnTo>
                        <a:pt x="131" y="229"/>
                      </a:lnTo>
                      <a:lnTo>
                        <a:pt x="133" y="228"/>
                      </a:lnTo>
                      <a:lnTo>
                        <a:pt x="136" y="226"/>
                      </a:lnTo>
                      <a:lnTo>
                        <a:pt x="140" y="225"/>
                      </a:lnTo>
                      <a:lnTo>
                        <a:pt x="142" y="222"/>
                      </a:lnTo>
                      <a:lnTo>
                        <a:pt x="143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46" y="222"/>
                      </a:lnTo>
                      <a:lnTo>
                        <a:pt x="150" y="224"/>
                      </a:lnTo>
                      <a:lnTo>
                        <a:pt x="151" y="224"/>
                      </a:lnTo>
                      <a:lnTo>
                        <a:pt x="152" y="222"/>
                      </a:lnTo>
                      <a:lnTo>
                        <a:pt x="150" y="222"/>
                      </a:lnTo>
                      <a:lnTo>
                        <a:pt x="146" y="221"/>
                      </a:lnTo>
                      <a:lnTo>
                        <a:pt x="143" y="221"/>
                      </a:lnTo>
                      <a:lnTo>
                        <a:pt x="143" y="221"/>
                      </a:lnTo>
                      <a:lnTo>
                        <a:pt x="139" y="221"/>
                      </a:lnTo>
                      <a:lnTo>
                        <a:pt x="138" y="222"/>
                      </a:lnTo>
                      <a:lnTo>
                        <a:pt x="135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4" y="222"/>
                      </a:lnTo>
                      <a:lnTo>
                        <a:pt x="133" y="221"/>
                      </a:lnTo>
                      <a:lnTo>
                        <a:pt x="131" y="221"/>
                      </a:lnTo>
                      <a:lnTo>
                        <a:pt x="130" y="220"/>
                      </a:lnTo>
                      <a:lnTo>
                        <a:pt x="127" y="220"/>
                      </a:lnTo>
                      <a:close/>
                      <a:moveTo>
                        <a:pt x="126" y="169"/>
                      </a:moveTo>
                      <a:lnTo>
                        <a:pt x="122" y="170"/>
                      </a:lnTo>
                      <a:lnTo>
                        <a:pt x="122" y="170"/>
                      </a:lnTo>
                      <a:lnTo>
                        <a:pt x="118" y="170"/>
                      </a:lnTo>
                      <a:lnTo>
                        <a:pt x="118" y="171"/>
                      </a:lnTo>
                      <a:lnTo>
                        <a:pt x="117" y="171"/>
                      </a:lnTo>
                      <a:lnTo>
                        <a:pt x="113" y="175"/>
                      </a:lnTo>
                      <a:lnTo>
                        <a:pt x="109" y="175"/>
                      </a:lnTo>
                      <a:lnTo>
                        <a:pt x="108" y="178"/>
                      </a:lnTo>
                      <a:lnTo>
                        <a:pt x="108" y="178"/>
                      </a:lnTo>
                      <a:lnTo>
                        <a:pt x="108" y="179"/>
                      </a:lnTo>
                      <a:lnTo>
                        <a:pt x="102" y="182"/>
                      </a:lnTo>
                      <a:lnTo>
                        <a:pt x="99" y="182"/>
                      </a:lnTo>
                      <a:lnTo>
                        <a:pt x="95" y="182"/>
                      </a:lnTo>
                      <a:lnTo>
                        <a:pt x="89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7" y="182"/>
                      </a:lnTo>
                      <a:lnTo>
                        <a:pt x="85" y="182"/>
                      </a:lnTo>
                      <a:lnTo>
                        <a:pt x="85" y="180"/>
                      </a:lnTo>
                      <a:lnTo>
                        <a:pt x="85" y="178"/>
                      </a:lnTo>
                      <a:lnTo>
                        <a:pt x="84" y="178"/>
                      </a:lnTo>
                      <a:lnTo>
                        <a:pt x="84" y="175"/>
                      </a:lnTo>
                      <a:lnTo>
                        <a:pt x="85" y="175"/>
                      </a:lnTo>
                      <a:lnTo>
                        <a:pt x="84" y="173"/>
                      </a:lnTo>
                      <a:lnTo>
                        <a:pt x="81" y="174"/>
                      </a:lnTo>
                      <a:lnTo>
                        <a:pt x="80" y="173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80" y="171"/>
                      </a:lnTo>
                      <a:lnTo>
                        <a:pt x="76" y="171"/>
                      </a:lnTo>
                      <a:lnTo>
                        <a:pt x="76" y="170"/>
                      </a:lnTo>
                      <a:lnTo>
                        <a:pt x="72" y="170"/>
                      </a:lnTo>
                      <a:lnTo>
                        <a:pt x="74" y="171"/>
                      </a:lnTo>
                      <a:lnTo>
                        <a:pt x="75" y="173"/>
                      </a:lnTo>
                      <a:lnTo>
                        <a:pt x="75" y="174"/>
                      </a:lnTo>
                      <a:lnTo>
                        <a:pt x="76" y="174"/>
                      </a:lnTo>
                      <a:lnTo>
                        <a:pt x="76" y="175"/>
                      </a:lnTo>
                      <a:lnTo>
                        <a:pt x="76" y="175"/>
                      </a:lnTo>
                      <a:lnTo>
                        <a:pt x="76" y="176"/>
                      </a:lnTo>
                      <a:lnTo>
                        <a:pt x="78" y="176"/>
                      </a:lnTo>
                      <a:lnTo>
                        <a:pt x="78" y="179"/>
                      </a:lnTo>
                      <a:lnTo>
                        <a:pt x="78" y="180"/>
                      </a:lnTo>
                      <a:lnTo>
                        <a:pt x="80" y="180"/>
                      </a:lnTo>
                      <a:lnTo>
                        <a:pt x="80" y="183"/>
                      </a:lnTo>
                      <a:lnTo>
                        <a:pt x="81" y="183"/>
                      </a:lnTo>
                      <a:lnTo>
                        <a:pt x="83" y="183"/>
                      </a:lnTo>
                      <a:lnTo>
                        <a:pt x="83" y="186"/>
                      </a:lnTo>
                      <a:lnTo>
                        <a:pt x="76" y="186"/>
                      </a:lnTo>
                      <a:lnTo>
                        <a:pt x="75" y="187"/>
                      </a:lnTo>
                      <a:lnTo>
                        <a:pt x="72" y="190"/>
                      </a:lnTo>
                      <a:lnTo>
                        <a:pt x="70" y="192"/>
                      </a:lnTo>
                      <a:lnTo>
                        <a:pt x="66" y="193"/>
                      </a:lnTo>
                      <a:lnTo>
                        <a:pt x="63" y="193"/>
                      </a:lnTo>
                      <a:lnTo>
                        <a:pt x="63" y="193"/>
                      </a:lnTo>
                      <a:lnTo>
                        <a:pt x="59" y="193"/>
                      </a:lnTo>
                      <a:lnTo>
                        <a:pt x="59" y="192"/>
                      </a:lnTo>
                      <a:lnTo>
                        <a:pt x="55" y="192"/>
                      </a:lnTo>
                      <a:lnTo>
                        <a:pt x="55" y="192"/>
                      </a:lnTo>
                      <a:lnTo>
                        <a:pt x="55" y="193"/>
                      </a:lnTo>
                      <a:lnTo>
                        <a:pt x="57" y="193"/>
                      </a:lnTo>
                      <a:lnTo>
                        <a:pt x="57" y="193"/>
                      </a:lnTo>
                      <a:lnTo>
                        <a:pt x="58" y="195"/>
                      </a:lnTo>
                      <a:lnTo>
                        <a:pt x="58" y="196"/>
                      </a:lnTo>
                      <a:lnTo>
                        <a:pt x="59" y="196"/>
                      </a:lnTo>
                      <a:lnTo>
                        <a:pt x="59" y="196"/>
                      </a:lnTo>
                      <a:lnTo>
                        <a:pt x="62" y="196"/>
                      </a:lnTo>
                      <a:lnTo>
                        <a:pt x="62" y="197"/>
                      </a:lnTo>
                      <a:lnTo>
                        <a:pt x="64" y="197"/>
                      </a:lnTo>
                      <a:lnTo>
                        <a:pt x="67" y="197"/>
                      </a:lnTo>
                      <a:lnTo>
                        <a:pt x="68" y="201"/>
                      </a:lnTo>
                      <a:lnTo>
                        <a:pt x="70" y="203"/>
                      </a:lnTo>
                      <a:lnTo>
                        <a:pt x="71" y="203"/>
                      </a:lnTo>
                      <a:lnTo>
                        <a:pt x="72" y="203"/>
                      </a:lnTo>
                      <a:lnTo>
                        <a:pt x="72" y="201"/>
                      </a:lnTo>
                      <a:lnTo>
                        <a:pt x="74" y="201"/>
                      </a:lnTo>
                      <a:lnTo>
                        <a:pt x="74" y="201"/>
                      </a:lnTo>
                      <a:lnTo>
                        <a:pt x="76" y="201"/>
                      </a:lnTo>
                      <a:lnTo>
                        <a:pt x="76" y="201"/>
                      </a:lnTo>
                      <a:lnTo>
                        <a:pt x="81" y="201"/>
                      </a:lnTo>
                      <a:lnTo>
                        <a:pt x="81" y="200"/>
                      </a:lnTo>
                      <a:lnTo>
                        <a:pt x="83" y="200"/>
                      </a:lnTo>
                      <a:lnTo>
                        <a:pt x="84" y="201"/>
                      </a:lnTo>
                      <a:lnTo>
                        <a:pt x="85" y="201"/>
                      </a:lnTo>
                      <a:lnTo>
                        <a:pt x="85" y="200"/>
                      </a:lnTo>
                      <a:lnTo>
                        <a:pt x="89" y="199"/>
                      </a:lnTo>
                      <a:lnTo>
                        <a:pt x="89" y="197"/>
                      </a:lnTo>
                      <a:lnTo>
                        <a:pt x="89" y="197"/>
                      </a:lnTo>
                      <a:lnTo>
                        <a:pt x="91" y="196"/>
                      </a:lnTo>
                      <a:lnTo>
                        <a:pt x="91" y="195"/>
                      </a:lnTo>
                      <a:lnTo>
                        <a:pt x="92" y="193"/>
                      </a:lnTo>
                      <a:lnTo>
                        <a:pt x="93" y="193"/>
                      </a:lnTo>
                      <a:lnTo>
                        <a:pt x="96" y="193"/>
                      </a:lnTo>
                      <a:lnTo>
                        <a:pt x="96" y="195"/>
                      </a:lnTo>
                      <a:lnTo>
                        <a:pt x="97" y="195"/>
                      </a:lnTo>
                      <a:lnTo>
                        <a:pt x="99" y="195"/>
                      </a:lnTo>
                      <a:lnTo>
                        <a:pt x="100" y="193"/>
                      </a:lnTo>
                      <a:lnTo>
                        <a:pt x="102" y="193"/>
                      </a:lnTo>
                      <a:lnTo>
                        <a:pt x="102" y="192"/>
                      </a:lnTo>
                      <a:lnTo>
                        <a:pt x="102" y="191"/>
                      </a:lnTo>
                      <a:lnTo>
                        <a:pt x="104" y="191"/>
                      </a:lnTo>
                      <a:lnTo>
                        <a:pt x="106" y="187"/>
                      </a:lnTo>
                      <a:lnTo>
                        <a:pt x="108" y="187"/>
                      </a:lnTo>
                      <a:lnTo>
                        <a:pt x="109" y="186"/>
                      </a:lnTo>
                      <a:lnTo>
                        <a:pt x="109" y="184"/>
                      </a:lnTo>
                      <a:lnTo>
                        <a:pt x="112" y="184"/>
                      </a:lnTo>
                      <a:lnTo>
                        <a:pt x="112" y="183"/>
                      </a:lnTo>
                      <a:lnTo>
                        <a:pt x="113" y="183"/>
                      </a:lnTo>
                      <a:lnTo>
                        <a:pt x="114" y="183"/>
                      </a:lnTo>
                      <a:lnTo>
                        <a:pt x="114" y="183"/>
                      </a:lnTo>
                      <a:lnTo>
                        <a:pt x="116" y="183"/>
                      </a:lnTo>
                      <a:lnTo>
                        <a:pt x="116" y="182"/>
                      </a:lnTo>
                      <a:lnTo>
                        <a:pt x="118" y="179"/>
                      </a:lnTo>
                      <a:lnTo>
                        <a:pt x="118" y="178"/>
                      </a:lnTo>
                      <a:lnTo>
                        <a:pt x="121" y="178"/>
                      </a:lnTo>
                      <a:lnTo>
                        <a:pt x="122" y="176"/>
                      </a:lnTo>
                      <a:lnTo>
                        <a:pt x="122" y="175"/>
                      </a:lnTo>
                      <a:lnTo>
                        <a:pt x="125" y="174"/>
                      </a:lnTo>
                      <a:lnTo>
                        <a:pt x="127" y="174"/>
                      </a:lnTo>
                      <a:lnTo>
                        <a:pt x="126" y="173"/>
                      </a:lnTo>
                      <a:lnTo>
                        <a:pt x="126" y="171"/>
                      </a:lnTo>
                      <a:lnTo>
                        <a:pt x="125" y="170"/>
                      </a:lnTo>
                      <a:lnTo>
                        <a:pt x="130" y="171"/>
                      </a:lnTo>
                      <a:lnTo>
                        <a:pt x="130" y="170"/>
                      </a:lnTo>
                      <a:lnTo>
                        <a:pt x="127" y="170"/>
                      </a:lnTo>
                      <a:lnTo>
                        <a:pt x="127" y="169"/>
                      </a:lnTo>
                      <a:lnTo>
                        <a:pt x="126" y="169"/>
                      </a:lnTo>
                      <a:close/>
                      <a:moveTo>
                        <a:pt x="36" y="165"/>
                      </a:moveTo>
                      <a:lnTo>
                        <a:pt x="34" y="167"/>
                      </a:lnTo>
                      <a:lnTo>
                        <a:pt x="33" y="167"/>
                      </a:lnTo>
                      <a:lnTo>
                        <a:pt x="32" y="167"/>
                      </a:lnTo>
                      <a:lnTo>
                        <a:pt x="32" y="167"/>
                      </a:lnTo>
                      <a:lnTo>
                        <a:pt x="30" y="169"/>
                      </a:lnTo>
                      <a:lnTo>
                        <a:pt x="28" y="169"/>
                      </a:lnTo>
                      <a:lnTo>
                        <a:pt x="28" y="170"/>
                      </a:lnTo>
                      <a:lnTo>
                        <a:pt x="29" y="170"/>
                      </a:lnTo>
                      <a:lnTo>
                        <a:pt x="30" y="170"/>
                      </a:lnTo>
                      <a:lnTo>
                        <a:pt x="32" y="170"/>
                      </a:lnTo>
                      <a:lnTo>
                        <a:pt x="33" y="170"/>
                      </a:lnTo>
                      <a:lnTo>
                        <a:pt x="34" y="170"/>
                      </a:lnTo>
                      <a:lnTo>
                        <a:pt x="34" y="170"/>
                      </a:lnTo>
                      <a:lnTo>
                        <a:pt x="34" y="171"/>
                      </a:lnTo>
                      <a:lnTo>
                        <a:pt x="40" y="171"/>
                      </a:lnTo>
                      <a:lnTo>
                        <a:pt x="40" y="173"/>
                      </a:lnTo>
                      <a:lnTo>
                        <a:pt x="41" y="173"/>
                      </a:lnTo>
                      <a:lnTo>
                        <a:pt x="45" y="171"/>
                      </a:lnTo>
                      <a:lnTo>
                        <a:pt x="46" y="171"/>
                      </a:lnTo>
                      <a:lnTo>
                        <a:pt x="49" y="170"/>
                      </a:lnTo>
                      <a:lnTo>
                        <a:pt x="53" y="170"/>
                      </a:lnTo>
                      <a:lnTo>
                        <a:pt x="53" y="170"/>
                      </a:lnTo>
                      <a:lnTo>
                        <a:pt x="53" y="169"/>
                      </a:lnTo>
                      <a:lnTo>
                        <a:pt x="53" y="169"/>
                      </a:lnTo>
                      <a:lnTo>
                        <a:pt x="54" y="169"/>
                      </a:lnTo>
                      <a:lnTo>
                        <a:pt x="45" y="169"/>
                      </a:lnTo>
                      <a:lnTo>
                        <a:pt x="45" y="169"/>
                      </a:lnTo>
                      <a:lnTo>
                        <a:pt x="44" y="169"/>
                      </a:lnTo>
                      <a:lnTo>
                        <a:pt x="44" y="166"/>
                      </a:lnTo>
                      <a:lnTo>
                        <a:pt x="44" y="166"/>
                      </a:lnTo>
                      <a:lnTo>
                        <a:pt x="41" y="166"/>
                      </a:lnTo>
                      <a:lnTo>
                        <a:pt x="38" y="165"/>
                      </a:lnTo>
                      <a:lnTo>
                        <a:pt x="36" y="165"/>
                      </a:lnTo>
                      <a:close/>
                      <a:moveTo>
                        <a:pt x="0" y="68"/>
                      </a:moveTo>
                      <a:lnTo>
                        <a:pt x="2" y="68"/>
                      </a:lnTo>
                      <a:lnTo>
                        <a:pt x="0" y="69"/>
                      </a:lnTo>
                      <a:lnTo>
                        <a:pt x="0" y="69"/>
                      </a:lnTo>
                      <a:lnTo>
                        <a:pt x="0" y="68"/>
                      </a:lnTo>
                      <a:close/>
                      <a:moveTo>
                        <a:pt x="261" y="25"/>
                      </a:moveTo>
                      <a:lnTo>
                        <a:pt x="258" y="25"/>
                      </a:lnTo>
                      <a:lnTo>
                        <a:pt x="258" y="26"/>
                      </a:lnTo>
                      <a:lnTo>
                        <a:pt x="258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0" y="27"/>
                      </a:lnTo>
                      <a:lnTo>
                        <a:pt x="261" y="26"/>
                      </a:lnTo>
                      <a:lnTo>
                        <a:pt x="262" y="26"/>
                      </a:lnTo>
                      <a:lnTo>
                        <a:pt x="261" y="25"/>
                      </a:lnTo>
                      <a:close/>
                      <a:moveTo>
                        <a:pt x="266" y="0"/>
                      </a:move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67" y="0"/>
                      </a:lnTo>
                      <a:lnTo>
                        <a:pt x="274" y="0"/>
                      </a:lnTo>
                      <a:lnTo>
                        <a:pt x="274" y="1"/>
                      </a:lnTo>
                      <a:lnTo>
                        <a:pt x="277" y="1"/>
                      </a:lnTo>
                      <a:lnTo>
                        <a:pt x="277" y="1"/>
                      </a:lnTo>
                      <a:lnTo>
                        <a:pt x="278" y="1"/>
                      </a:lnTo>
                      <a:lnTo>
                        <a:pt x="278" y="2"/>
                      </a:lnTo>
                      <a:lnTo>
                        <a:pt x="280" y="2"/>
                      </a:lnTo>
                      <a:lnTo>
                        <a:pt x="280" y="2"/>
                      </a:lnTo>
                      <a:lnTo>
                        <a:pt x="283" y="2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5"/>
                      </a:lnTo>
                      <a:lnTo>
                        <a:pt x="284" y="4"/>
                      </a:lnTo>
                      <a:lnTo>
                        <a:pt x="286" y="4"/>
                      </a:lnTo>
                      <a:lnTo>
                        <a:pt x="292" y="4"/>
                      </a:lnTo>
                      <a:lnTo>
                        <a:pt x="294" y="5"/>
                      </a:lnTo>
                      <a:lnTo>
                        <a:pt x="300" y="5"/>
                      </a:lnTo>
                      <a:lnTo>
                        <a:pt x="297" y="12"/>
                      </a:lnTo>
                      <a:lnTo>
                        <a:pt x="296" y="12"/>
                      </a:lnTo>
                      <a:lnTo>
                        <a:pt x="296" y="15"/>
                      </a:lnTo>
                      <a:lnTo>
                        <a:pt x="295" y="15"/>
                      </a:lnTo>
                      <a:lnTo>
                        <a:pt x="294" y="17"/>
                      </a:lnTo>
                      <a:lnTo>
                        <a:pt x="294" y="18"/>
                      </a:lnTo>
                      <a:lnTo>
                        <a:pt x="292" y="19"/>
                      </a:lnTo>
                      <a:lnTo>
                        <a:pt x="290" y="21"/>
                      </a:lnTo>
                      <a:lnTo>
                        <a:pt x="288" y="22"/>
                      </a:lnTo>
                      <a:lnTo>
                        <a:pt x="287" y="22"/>
                      </a:lnTo>
                      <a:lnTo>
                        <a:pt x="284" y="22"/>
                      </a:lnTo>
                      <a:lnTo>
                        <a:pt x="279" y="23"/>
                      </a:lnTo>
                      <a:lnTo>
                        <a:pt x="273" y="25"/>
                      </a:lnTo>
                      <a:lnTo>
                        <a:pt x="266" y="25"/>
                      </a:lnTo>
                      <a:lnTo>
                        <a:pt x="266" y="26"/>
                      </a:lnTo>
                      <a:lnTo>
                        <a:pt x="263" y="26"/>
                      </a:lnTo>
                      <a:lnTo>
                        <a:pt x="263" y="27"/>
                      </a:lnTo>
                      <a:lnTo>
                        <a:pt x="263" y="27"/>
                      </a:lnTo>
                      <a:lnTo>
                        <a:pt x="263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29"/>
                      </a:lnTo>
                      <a:lnTo>
                        <a:pt x="265" y="30"/>
                      </a:lnTo>
                      <a:lnTo>
                        <a:pt x="266" y="30"/>
                      </a:lnTo>
                      <a:lnTo>
                        <a:pt x="267" y="31"/>
                      </a:lnTo>
                      <a:lnTo>
                        <a:pt x="267" y="32"/>
                      </a:lnTo>
                      <a:lnTo>
                        <a:pt x="267" y="32"/>
                      </a:lnTo>
                      <a:lnTo>
                        <a:pt x="266" y="32"/>
                      </a:lnTo>
                      <a:lnTo>
                        <a:pt x="265" y="34"/>
                      </a:lnTo>
                      <a:lnTo>
                        <a:pt x="263" y="34"/>
                      </a:lnTo>
                      <a:lnTo>
                        <a:pt x="262" y="36"/>
                      </a:lnTo>
                      <a:lnTo>
                        <a:pt x="263" y="36"/>
                      </a:lnTo>
                      <a:lnTo>
                        <a:pt x="263" y="39"/>
                      </a:lnTo>
                      <a:lnTo>
                        <a:pt x="261" y="39"/>
                      </a:lnTo>
                      <a:lnTo>
                        <a:pt x="261" y="42"/>
                      </a:lnTo>
                      <a:lnTo>
                        <a:pt x="263" y="40"/>
                      </a:lnTo>
                      <a:lnTo>
                        <a:pt x="263" y="42"/>
                      </a:lnTo>
                      <a:lnTo>
                        <a:pt x="263" y="42"/>
                      </a:lnTo>
                      <a:lnTo>
                        <a:pt x="263" y="43"/>
                      </a:lnTo>
                      <a:lnTo>
                        <a:pt x="265" y="43"/>
                      </a:lnTo>
                      <a:lnTo>
                        <a:pt x="267" y="46"/>
                      </a:lnTo>
                      <a:lnTo>
                        <a:pt x="269" y="46"/>
                      </a:lnTo>
                      <a:lnTo>
                        <a:pt x="269" y="46"/>
                      </a:lnTo>
                      <a:lnTo>
                        <a:pt x="270" y="47"/>
                      </a:lnTo>
                      <a:lnTo>
                        <a:pt x="270" y="47"/>
                      </a:lnTo>
                      <a:lnTo>
                        <a:pt x="270" y="48"/>
                      </a:lnTo>
                      <a:lnTo>
                        <a:pt x="271" y="48"/>
                      </a:lnTo>
                      <a:lnTo>
                        <a:pt x="273" y="48"/>
                      </a:lnTo>
                      <a:lnTo>
                        <a:pt x="274" y="49"/>
                      </a:lnTo>
                      <a:lnTo>
                        <a:pt x="274" y="49"/>
                      </a:lnTo>
                      <a:lnTo>
                        <a:pt x="275" y="49"/>
                      </a:lnTo>
                      <a:lnTo>
                        <a:pt x="275" y="51"/>
                      </a:lnTo>
                      <a:lnTo>
                        <a:pt x="279" y="51"/>
                      </a:lnTo>
                      <a:lnTo>
                        <a:pt x="280" y="52"/>
                      </a:lnTo>
                      <a:lnTo>
                        <a:pt x="282" y="52"/>
                      </a:lnTo>
                      <a:lnTo>
                        <a:pt x="282" y="53"/>
                      </a:lnTo>
                      <a:lnTo>
                        <a:pt x="283" y="53"/>
                      </a:lnTo>
                      <a:lnTo>
                        <a:pt x="283" y="55"/>
                      </a:lnTo>
                      <a:lnTo>
                        <a:pt x="284" y="55"/>
                      </a:lnTo>
                      <a:lnTo>
                        <a:pt x="286" y="55"/>
                      </a:lnTo>
                      <a:lnTo>
                        <a:pt x="288" y="56"/>
                      </a:lnTo>
                      <a:lnTo>
                        <a:pt x="288" y="57"/>
                      </a:lnTo>
                      <a:lnTo>
                        <a:pt x="290" y="60"/>
                      </a:lnTo>
                      <a:lnTo>
                        <a:pt x="292" y="59"/>
                      </a:lnTo>
                      <a:lnTo>
                        <a:pt x="292" y="60"/>
                      </a:lnTo>
                      <a:lnTo>
                        <a:pt x="294" y="60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4" y="63"/>
                      </a:lnTo>
                      <a:lnTo>
                        <a:pt x="292" y="64"/>
                      </a:lnTo>
                      <a:lnTo>
                        <a:pt x="290" y="63"/>
                      </a:lnTo>
                      <a:lnTo>
                        <a:pt x="290" y="63"/>
                      </a:lnTo>
                      <a:lnTo>
                        <a:pt x="288" y="64"/>
                      </a:lnTo>
                      <a:lnTo>
                        <a:pt x="288" y="64"/>
                      </a:lnTo>
                      <a:lnTo>
                        <a:pt x="288" y="63"/>
                      </a:lnTo>
                      <a:lnTo>
                        <a:pt x="287" y="63"/>
                      </a:lnTo>
                      <a:lnTo>
                        <a:pt x="286" y="63"/>
                      </a:lnTo>
                      <a:lnTo>
                        <a:pt x="286" y="61"/>
                      </a:lnTo>
                      <a:lnTo>
                        <a:pt x="283" y="68"/>
                      </a:lnTo>
                      <a:lnTo>
                        <a:pt x="284" y="66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88" y="68"/>
                      </a:lnTo>
                      <a:lnTo>
                        <a:pt x="287" y="69"/>
                      </a:lnTo>
                      <a:lnTo>
                        <a:pt x="286" y="69"/>
                      </a:lnTo>
                      <a:lnTo>
                        <a:pt x="286" y="70"/>
                      </a:lnTo>
                      <a:lnTo>
                        <a:pt x="283" y="70"/>
                      </a:lnTo>
                      <a:lnTo>
                        <a:pt x="282" y="72"/>
                      </a:lnTo>
                      <a:lnTo>
                        <a:pt x="280" y="73"/>
                      </a:lnTo>
                      <a:lnTo>
                        <a:pt x="280" y="74"/>
                      </a:lnTo>
                      <a:lnTo>
                        <a:pt x="282" y="74"/>
                      </a:lnTo>
                      <a:lnTo>
                        <a:pt x="282" y="76"/>
                      </a:lnTo>
                      <a:lnTo>
                        <a:pt x="284" y="77"/>
                      </a:lnTo>
                      <a:lnTo>
                        <a:pt x="286" y="77"/>
                      </a:lnTo>
                      <a:lnTo>
                        <a:pt x="287" y="78"/>
                      </a:lnTo>
                      <a:lnTo>
                        <a:pt x="290" y="78"/>
                      </a:lnTo>
                      <a:lnTo>
                        <a:pt x="290" y="80"/>
                      </a:lnTo>
                      <a:lnTo>
                        <a:pt x="291" y="80"/>
                      </a:lnTo>
                      <a:lnTo>
                        <a:pt x="291" y="80"/>
                      </a:lnTo>
                      <a:lnTo>
                        <a:pt x="295" y="80"/>
                      </a:lnTo>
                      <a:lnTo>
                        <a:pt x="295" y="82"/>
                      </a:lnTo>
                      <a:lnTo>
                        <a:pt x="297" y="82"/>
                      </a:lnTo>
                      <a:lnTo>
                        <a:pt x="297" y="84"/>
                      </a:lnTo>
                      <a:lnTo>
                        <a:pt x="296" y="84"/>
                      </a:lnTo>
                      <a:lnTo>
                        <a:pt x="296" y="84"/>
                      </a:lnTo>
                      <a:lnTo>
                        <a:pt x="297" y="85"/>
                      </a:lnTo>
                      <a:lnTo>
                        <a:pt x="297" y="85"/>
                      </a:lnTo>
                      <a:lnTo>
                        <a:pt x="297" y="86"/>
                      </a:lnTo>
                      <a:lnTo>
                        <a:pt x="299" y="86"/>
                      </a:lnTo>
                      <a:lnTo>
                        <a:pt x="297" y="89"/>
                      </a:lnTo>
                      <a:lnTo>
                        <a:pt x="300" y="91"/>
                      </a:lnTo>
                      <a:lnTo>
                        <a:pt x="300" y="94"/>
                      </a:lnTo>
                      <a:lnTo>
                        <a:pt x="301" y="94"/>
                      </a:lnTo>
                      <a:lnTo>
                        <a:pt x="301" y="98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1" y="99"/>
                      </a:lnTo>
                      <a:lnTo>
                        <a:pt x="305" y="101"/>
                      </a:lnTo>
                      <a:lnTo>
                        <a:pt x="305" y="95"/>
                      </a:lnTo>
                      <a:lnTo>
                        <a:pt x="307" y="95"/>
                      </a:lnTo>
                      <a:lnTo>
                        <a:pt x="307" y="94"/>
                      </a:lnTo>
                      <a:lnTo>
                        <a:pt x="309" y="94"/>
                      </a:lnTo>
                      <a:lnTo>
                        <a:pt x="308" y="87"/>
                      </a:lnTo>
                      <a:lnTo>
                        <a:pt x="309" y="87"/>
                      </a:lnTo>
                      <a:lnTo>
                        <a:pt x="309" y="86"/>
                      </a:lnTo>
                      <a:lnTo>
                        <a:pt x="311" y="86"/>
                      </a:lnTo>
                      <a:lnTo>
                        <a:pt x="311" y="82"/>
                      </a:lnTo>
                      <a:lnTo>
                        <a:pt x="311" y="82"/>
                      </a:lnTo>
                      <a:lnTo>
                        <a:pt x="313" y="82"/>
                      </a:lnTo>
                      <a:lnTo>
                        <a:pt x="315" y="81"/>
                      </a:lnTo>
                      <a:lnTo>
                        <a:pt x="317" y="80"/>
                      </a:lnTo>
                      <a:lnTo>
                        <a:pt x="317" y="80"/>
                      </a:lnTo>
                      <a:lnTo>
                        <a:pt x="318" y="80"/>
                      </a:lnTo>
                      <a:lnTo>
                        <a:pt x="318" y="80"/>
                      </a:lnTo>
                      <a:lnTo>
                        <a:pt x="320" y="82"/>
                      </a:lnTo>
                      <a:lnTo>
                        <a:pt x="321" y="86"/>
                      </a:lnTo>
                      <a:lnTo>
                        <a:pt x="322" y="89"/>
                      </a:lnTo>
                      <a:lnTo>
                        <a:pt x="321" y="90"/>
                      </a:lnTo>
                      <a:lnTo>
                        <a:pt x="321" y="91"/>
                      </a:lnTo>
                      <a:lnTo>
                        <a:pt x="321" y="91"/>
                      </a:lnTo>
                      <a:lnTo>
                        <a:pt x="318" y="93"/>
                      </a:lnTo>
                      <a:lnTo>
                        <a:pt x="318" y="95"/>
                      </a:lnTo>
                      <a:lnTo>
                        <a:pt x="318" y="98"/>
                      </a:lnTo>
                      <a:lnTo>
                        <a:pt x="318" y="99"/>
                      </a:lnTo>
                      <a:lnTo>
                        <a:pt x="316" y="99"/>
                      </a:lnTo>
                      <a:lnTo>
                        <a:pt x="316" y="101"/>
                      </a:lnTo>
                      <a:lnTo>
                        <a:pt x="315" y="102"/>
                      </a:lnTo>
                      <a:lnTo>
                        <a:pt x="316" y="103"/>
                      </a:lnTo>
                      <a:lnTo>
                        <a:pt x="316" y="103"/>
                      </a:lnTo>
                      <a:lnTo>
                        <a:pt x="316" y="106"/>
                      </a:lnTo>
                      <a:lnTo>
                        <a:pt x="317" y="106"/>
                      </a:lnTo>
                      <a:lnTo>
                        <a:pt x="317" y="107"/>
                      </a:lnTo>
                      <a:lnTo>
                        <a:pt x="318" y="107"/>
                      </a:lnTo>
                      <a:lnTo>
                        <a:pt x="318" y="110"/>
                      </a:lnTo>
                      <a:lnTo>
                        <a:pt x="322" y="110"/>
                      </a:lnTo>
                      <a:lnTo>
                        <a:pt x="324" y="112"/>
                      </a:lnTo>
                      <a:lnTo>
                        <a:pt x="325" y="115"/>
                      </a:lnTo>
                      <a:lnTo>
                        <a:pt x="326" y="118"/>
                      </a:lnTo>
                      <a:lnTo>
                        <a:pt x="329" y="116"/>
                      </a:lnTo>
                      <a:lnTo>
                        <a:pt x="330" y="118"/>
                      </a:lnTo>
                      <a:lnTo>
                        <a:pt x="332" y="118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2" y="115"/>
                      </a:lnTo>
                      <a:lnTo>
                        <a:pt x="334" y="115"/>
                      </a:lnTo>
                      <a:lnTo>
                        <a:pt x="335" y="114"/>
                      </a:lnTo>
                      <a:lnTo>
                        <a:pt x="338" y="114"/>
                      </a:lnTo>
                      <a:lnTo>
                        <a:pt x="338" y="112"/>
                      </a:lnTo>
                      <a:lnTo>
                        <a:pt x="337" y="111"/>
                      </a:lnTo>
                      <a:lnTo>
                        <a:pt x="335" y="110"/>
                      </a:lnTo>
                      <a:lnTo>
                        <a:pt x="337" y="108"/>
                      </a:lnTo>
                      <a:lnTo>
                        <a:pt x="337" y="108"/>
                      </a:lnTo>
                      <a:lnTo>
                        <a:pt x="338" y="107"/>
                      </a:lnTo>
                      <a:lnTo>
                        <a:pt x="338" y="107"/>
                      </a:lnTo>
                      <a:lnTo>
                        <a:pt x="338" y="106"/>
                      </a:lnTo>
                      <a:lnTo>
                        <a:pt x="341" y="104"/>
                      </a:lnTo>
                      <a:lnTo>
                        <a:pt x="341" y="103"/>
                      </a:lnTo>
                      <a:lnTo>
                        <a:pt x="341" y="103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2" y="102"/>
                      </a:lnTo>
                      <a:lnTo>
                        <a:pt x="343" y="101"/>
                      </a:lnTo>
                      <a:lnTo>
                        <a:pt x="342" y="98"/>
                      </a:lnTo>
                      <a:lnTo>
                        <a:pt x="343" y="98"/>
                      </a:lnTo>
                      <a:lnTo>
                        <a:pt x="345" y="91"/>
                      </a:lnTo>
                      <a:lnTo>
                        <a:pt x="347" y="91"/>
                      </a:lnTo>
                      <a:lnTo>
                        <a:pt x="349" y="91"/>
                      </a:lnTo>
                      <a:lnTo>
                        <a:pt x="349" y="91"/>
                      </a:lnTo>
                      <a:lnTo>
                        <a:pt x="351" y="90"/>
                      </a:lnTo>
                      <a:lnTo>
                        <a:pt x="350" y="89"/>
                      </a:lnTo>
                      <a:lnTo>
                        <a:pt x="352" y="89"/>
                      </a:lnTo>
                      <a:lnTo>
                        <a:pt x="352" y="87"/>
                      </a:lnTo>
                      <a:lnTo>
                        <a:pt x="351" y="87"/>
                      </a:lnTo>
                      <a:lnTo>
                        <a:pt x="351" y="86"/>
                      </a:lnTo>
                      <a:lnTo>
                        <a:pt x="351" y="85"/>
                      </a:lnTo>
                      <a:lnTo>
                        <a:pt x="350" y="85"/>
                      </a:lnTo>
                      <a:lnTo>
                        <a:pt x="350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9" y="82"/>
                      </a:lnTo>
                      <a:lnTo>
                        <a:pt x="347" y="82"/>
                      </a:lnTo>
                      <a:lnTo>
                        <a:pt x="347" y="74"/>
                      </a:lnTo>
                      <a:lnTo>
                        <a:pt x="346" y="74"/>
                      </a:lnTo>
                      <a:lnTo>
                        <a:pt x="347" y="73"/>
                      </a:lnTo>
                      <a:lnTo>
                        <a:pt x="347" y="73"/>
                      </a:lnTo>
                      <a:lnTo>
                        <a:pt x="346" y="73"/>
                      </a:lnTo>
                      <a:lnTo>
                        <a:pt x="345" y="72"/>
                      </a:lnTo>
                      <a:lnTo>
                        <a:pt x="351" y="72"/>
                      </a:lnTo>
                      <a:lnTo>
                        <a:pt x="351" y="70"/>
                      </a:lnTo>
                      <a:lnTo>
                        <a:pt x="358" y="72"/>
                      </a:lnTo>
                      <a:lnTo>
                        <a:pt x="358" y="73"/>
                      </a:lnTo>
                      <a:lnTo>
                        <a:pt x="359" y="73"/>
                      </a:lnTo>
                      <a:lnTo>
                        <a:pt x="360" y="74"/>
                      </a:lnTo>
                      <a:lnTo>
                        <a:pt x="362" y="73"/>
                      </a:lnTo>
                      <a:lnTo>
                        <a:pt x="362" y="72"/>
                      </a:lnTo>
                      <a:lnTo>
                        <a:pt x="368" y="73"/>
                      </a:lnTo>
                      <a:lnTo>
                        <a:pt x="368" y="74"/>
                      </a:lnTo>
                      <a:lnTo>
                        <a:pt x="368" y="74"/>
                      </a:lnTo>
                      <a:lnTo>
                        <a:pt x="369" y="77"/>
                      </a:lnTo>
                      <a:lnTo>
                        <a:pt x="372" y="77"/>
                      </a:lnTo>
                      <a:lnTo>
                        <a:pt x="372" y="78"/>
                      </a:lnTo>
                      <a:lnTo>
                        <a:pt x="369" y="78"/>
                      </a:lnTo>
                      <a:lnTo>
                        <a:pt x="369" y="78"/>
                      </a:lnTo>
                      <a:lnTo>
                        <a:pt x="371" y="80"/>
                      </a:lnTo>
                      <a:lnTo>
                        <a:pt x="372" y="82"/>
                      </a:lnTo>
                      <a:lnTo>
                        <a:pt x="376" y="82"/>
                      </a:lnTo>
                      <a:lnTo>
                        <a:pt x="380" y="81"/>
                      </a:lnTo>
                      <a:lnTo>
                        <a:pt x="380" y="81"/>
                      </a:lnTo>
                      <a:lnTo>
                        <a:pt x="380" y="82"/>
                      </a:lnTo>
                      <a:lnTo>
                        <a:pt x="381" y="82"/>
                      </a:lnTo>
                      <a:lnTo>
                        <a:pt x="380" y="85"/>
                      </a:lnTo>
                      <a:lnTo>
                        <a:pt x="380" y="85"/>
                      </a:lnTo>
                      <a:lnTo>
                        <a:pt x="379" y="85"/>
                      </a:lnTo>
                      <a:lnTo>
                        <a:pt x="379" y="87"/>
                      </a:lnTo>
                      <a:lnTo>
                        <a:pt x="377" y="87"/>
                      </a:lnTo>
                      <a:lnTo>
                        <a:pt x="376" y="89"/>
                      </a:lnTo>
                      <a:lnTo>
                        <a:pt x="375" y="91"/>
                      </a:lnTo>
                      <a:lnTo>
                        <a:pt x="376" y="91"/>
                      </a:lnTo>
                      <a:lnTo>
                        <a:pt x="376" y="91"/>
                      </a:lnTo>
                      <a:lnTo>
                        <a:pt x="380" y="91"/>
                      </a:lnTo>
                      <a:lnTo>
                        <a:pt x="380" y="94"/>
                      </a:lnTo>
                      <a:lnTo>
                        <a:pt x="375" y="95"/>
                      </a:lnTo>
                      <a:lnTo>
                        <a:pt x="375" y="98"/>
                      </a:lnTo>
                      <a:lnTo>
                        <a:pt x="375" y="99"/>
                      </a:lnTo>
                      <a:lnTo>
                        <a:pt x="373" y="102"/>
                      </a:lnTo>
                      <a:lnTo>
                        <a:pt x="375" y="102"/>
                      </a:lnTo>
                      <a:lnTo>
                        <a:pt x="375" y="103"/>
                      </a:lnTo>
                      <a:lnTo>
                        <a:pt x="375" y="103"/>
                      </a:lnTo>
                      <a:lnTo>
                        <a:pt x="375" y="104"/>
                      </a:lnTo>
                      <a:lnTo>
                        <a:pt x="377" y="106"/>
                      </a:lnTo>
                      <a:lnTo>
                        <a:pt x="377" y="107"/>
                      </a:lnTo>
                      <a:lnTo>
                        <a:pt x="377" y="107"/>
                      </a:lnTo>
                      <a:lnTo>
                        <a:pt x="379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0" y="108"/>
                      </a:lnTo>
                      <a:lnTo>
                        <a:pt x="381" y="108"/>
                      </a:lnTo>
                      <a:lnTo>
                        <a:pt x="381" y="108"/>
                      </a:lnTo>
                      <a:lnTo>
                        <a:pt x="383" y="108"/>
                      </a:lnTo>
                      <a:lnTo>
                        <a:pt x="384" y="111"/>
                      </a:lnTo>
                      <a:lnTo>
                        <a:pt x="385" y="112"/>
                      </a:lnTo>
                      <a:lnTo>
                        <a:pt x="385" y="115"/>
                      </a:lnTo>
                      <a:lnTo>
                        <a:pt x="384" y="115"/>
                      </a:lnTo>
                      <a:lnTo>
                        <a:pt x="384" y="118"/>
                      </a:lnTo>
                      <a:lnTo>
                        <a:pt x="384" y="118"/>
                      </a:lnTo>
                      <a:lnTo>
                        <a:pt x="383" y="119"/>
                      </a:lnTo>
                      <a:lnTo>
                        <a:pt x="383" y="120"/>
                      </a:lnTo>
                      <a:lnTo>
                        <a:pt x="376" y="120"/>
                      </a:lnTo>
                      <a:lnTo>
                        <a:pt x="376" y="121"/>
                      </a:lnTo>
                      <a:lnTo>
                        <a:pt x="375" y="121"/>
                      </a:lnTo>
                      <a:lnTo>
                        <a:pt x="373" y="123"/>
                      </a:lnTo>
                      <a:lnTo>
                        <a:pt x="372" y="123"/>
                      </a:lnTo>
                      <a:lnTo>
                        <a:pt x="371" y="124"/>
                      </a:lnTo>
                      <a:lnTo>
                        <a:pt x="367" y="124"/>
                      </a:lnTo>
                      <a:lnTo>
                        <a:pt x="367" y="125"/>
                      </a:lnTo>
                      <a:lnTo>
                        <a:pt x="366" y="125"/>
                      </a:lnTo>
                      <a:lnTo>
                        <a:pt x="366" y="127"/>
                      </a:lnTo>
                      <a:lnTo>
                        <a:pt x="360" y="131"/>
                      </a:lnTo>
                      <a:lnTo>
                        <a:pt x="360" y="132"/>
                      </a:lnTo>
                      <a:lnTo>
                        <a:pt x="359" y="131"/>
                      </a:lnTo>
                      <a:lnTo>
                        <a:pt x="359" y="131"/>
                      </a:lnTo>
                      <a:lnTo>
                        <a:pt x="358" y="129"/>
                      </a:lnTo>
                      <a:lnTo>
                        <a:pt x="358" y="129"/>
                      </a:lnTo>
                      <a:lnTo>
                        <a:pt x="356" y="129"/>
                      </a:lnTo>
                      <a:lnTo>
                        <a:pt x="356" y="129"/>
                      </a:lnTo>
                      <a:lnTo>
                        <a:pt x="355" y="129"/>
                      </a:lnTo>
                      <a:lnTo>
                        <a:pt x="355" y="128"/>
                      </a:lnTo>
                      <a:lnTo>
                        <a:pt x="354" y="127"/>
                      </a:lnTo>
                      <a:lnTo>
                        <a:pt x="354" y="127"/>
                      </a:lnTo>
                      <a:lnTo>
                        <a:pt x="354" y="125"/>
                      </a:lnTo>
                      <a:lnTo>
                        <a:pt x="354" y="124"/>
                      </a:lnTo>
                      <a:lnTo>
                        <a:pt x="351" y="125"/>
                      </a:lnTo>
                      <a:lnTo>
                        <a:pt x="351" y="124"/>
                      </a:lnTo>
                      <a:lnTo>
                        <a:pt x="350" y="124"/>
                      </a:lnTo>
                      <a:lnTo>
                        <a:pt x="349" y="123"/>
                      </a:lnTo>
                      <a:lnTo>
                        <a:pt x="349" y="123"/>
                      </a:lnTo>
                      <a:lnTo>
                        <a:pt x="349" y="124"/>
                      </a:lnTo>
                      <a:lnTo>
                        <a:pt x="347" y="124"/>
                      </a:lnTo>
                      <a:lnTo>
                        <a:pt x="347" y="124"/>
                      </a:lnTo>
                      <a:lnTo>
                        <a:pt x="346" y="125"/>
                      </a:lnTo>
                      <a:lnTo>
                        <a:pt x="349" y="125"/>
                      </a:lnTo>
                      <a:lnTo>
                        <a:pt x="350" y="127"/>
                      </a:lnTo>
                      <a:lnTo>
                        <a:pt x="350" y="128"/>
                      </a:lnTo>
                      <a:lnTo>
                        <a:pt x="351" y="128"/>
                      </a:lnTo>
                      <a:lnTo>
                        <a:pt x="351" y="129"/>
                      </a:lnTo>
                      <a:lnTo>
                        <a:pt x="354" y="129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1"/>
                      </a:lnTo>
                      <a:lnTo>
                        <a:pt x="354" y="132"/>
                      </a:lnTo>
                      <a:lnTo>
                        <a:pt x="355" y="132"/>
                      </a:lnTo>
                      <a:lnTo>
                        <a:pt x="356" y="132"/>
                      </a:lnTo>
                      <a:lnTo>
                        <a:pt x="356" y="132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6" y="133"/>
                      </a:lnTo>
                      <a:lnTo>
                        <a:pt x="351" y="135"/>
                      </a:lnTo>
                      <a:lnTo>
                        <a:pt x="351" y="136"/>
                      </a:lnTo>
                      <a:lnTo>
                        <a:pt x="347" y="136"/>
                      </a:lnTo>
                      <a:lnTo>
                        <a:pt x="346" y="133"/>
                      </a:lnTo>
                      <a:lnTo>
                        <a:pt x="343" y="131"/>
                      </a:lnTo>
                      <a:lnTo>
                        <a:pt x="341" y="129"/>
                      </a:lnTo>
                      <a:lnTo>
                        <a:pt x="339" y="129"/>
                      </a:lnTo>
                      <a:lnTo>
                        <a:pt x="339" y="131"/>
                      </a:lnTo>
                      <a:lnTo>
                        <a:pt x="337" y="131"/>
                      </a:lnTo>
                      <a:lnTo>
                        <a:pt x="334" y="131"/>
                      </a:lnTo>
                      <a:lnTo>
                        <a:pt x="333" y="131"/>
                      </a:lnTo>
                      <a:lnTo>
                        <a:pt x="333" y="132"/>
                      </a:lnTo>
                      <a:lnTo>
                        <a:pt x="334" y="132"/>
                      </a:lnTo>
                      <a:lnTo>
                        <a:pt x="335" y="135"/>
                      </a:lnTo>
                      <a:lnTo>
                        <a:pt x="335" y="138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3" y="141"/>
                      </a:lnTo>
                      <a:lnTo>
                        <a:pt x="333" y="142"/>
                      </a:lnTo>
                      <a:lnTo>
                        <a:pt x="332" y="142"/>
                      </a:lnTo>
                      <a:lnTo>
                        <a:pt x="333" y="144"/>
                      </a:lnTo>
                      <a:lnTo>
                        <a:pt x="332" y="144"/>
                      </a:lnTo>
                      <a:lnTo>
                        <a:pt x="332" y="145"/>
                      </a:lnTo>
                      <a:lnTo>
                        <a:pt x="330" y="145"/>
                      </a:lnTo>
                      <a:lnTo>
                        <a:pt x="330" y="145"/>
                      </a:lnTo>
                      <a:lnTo>
                        <a:pt x="329" y="145"/>
                      </a:lnTo>
                      <a:lnTo>
                        <a:pt x="324" y="140"/>
                      </a:lnTo>
                      <a:lnTo>
                        <a:pt x="320" y="140"/>
                      </a:lnTo>
                      <a:lnTo>
                        <a:pt x="320" y="140"/>
                      </a:lnTo>
                      <a:lnTo>
                        <a:pt x="317" y="140"/>
                      </a:lnTo>
                      <a:lnTo>
                        <a:pt x="317" y="138"/>
                      </a:lnTo>
                      <a:lnTo>
                        <a:pt x="317" y="138"/>
                      </a:lnTo>
                      <a:lnTo>
                        <a:pt x="316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5" y="138"/>
                      </a:lnTo>
                      <a:lnTo>
                        <a:pt x="313" y="140"/>
                      </a:lnTo>
                      <a:lnTo>
                        <a:pt x="312" y="140"/>
                      </a:lnTo>
                      <a:lnTo>
                        <a:pt x="312" y="138"/>
                      </a:lnTo>
                      <a:lnTo>
                        <a:pt x="309" y="138"/>
                      </a:lnTo>
                      <a:lnTo>
                        <a:pt x="309" y="138"/>
                      </a:lnTo>
                      <a:lnTo>
                        <a:pt x="308" y="137"/>
                      </a:lnTo>
                      <a:lnTo>
                        <a:pt x="308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37"/>
                      </a:lnTo>
                      <a:lnTo>
                        <a:pt x="307" y="140"/>
                      </a:lnTo>
                      <a:lnTo>
                        <a:pt x="305" y="141"/>
                      </a:lnTo>
                      <a:lnTo>
                        <a:pt x="308" y="141"/>
                      </a:lnTo>
                      <a:lnTo>
                        <a:pt x="308" y="142"/>
                      </a:lnTo>
                      <a:lnTo>
                        <a:pt x="307" y="142"/>
                      </a:lnTo>
                      <a:lnTo>
                        <a:pt x="307" y="142"/>
                      </a:lnTo>
                      <a:lnTo>
                        <a:pt x="303" y="142"/>
                      </a:lnTo>
                      <a:lnTo>
                        <a:pt x="303" y="144"/>
                      </a:lnTo>
                      <a:lnTo>
                        <a:pt x="299" y="142"/>
                      </a:lnTo>
                      <a:lnTo>
                        <a:pt x="299" y="145"/>
                      </a:lnTo>
                      <a:lnTo>
                        <a:pt x="300" y="145"/>
                      </a:lnTo>
                      <a:lnTo>
                        <a:pt x="301" y="145"/>
                      </a:lnTo>
                      <a:lnTo>
                        <a:pt x="305" y="145"/>
                      </a:lnTo>
                      <a:lnTo>
                        <a:pt x="309" y="144"/>
                      </a:lnTo>
                      <a:lnTo>
                        <a:pt x="312" y="144"/>
                      </a:lnTo>
                      <a:lnTo>
                        <a:pt x="322" y="145"/>
                      </a:lnTo>
                      <a:lnTo>
                        <a:pt x="324" y="146"/>
                      </a:lnTo>
                      <a:lnTo>
                        <a:pt x="328" y="146"/>
                      </a:lnTo>
                      <a:lnTo>
                        <a:pt x="328" y="146"/>
                      </a:lnTo>
                      <a:lnTo>
                        <a:pt x="329" y="146"/>
                      </a:lnTo>
                      <a:lnTo>
                        <a:pt x="329" y="148"/>
                      </a:lnTo>
                      <a:lnTo>
                        <a:pt x="328" y="148"/>
                      </a:lnTo>
                      <a:lnTo>
                        <a:pt x="326" y="149"/>
                      </a:lnTo>
                      <a:lnTo>
                        <a:pt x="325" y="150"/>
                      </a:lnTo>
                      <a:lnTo>
                        <a:pt x="325" y="152"/>
                      </a:lnTo>
                      <a:lnTo>
                        <a:pt x="325" y="153"/>
                      </a:lnTo>
                      <a:lnTo>
                        <a:pt x="326" y="154"/>
                      </a:lnTo>
                      <a:lnTo>
                        <a:pt x="325" y="157"/>
                      </a:lnTo>
                      <a:lnTo>
                        <a:pt x="324" y="158"/>
                      </a:lnTo>
                      <a:lnTo>
                        <a:pt x="321" y="158"/>
                      </a:lnTo>
                      <a:lnTo>
                        <a:pt x="318" y="159"/>
                      </a:lnTo>
                      <a:lnTo>
                        <a:pt x="317" y="159"/>
                      </a:lnTo>
                      <a:lnTo>
                        <a:pt x="317" y="162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61"/>
                      </a:lnTo>
                      <a:lnTo>
                        <a:pt x="316" y="159"/>
                      </a:lnTo>
                      <a:lnTo>
                        <a:pt x="313" y="159"/>
                      </a:lnTo>
                      <a:lnTo>
                        <a:pt x="312" y="158"/>
                      </a:lnTo>
                      <a:lnTo>
                        <a:pt x="308" y="158"/>
                      </a:lnTo>
                      <a:lnTo>
                        <a:pt x="308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58"/>
                      </a:lnTo>
                      <a:lnTo>
                        <a:pt x="307" y="161"/>
                      </a:lnTo>
                      <a:lnTo>
                        <a:pt x="304" y="161"/>
                      </a:lnTo>
                      <a:lnTo>
                        <a:pt x="303" y="161"/>
                      </a:lnTo>
                      <a:lnTo>
                        <a:pt x="303" y="161"/>
                      </a:lnTo>
                      <a:lnTo>
                        <a:pt x="301" y="161"/>
                      </a:lnTo>
                      <a:lnTo>
                        <a:pt x="301" y="162"/>
                      </a:lnTo>
                      <a:lnTo>
                        <a:pt x="301" y="163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1" y="165"/>
                      </a:lnTo>
                      <a:lnTo>
                        <a:pt x="303" y="166"/>
                      </a:lnTo>
                      <a:lnTo>
                        <a:pt x="301" y="169"/>
                      </a:lnTo>
                      <a:lnTo>
                        <a:pt x="300" y="169"/>
                      </a:lnTo>
                      <a:lnTo>
                        <a:pt x="300" y="169"/>
                      </a:lnTo>
                      <a:lnTo>
                        <a:pt x="300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0"/>
                      </a:lnTo>
                      <a:lnTo>
                        <a:pt x="295" y="174"/>
                      </a:lnTo>
                      <a:lnTo>
                        <a:pt x="299" y="174"/>
                      </a:lnTo>
                      <a:lnTo>
                        <a:pt x="299" y="176"/>
                      </a:lnTo>
                      <a:lnTo>
                        <a:pt x="299" y="178"/>
                      </a:lnTo>
                      <a:lnTo>
                        <a:pt x="297" y="179"/>
                      </a:lnTo>
                      <a:lnTo>
                        <a:pt x="296" y="180"/>
                      </a:lnTo>
                      <a:lnTo>
                        <a:pt x="296" y="180"/>
                      </a:lnTo>
                      <a:lnTo>
                        <a:pt x="295" y="180"/>
                      </a:lnTo>
                      <a:lnTo>
                        <a:pt x="295" y="180"/>
                      </a:lnTo>
                      <a:lnTo>
                        <a:pt x="294" y="180"/>
                      </a:lnTo>
                      <a:lnTo>
                        <a:pt x="294" y="182"/>
                      </a:lnTo>
                      <a:lnTo>
                        <a:pt x="292" y="182"/>
                      </a:lnTo>
                      <a:lnTo>
                        <a:pt x="290" y="182"/>
                      </a:lnTo>
                      <a:lnTo>
                        <a:pt x="287" y="180"/>
                      </a:lnTo>
                      <a:lnTo>
                        <a:pt x="287" y="180"/>
                      </a:lnTo>
                      <a:lnTo>
                        <a:pt x="286" y="180"/>
                      </a:lnTo>
                      <a:lnTo>
                        <a:pt x="284" y="180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4" y="182"/>
                      </a:lnTo>
                      <a:lnTo>
                        <a:pt x="286" y="182"/>
                      </a:lnTo>
                      <a:lnTo>
                        <a:pt x="286" y="182"/>
                      </a:lnTo>
                      <a:lnTo>
                        <a:pt x="287" y="182"/>
                      </a:lnTo>
                      <a:lnTo>
                        <a:pt x="287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3" y="184"/>
                      </a:lnTo>
                      <a:lnTo>
                        <a:pt x="284" y="186"/>
                      </a:lnTo>
                      <a:lnTo>
                        <a:pt x="286" y="186"/>
                      </a:lnTo>
                      <a:lnTo>
                        <a:pt x="286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79" y="186"/>
                      </a:lnTo>
                      <a:lnTo>
                        <a:pt x="279" y="188"/>
                      </a:lnTo>
                      <a:lnTo>
                        <a:pt x="277" y="188"/>
                      </a:lnTo>
                      <a:lnTo>
                        <a:pt x="277" y="191"/>
                      </a:lnTo>
                      <a:lnTo>
                        <a:pt x="277" y="191"/>
                      </a:lnTo>
                      <a:lnTo>
                        <a:pt x="277" y="193"/>
                      </a:lnTo>
                      <a:lnTo>
                        <a:pt x="277" y="193"/>
                      </a:lnTo>
                      <a:lnTo>
                        <a:pt x="275" y="195"/>
                      </a:lnTo>
                      <a:lnTo>
                        <a:pt x="274" y="195"/>
                      </a:lnTo>
                      <a:lnTo>
                        <a:pt x="271" y="195"/>
                      </a:lnTo>
                      <a:lnTo>
                        <a:pt x="271" y="197"/>
                      </a:lnTo>
                      <a:lnTo>
                        <a:pt x="270" y="199"/>
                      </a:lnTo>
                      <a:lnTo>
                        <a:pt x="269" y="200"/>
                      </a:lnTo>
                      <a:lnTo>
                        <a:pt x="267" y="200"/>
                      </a:lnTo>
                      <a:lnTo>
                        <a:pt x="266" y="201"/>
                      </a:lnTo>
                      <a:lnTo>
                        <a:pt x="266" y="203"/>
                      </a:lnTo>
                      <a:lnTo>
                        <a:pt x="266" y="204"/>
                      </a:lnTo>
                      <a:lnTo>
                        <a:pt x="265" y="205"/>
                      </a:lnTo>
                      <a:lnTo>
                        <a:pt x="266" y="205"/>
                      </a:lnTo>
                      <a:lnTo>
                        <a:pt x="266" y="207"/>
                      </a:lnTo>
                      <a:lnTo>
                        <a:pt x="266" y="207"/>
                      </a:lnTo>
                      <a:lnTo>
                        <a:pt x="262" y="207"/>
                      </a:lnTo>
                      <a:lnTo>
                        <a:pt x="260" y="208"/>
                      </a:lnTo>
                      <a:lnTo>
                        <a:pt x="260" y="208"/>
                      </a:lnTo>
                      <a:lnTo>
                        <a:pt x="260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1" y="209"/>
                      </a:lnTo>
                      <a:lnTo>
                        <a:pt x="262" y="209"/>
                      </a:lnTo>
                      <a:lnTo>
                        <a:pt x="262" y="212"/>
                      </a:lnTo>
                      <a:lnTo>
                        <a:pt x="261" y="212"/>
                      </a:lnTo>
                      <a:lnTo>
                        <a:pt x="260" y="214"/>
                      </a:lnTo>
                      <a:lnTo>
                        <a:pt x="258" y="214"/>
                      </a:lnTo>
                      <a:lnTo>
                        <a:pt x="258" y="216"/>
                      </a:lnTo>
                      <a:lnTo>
                        <a:pt x="258" y="216"/>
                      </a:lnTo>
                      <a:lnTo>
                        <a:pt x="258" y="222"/>
                      </a:lnTo>
                      <a:lnTo>
                        <a:pt x="257" y="222"/>
                      </a:lnTo>
                      <a:lnTo>
                        <a:pt x="256" y="224"/>
                      </a:lnTo>
                      <a:lnTo>
                        <a:pt x="256" y="224"/>
                      </a:lnTo>
                      <a:lnTo>
                        <a:pt x="257" y="224"/>
                      </a:lnTo>
                      <a:lnTo>
                        <a:pt x="257" y="225"/>
                      </a:lnTo>
                      <a:lnTo>
                        <a:pt x="258" y="226"/>
                      </a:lnTo>
                      <a:lnTo>
                        <a:pt x="258" y="229"/>
                      </a:lnTo>
                      <a:lnTo>
                        <a:pt x="260" y="231"/>
                      </a:lnTo>
                      <a:lnTo>
                        <a:pt x="260" y="234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2" y="235"/>
                      </a:lnTo>
                      <a:lnTo>
                        <a:pt x="263" y="234"/>
                      </a:lnTo>
                      <a:lnTo>
                        <a:pt x="263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65" y="234"/>
                      </a:lnTo>
                      <a:lnTo>
                        <a:pt x="273" y="234"/>
                      </a:lnTo>
                      <a:lnTo>
                        <a:pt x="273" y="234"/>
                      </a:lnTo>
                      <a:lnTo>
                        <a:pt x="274" y="234"/>
                      </a:lnTo>
                      <a:lnTo>
                        <a:pt x="274" y="237"/>
                      </a:lnTo>
                      <a:lnTo>
                        <a:pt x="275" y="237"/>
                      </a:lnTo>
                      <a:lnTo>
                        <a:pt x="275" y="238"/>
                      </a:lnTo>
                      <a:lnTo>
                        <a:pt x="275" y="238"/>
                      </a:lnTo>
                      <a:lnTo>
                        <a:pt x="275" y="239"/>
                      </a:lnTo>
                      <a:lnTo>
                        <a:pt x="277" y="239"/>
                      </a:lnTo>
                      <a:lnTo>
                        <a:pt x="277" y="242"/>
                      </a:lnTo>
                      <a:lnTo>
                        <a:pt x="278" y="243"/>
                      </a:lnTo>
                      <a:lnTo>
                        <a:pt x="278" y="247"/>
                      </a:lnTo>
                      <a:lnTo>
                        <a:pt x="279" y="247"/>
                      </a:lnTo>
                      <a:lnTo>
                        <a:pt x="279" y="248"/>
                      </a:lnTo>
                      <a:lnTo>
                        <a:pt x="279" y="248"/>
                      </a:lnTo>
                      <a:lnTo>
                        <a:pt x="279" y="250"/>
                      </a:lnTo>
                      <a:lnTo>
                        <a:pt x="280" y="250"/>
                      </a:lnTo>
                      <a:lnTo>
                        <a:pt x="280" y="252"/>
                      </a:lnTo>
                      <a:lnTo>
                        <a:pt x="282" y="252"/>
                      </a:lnTo>
                      <a:lnTo>
                        <a:pt x="282" y="254"/>
                      </a:lnTo>
                      <a:lnTo>
                        <a:pt x="283" y="254"/>
                      </a:lnTo>
                      <a:lnTo>
                        <a:pt x="283" y="255"/>
                      </a:lnTo>
                      <a:lnTo>
                        <a:pt x="282" y="255"/>
                      </a:lnTo>
                      <a:lnTo>
                        <a:pt x="282" y="256"/>
                      </a:lnTo>
                      <a:lnTo>
                        <a:pt x="282" y="256"/>
                      </a:lnTo>
                      <a:lnTo>
                        <a:pt x="283" y="258"/>
                      </a:lnTo>
                      <a:lnTo>
                        <a:pt x="284" y="258"/>
                      </a:lnTo>
                      <a:lnTo>
                        <a:pt x="284" y="256"/>
                      </a:lnTo>
                      <a:lnTo>
                        <a:pt x="284" y="256"/>
                      </a:lnTo>
                      <a:lnTo>
                        <a:pt x="288" y="256"/>
                      </a:lnTo>
                      <a:lnTo>
                        <a:pt x="288" y="256"/>
                      </a:lnTo>
                      <a:lnTo>
                        <a:pt x="290" y="256"/>
                      </a:lnTo>
                      <a:lnTo>
                        <a:pt x="290" y="255"/>
                      </a:lnTo>
                      <a:lnTo>
                        <a:pt x="295" y="255"/>
                      </a:lnTo>
                      <a:lnTo>
                        <a:pt x="296" y="256"/>
                      </a:lnTo>
                      <a:lnTo>
                        <a:pt x="297" y="256"/>
                      </a:lnTo>
                      <a:lnTo>
                        <a:pt x="299" y="256"/>
                      </a:lnTo>
                      <a:lnTo>
                        <a:pt x="300" y="258"/>
                      </a:lnTo>
                      <a:lnTo>
                        <a:pt x="300" y="259"/>
                      </a:lnTo>
                      <a:lnTo>
                        <a:pt x="304" y="259"/>
                      </a:lnTo>
                      <a:lnTo>
                        <a:pt x="305" y="260"/>
                      </a:lnTo>
                      <a:lnTo>
                        <a:pt x="308" y="262"/>
                      </a:lnTo>
                      <a:lnTo>
                        <a:pt x="308" y="262"/>
                      </a:lnTo>
                      <a:lnTo>
                        <a:pt x="312" y="262"/>
                      </a:lnTo>
                      <a:lnTo>
                        <a:pt x="315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5"/>
                      </a:lnTo>
                      <a:lnTo>
                        <a:pt x="320" y="268"/>
                      </a:lnTo>
                      <a:lnTo>
                        <a:pt x="321" y="268"/>
                      </a:lnTo>
                      <a:lnTo>
                        <a:pt x="322" y="269"/>
                      </a:lnTo>
                      <a:lnTo>
                        <a:pt x="322" y="272"/>
                      </a:lnTo>
                      <a:lnTo>
                        <a:pt x="322" y="275"/>
                      </a:lnTo>
                      <a:lnTo>
                        <a:pt x="325" y="275"/>
                      </a:lnTo>
                      <a:lnTo>
                        <a:pt x="328" y="275"/>
                      </a:lnTo>
                      <a:lnTo>
                        <a:pt x="329" y="275"/>
                      </a:lnTo>
                      <a:lnTo>
                        <a:pt x="330" y="277"/>
                      </a:lnTo>
                      <a:lnTo>
                        <a:pt x="330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2" y="277"/>
                      </a:lnTo>
                      <a:lnTo>
                        <a:pt x="333" y="279"/>
                      </a:lnTo>
                      <a:lnTo>
                        <a:pt x="333" y="279"/>
                      </a:lnTo>
                      <a:lnTo>
                        <a:pt x="334" y="279"/>
                      </a:lnTo>
                      <a:lnTo>
                        <a:pt x="337" y="279"/>
                      </a:lnTo>
                      <a:lnTo>
                        <a:pt x="338" y="279"/>
                      </a:lnTo>
                      <a:lnTo>
                        <a:pt x="339" y="279"/>
                      </a:lnTo>
                      <a:lnTo>
                        <a:pt x="341" y="281"/>
                      </a:lnTo>
                      <a:lnTo>
                        <a:pt x="345" y="282"/>
                      </a:lnTo>
                      <a:lnTo>
                        <a:pt x="345" y="284"/>
                      </a:lnTo>
                      <a:lnTo>
                        <a:pt x="347" y="284"/>
                      </a:lnTo>
                      <a:lnTo>
                        <a:pt x="349" y="285"/>
                      </a:lnTo>
                      <a:lnTo>
                        <a:pt x="352" y="285"/>
                      </a:lnTo>
                      <a:lnTo>
                        <a:pt x="352" y="284"/>
                      </a:lnTo>
                      <a:lnTo>
                        <a:pt x="352" y="284"/>
                      </a:lnTo>
                      <a:lnTo>
                        <a:pt x="352" y="285"/>
                      </a:lnTo>
                      <a:lnTo>
                        <a:pt x="354" y="285"/>
                      </a:lnTo>
                      <a:lnTo>
                        <a:pt x="359" y="284"/>
                      </a:lnTo>
                      <a:lnTo>
                        <a:pt x="359" y="285"/>
                      </a:lnTo>
                      <a:lnTo>
                        <a:pt x="362" y="285"/>
                      </a:lnTo>
                      <a:lnTo>
                        <a:pt x="362" y="286"/>
                      </a:lnTo>
                      <a:lnTo>
                        <a:pt x="366" y="285"/>
                      </a:lnTo>
                      <a:lnTo>
                        <a:pt x="366" y="286"/>
                      </a:lnTo>
                      <a:lnTo>
                        <a:pt x="367" y="286"/>
                      </a:lnTo>
                      <a:lnTo>
                        <a:pt x="367" y="286"/>
                      </a:lnTo>
                      <a:lnTo>
                        <a:pt x="369" y="288"/>
                      </a:lnTo>
                      <a:lnTo>
                        <a:pt x="372" y="288"/>
                      </a:lnTo>
                      <a:lnTo>
                        <a:pt x="372" y="297"/>
                      </a:lnTo>
                      <a:lnTo>
                        <a:pt x="371" y="297"/>
                      </a:lnTo>
                      <a:lnTo>
                        <a:pt x="371" y="300"/>
                      </a:lnTo>
                      <a:lnTo>
                        <a:pt x="371" y="300"/>
                      </a:lnTo>
                      <a:lnTo>
                        <a:pt x="372" y="302"/>
                      </a:lnTo>
                      <a:lnTo>
                        <a:pt x="372" y="302"/>
                      </a:lnTo>
                      <a:lnTo>
                        <a:pt x="372" y="303"/>
                      </a:lnTo>
                      <a:lnTo>
                        <a:pt x="372" y="305"/>
                      </a:lnTo>
                      <a:lnTo>
                        <a:pt x="372" y="306"/>
                      </a:lnTo>
                      <a:lnTo>
                        <a:pt x="372" y="310"/>
                      </a:lnTo>
                      <a:lnTo>
                        <a:pt x="372" y="310"/>
                      </a:lnTo>
                      <a:lnTo>
                        <a:pt x="372" y="317"/>
                      </a:lnTo>
                      <a:lnTo>
                        <a:pt x="373" y="318"/>
                      </a:lnTo>
                      <a:lnTo>
                        <a:pt x="375" y="319"/>
                      </a:lnTo>
                      <a:lnTo>
                        <a:pt x="376" y="320"/>
                      </a:lnTo>
                      <a:lnTo>
                        <a:pt x="377" y="322"/>
                      </a:lnTo>
                      <a:lnTo>
                        <a:pt x="379" y="323"/>
                      </a:lnTo>
                      <a:lnTo>
                        <a:pt x="377" y="324"/>
                      </a:lnTo>
                      <a:lnTo>
                        <a:pt x="377" y="324"/>
                      </a:lnTo>
                      <a:lnTo>
                        <a:pt x="376" y="326"/>
                      </a:lnTo>
                      <a:lnTo>
                        <a:pt x="379" y="327"/>
                      </a:lnTo>
                      <a:lnTo>
                        <a:pt x="380" y="330"/>
                      </a:lnTo>
                      <a:lnTo>
                        <a:pt x="383" y="330"/>
                      </a:lnTo>
                      <a:lnTo>
                        <a:pt x="384" y="332"/>
                      </a:lnTo>
                      <a:lnTo>
                        <a:pt x="385" y="334"/>
                      </a:lnTo>
                      <a:lnTo>
                        <a:pt x="387" y="334"/>
                      </a:lnTo>
                      <a:lnTo>
                        <a:pt x="385" y="336"/>
                      </a:lnTo>
                      <a:lnTo>
                        <a:pt x="394" y="336"/>
                      </a:lnTo>
                      <a:lnTo>
                        <a:pt x="394" y="335"/>
                      </a:lnTo>
                      <a:lnTo>
                        <a:pt x="396" y="334"/>
                      </a:lnTo>
                      <a:lnTo>
                        <a:pt x="397" y="332"/>
                      </a:lnTo>
                      <a:lnTo>
                        <a:pt x="400" y="334"/>
                      </a:lnTo>
                      <a:lnTo>
                        <a:pt x="400" y="432"/>
                      </a:lnTo>
                      <a:lnTo>
                        <a:pt x="400" y="432"/>
                      </a:lnTo>
                      <a:lnTo>
                        <a:pt x="396" y="433"/>
                      </a:lnTo>
                      <a:lnTo>
                        <a:pt x="396" y="433"/>
                      </a:lnTo>
                      <a:lnTo>
                        <a:pt x="396" y="434"/>
                      </a:lnTo>
                      <a:lnTo>
                        <a:pt x="394" y="434"/>
                      </a:lnTo>
                      <a:lnTo>
                        <a:pt x="394" y="434"/>
                      </a:lnTo>
                      <a:lnTo>
                        <a:pt x="393" y="436"/>
                      </a:lnTo>
                      <a:lnTo>
                        <a:pt x="393" y="437"/>
                      </a:lnTo>
                      <a:lnTo>
                        <a:pt x="396" y="437"/>
                      </a:lnTo>
                      <a:lnTo>
                        <a:pt x="397" y="438"/>
                      </a:lnTo>
                      <a:lnTo>
                        <a:pt x="397" y="440"/>
                      </a:lnTo>
                      <a:lnTo>
                        <a:pt x="396" y="441"/>
                      </a:lnTo>
                      <a:lnTo>
                        <a:pt x="394" y="441"/>
                      </a:lnTo>
                      <a:lnTo>
                        <a:pt x="394" y="440"/>
                      </a:lnTo>
                      <a:lnTo>
                        <a:pt x="389" y="440"/>
                      </a:lnTo>
                      <a:lnTo>
                        <a:pt x="388" y="441"/>
                      </a:lnTo>
                      <a:lnTo>
                        <a:pt x="388" y="441"/>
                      </a:lnTo>
                      <a:lnTo>
                        <a:pt x="387" y="442"/>
                      </a:lnTo>
                      <a:lnTo>
                        <a:pt x="387" y="444"/>
                      </a:lnTo>
                      <a:lnTo>
                        <a:pt x="380" y="444"/>
                      </a:lnTo>
                      <a:lnTo>
                        <a:pt x="377" y="446"/>
                      </a:lnTo>
                      <a:lnTo>
                        <a:pt x="376" y="446"/>
                      </a:lnTo>
                      <a:lnTo>
                        <a:pt x="376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5" y="447"/>
                      </a:lnTo>
                      <a:lnTo>
                        <a:pt x="373" y="449"/>
                      </a:lnTo>
                      <a:lnTo>
                        <a:pt x="372" y="450"/>
                      </a:lnTo>
                      <a:lnTo>
                        <a:pt x="372" y="450"/>
                      </a:lnTo>
                      <a:lnTo>
                        <a:pt x="371" y="450"/>
                      </a:lnTo>
                      <a:lnTo>
                        <a:pt x="369" y="451"/>
                      </a:lnTo>
                      <a:lnTo>
                        <a:pt x="364" y="451"/>
                      </a:lnTo>
                      <a:lnTo>
                        <a:pt x="364" y="449"/>
                      </a:lnTo>
                      <a:lnTo>
                        <a:pt x="366" y="447"/>
                      </a:lnTo>
                      <a:lnTo>
                        <a:pt x="367" y="446"/>
                      </a:lnTo>
                      <a:lnTo>
                        <a:pt x="368" y="445"/>
                      </a:lnTo>
                      <a:lnTo>
                        <a:pt x="368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4"/>
                      </a:lnTo>
                      <a:lnTo>
                        <a:pt x="366" y="446"/>
                      </a:lnTo>
                      <a:lnTo>
                        <a:pt x="363" y="451"/>
                      </a:lnTo>
                      <a:lnTo>
                        <a:pt x="362" y="451"/>
                      </a:lnTo>
                      <a:lnTo>
                        <a:pt x="359" y="453"/>
                      </a:lnTo>
                      <a:lnTo>
                        <a:pt x="359" y="457"/>
                      </a:lnTo>
                      <a:lnTo>
                        <a:pt x="360" y="455"/>
                      </a:lnTo>
                      <a:lnTo>
                        <a:pt x="362" y="455"/>
                      </a:lnTo>
                      <a:lnTo>
                        <a:pt x="362" y="455"/>
                      </a:lnTo>
                      <a:lnTo>
                        <a:pt x="362" y="457"/>
                      </a:lnTo>
                      <a:lnTo>
                        <a:pt x="363" y="457"/>
                      </a:lnTo>
                      <a:lnTo>
                        <a:pt x="363" y="457"/>
                      </a:lnTo>
                      <a:lnTo>
                        <a:pt x="363" y="458"/>
                      </a:lnTo>
                      <a:lnTo>
                        <a:pt x="366" y="458"/>
                      </a:lnTo>
                      <a:lnTo>
                        <a:pt x="366" y="459"/>
                      </a:lnTo>
                      <a:lnTo>
                        <a:pt x="363" y="459"/>
                      </a:lnTo>
                      <a:lnTo>
                        <a:pt x="363" y="459"/>
                      </a:lnTo>
                      <a:lnTo>
                        <a:pt x="364" y="459"/>
                      </a:lnTo>
                      <a:lnTo>
                        <a:pt x="364" y="461"/>
                      </a:lnTo>
                      <a:lnTo>
                        <a:pt x="369" y="461"/>
                      </a:lnTo>
                      <a:lnTo>
                        <a:pt x="369" y="459"/>
                      </a:lnTo>
                      <a:lnTo>
                        <a:pt x="372" y="459"/>
                      </a:lnTo>
                      <a:lnTo>
                        <a:pt x="372" y="459"/>
                      </a:lnTo>
                      <a:lnTo>
                        <a:pt x="375" y="458"/>
                      </a:lnTo>
                      <a:lnTo>
                        <a:pt x="376" y="457"/>
                      </a:lnTo>
                      <a:lnTo>
                        <a:pt x="377" y="454"/>
                      </a:lnTo>
                      <a:lnTo>
                        <a:pt x="384" y="453"/>
                      </a:lnTo>
                      <a:lnTo>
                        <a:pt x="384" y="453"/>
                      </a:lnTo>
                      <a:lnTo>
                        <a:pt x="385" y="453"/>
                      </a:lnTo>
                      <a:lnTo>
                        <a:pt x="385" y="451"/>
                      </a:lnTo>
                      <a:lnTo>
                        <a:pt x="387" y="451"/>
                      </a:lnTo>
                      <a:lnTo>
                        <a:pt x="388" y="450"/>
                      </a:lnTo>
                      <a:lnTo>
                        <a:pt x="389" y="450"/>
                      </a:lnTo>
                      <a:lnTo>
                        <a:pt x="389" y="450"/>
                      </a:lnTo>
                      <a:lnTo>
                        <a:pt x="392" y="450"/>
                      </a:lnTo>
                      <a:lnTo>
                        <a:pt x="393" y="449"/>
                      </a:lnTo>
                      <a:lnTo>
                        <a:pt x="394" y="449"/>
                      </a:lnTo>
                      <a:lnTo>
                        <a:pt x="394" y="447"/>
                      </a:lnTo>
                      <a:lnTo>
                        <a:pt x="397" y="446"/>
                      </a:lnTo>
                      <a:lnTo>
                        <a:pt x="397" y="445"/>
                      </a:lnTo>
                      <a:lnTo>
                        <a:pt x="400" y="442"/>
                      </a:lnTo>
                      <a:lnTo>
                        <a:pt x="398" y="441"/>
                      </a:lnTo>
                      <a:lnTo>
                        <a:pt x="397" y="438"/>
                      </a:lnTo>
                      <a:lnTo>
                        <a:pt x="398" y="438"/>
                      </a:lnTo>
                      <a:lnTo>
                        <a:pt x="400" y="438"/>
                      </a:lnTo>
                      <a:lnTo>
                        <a:pt x="400" y="506"/>
                      </a:lnTo>
                      <a:lnTo>
                        <a:pt x="13" y="506"/>
                      </a:lnTo>
                      <a:lnTo>
                        <a:pt x="13" y="506"/>
                      </a:lnTo>
                      <a:lnTo>
                        <a:pt x="12" y="506"/>
                      </a:lnTo>
                      <a:lnTo>
                        <a:pt x="11" y="505"/>
                      </a:lnTo>
                      <a:lnTo>
                        <a:pt x="11" y="504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1" y="502"/>
                      </a:lnTo>
                      <a:lnTo>
                        <a:pt x="12" y="501"/>
                      </a:lnTo>
                      <a:lnTo>
                        <a:pt x="15" y="504"/>
                      </a:lnTo>
                      <a:lnTo>
                        <a:pt x="15" y="502"/>
                      </a:lnTo>
                      <a:lnTo>
                        <a:pt x="13" y="501"/>
                      </a:lnTo>
                      <a:lnTo>
                        <a:pt x="13" y="500"/>
                      </a:lnTo>
                      <a:lnTo>
                        <a:pt x="13" y="498"/>
                      </a:lnTo>
                      <a:lnTo>
                        <a:pt x="15" y="496"/>
                      </a:lnTo>
                      <a:lnTo>
                        <a:pt x="13" y="496"/>
                      </a:lnTo>
                      <a:lnTo>
                        <a:pt x="13" y="496"/>
                      </a:lnTo>
                      <a:lnTo>
                        <a:pt x="9" y="496"/>
                      </a:lnTo>
                      <a:lnTo>
                        <a:pt x="9" y="496"/>
                      </a:lnTo>
                      <a:lnTo>
                        <a:pt x="11" y="496"/>
                      </a:lnTo>
                      <a:lnTo>
                        <a:pt x="11" y="498"/>
                      </a:lnTo>
                      <a:lnTo>
                        <a:pt x="7" y="498"/>
                      </a:lnTo>
                      <a:lnTo>
                        <a:pt x="7" y="493"/>
                      </a:lnTo>
                      <a:lnTo>
                        <a:pt x="6" y="493"/>
                      </a:lnTo>
                      <a:lnTo>
                        <a:pt x="6" y="492"/>
                      </a:lnTo>
                      <a:lnTo>
                        <a:pt x="4" y="492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4" y="491"/>
                      </a:lnTo>
                      <a:lnTo>
                        <a:pt x="2" y="489"/>
                      </a:lnTo>
                      <a:lnTo>
                        <a:pt x="2" y="483"/>
                      </a:lnTo>
                      <a:lnTo>
                        <a:pt x="0" y="481"/>
                      </a:lnTo>
                      <a:lnTo>
                        <a:pt x="0" y="374"/>
                      </a:lnTo>
                      <a:lnTo>
                        <a:pt x="3" y="374"/>
                      </a:lnTo>
                      <a:lnTo>
                        <a:pt x="3" y="374"/>
                      </a:lnTo>
                      <a:lnTo>
                        <a:pt x="7" y="374"/>
                      </a:lnTo>
                      <a:lnTo>
                        <a:pt x="8" y="373"/>
                      </a:lnTo>
                      <a:lnTo>
                        <a:pt x="9" y="373"/>
                      </a:lnTo>
                      <a:lnTo>
                        <a:pt x="11" y="373"/>
                      </a:lnTo>
                      <a:lnTo>
                        <a:pt x="11" y="374"/>
                      </a:lnTo>
                      <a:lnTo>
                        <a:pt x="12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11" y="375"/>
                      </a:lnTo>
                      <a:lnTo>
                        <a:pt x="9" y="375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9" y="378"/>
                      </a:lnTo>
                      <a:lnTo>
                        <a:pt x="11" y="379"/>
                      </a:lnTo>
                      <a:lnTo>
                        <a:pt x="11" y="381"/>
                      </a:lnTo>
                      <a:lnTo>
                        <a:pt x="12" y="382"/>
                      </a:lnTo>
                      <a:lnTo>
                        <a:pt x="13" y="382"/>
                      </a:lnTo>
                      <a:lnTo>
                        <a:pt x="12" y="379"/>
                      </a:lnTo>
                      <a:lnTo>
                        <a:pt x="12" y="377"/>
                      </a:lnTo>
                      <a:lnTo>
                        <a:pt x="13" y="375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3"/>
                      </a:lnTo>
                      <a:lnTo>
                        <a:pt x="12" y="373"/>
                      </a:lnTo>
                      <a:lnTo>
                        <a:pt x="11" y="373"/>
                      </a:lnTo>
                      <a:lnTo>
                        <a:pt x="12" y="373"/>
                      </a:lnTo>
                      <a:lnTo>
                        <a:pt x="11" y="370"/>
                      </a:lnTo>
                      <a:lnTo>
                        <a:pt x="9" y="369"/>
                      </a:lnTo>
                      <a:lnTo>
                        <a:pt x="8" y="368"/>
                      </a:lnTo>
                      <a:lnTo>
                        <a:pt x="11" y="368"/>
                      </a:lnTo>
                      <a:lnTo>
                        <a:pt x="11" y="366"/>
                      </a:lnTo>
                      <a:lnTo>
                        <a:pt x="12" y="365"/>
                      </a:lnTo>
                      <a:lnTo>
                        <a:pt x="8" y="362"/>
                      </a:lnTo>
                      <a:lnTo>
                        <a:pt x="8" y="360"/>
                      </a:lnTo>
                      <a:lnTo>
                        <a:pt x="6" y="360"/>
                      </a:lnTo>
                      <a:lnTo>
                        <a:pt x="6" y="358"/>
                      </a:lnTo>
                      <a:lnTo>
                        <a:pt x="4" y="357"/>
                      </a:lnTo>
                      <a:lnTo>
                        <a:pt x="3" y="357"/>
                      </a:lnTo>
                      <a:lnTo>
                        <a:pt x="3" y="356"/>
                      </a:lnTo>
                      <a:lnTo>
                        <a:pt x="3" y="354"/>
                      </a:lnTo>
                      <a:lnTo>
                        <a:pt x="4" y="354"/>
                      </a:lnTo>
                      <a:lnTo>
                        <a:pt x="4" y="353"/>
                      </a:lnTo>
                      <a:lnTo>
                        <a:pt x="3" y="353"/>
                      </a:lnTo>
                      <a:lnTo>
                        <a:pt x="2" y="353"/>
                      </a:lnTo>
                      <a:lnTo>
                        <a:pt x="0" y="353"/>
                      </a:lnTo>
                      <a:lnTo>
                        <a:pt x="0" y="125"/>
                      </a:lnTo>
                      <a:lnTo>
                        <a:pt x="3" y="125"/>
                      </a:lnTo>
                      <a:lnTo>
                        <a:pt x="3" y="124"/>
                      </a:lnTo>
                      <a:lnTo>
                        <a:pt x="6" y="124"/>
                      </a:lnTo>
                      <a:lnTo>
                        <a:pt x="6" y="125"/>
                      </a:lnTo>
                      <a:lnTo>
                        <a:pt x="9" y="125"/>
                      </a:lnTo>
                      <a:lnTo>
                        <a:pt x="9" y="125"/>
                      </a:lnTo>
                      <a:lnTo>
                        <a:pt x="17" y="125"/>
                      </a:lnTo>
                      <a:lnTo>
                        <a:pt x="17" y="127"/>
                      </a:lnTo>
                      <a:lnTo>
                        <a:pt x="19" y="128"/>
                      </a:lnTo>
                      <a:lnTo>
                        <a:pt x="20" y="129"/>
                      </a:lnTo>
                      <a:lnTo>
                        <a:pt x="21" y="129"/>
                      </a:lnTo>
                      <a:lnTo>
                        <a:pt x="21" y="132"/>
                      </a:lnTo>
                      <a:lnTo>
                        <a:pt x="21" y="132"/>
                      </a:lnTo>
                      <a:lnTo>
                        <a:pt x="19" y="132"/>
                      </a:lnTo>
                      <a:lnTo>
                        <a:pt x="15" y="132"/>
                      </a:lnTo>
                      <a:lnTo>
                        <a:pt x="12" y="131"/>
                      </a:lnTo>
                      <a:lnTo>
                        <a:pt x="9" y="131"/>
                      </a:lnTo>
                      <a:lnTo>
                        <a:pt x="9" y="131"/>
                      </a:lnTo>
                      <a:lnTo>
                        <a:pt x="12" y="132"/>
                      </a:lnTo>
                      <a:lnTo>
                        <a:pt x="13" y="135"/>
                      </a:lnTo>
                      <a:lnTo>
                        <a:pt x="15" y="137"/>
                      </a:lnTo>
                      <a:lnTo>
                        <a:pt x="13" y="137"/>
                      </a:lnTo>
                      <a:lnTo>
                        <a:pt x="13" y="137"/>
                      </a:lnTo>
                      <a:lnTo>
                        <a:pt x="13" y="138"/>
                      </a:lnTo>
                      <a:lnTo>
                        <a:pt x="12" y="138"/>
                      </a:lnTo>
                      <a:lnTo>
                        <a:pt x="11" y="140"/>
                      </a:lnTo>
                      <a:lnTo>
                        <a:pt x="8" y="141"/>
                      </a:lnTo>
                      <a:lnTo>
                        <a:pt x="9" y="142"/>
                      </a:lnTo>
                      <a:lnTo>
                        <a:pt x="9" y="144"/>
                      </a:lnTo>
                      <a:lnTo>
                        <a:pt x="9" y="144"/>
                      </a:lnTo>
                      <a:lnTo>
                        <a:pt x="9" y="145"/>
                      </a:lnTo>
                      <a:lnTo>
                        <a:pt x="8" y="145"/>
                      </a:lnTo>
                      <a:lnTo>
                        <a:pt x="7" y="145"/>
                      </a:lnTo>
                      <a:lnTo>
                        <a:pt x="7" y="146"/>
                      </a:lnTo>
                      <a:lnTo>
                        <a:pt x="9" y="148"/>
                      </a:lnTo>
                      <a:lnTo>
                        <a:pt x="11" y="149"/>
                      </a:lnTo>
                      <a:lnTo>
                        <a:pt x="11" y="149"/>
                      </a:lnTo>
                      <a:lnTo>
                        <a:pt x="20" y="152"/>
                      </a:lnTo>
                      <a:lnTo>
                        <a:pt x="20" y="150"/>
                      </a:lnTo>
                      <a:lnTo>
                        <a:pt x="21" y="149"/>
                      </a:lnTo>
                      <a:lnTo>
                        <a:pt x="21" y="149"/>
                      </a:lnTo>
                      <a:lnTo>
                        <a:pt x="21" y="146"/>
                      </a:lnTo>
                      <a:lnTo>
                        <a:pt x="23" y="145"/>
                      </a:lnTo>
                      <a:lnTo>
                        <a:pt x="23" y="144"/>
                      </a:lnTo>
                      <a:lnTo>
                        <a:pt x="24" y="144"/>
                      </a:lnTo>
                      <a:lnTo>
                        <a:pt x="27" y="142"/>
                      </a:lnTo>
                      <a:lnTo>
                        <a:pt x="28" y="141"/>
                      </a:lnTo>
                      <a:lnTo>
                        <a:pt x="28" y="141"/>
                      </a:lnTo>
                      <a:lnTo>
                        <a:pt x="33" y="141"/>
                      </a:lnTo>
                      <a:lnTo>
                        <a:pt x="34" y="141"/>
                      </a:lnTo>
                      <a:lnTo>
                        <a:pt x="36" y="142"/>
                      </a:lnTo>
                      <a:lnTo>
                        <a:pt x="36" y="144"/>
                      </a:lnTo>
                      <a:lnTo>
                        <a:pt x="33" y="144"/>
                      </a:lnTo>
                      <a:lnTo>
                        <a:pt x="32" y="144"/>
                      </a:lnTo>
                      <a:lnTo>
                        <a:pt x="30" y="145"/>
                      </a:lnTo>
                      <a:lnTo>
                        <a:pt x="29" y="146"/>
                      </a:lnTo>
                      <a:lnTo>
                        <a:pt x="28" y="146"/>
                      </a:lnTo>
                      <a:lnTo>
                        <a:pt x="28" y="148"/>
                      </a:lnTo>
                      <a:lnTo>
                        <a:pt x="25" y="149"/>
                      </a:lnTo>
                      <a:lnTo>
                        <a:pt x="25" y="149"/>
                      </a:lnTo>
                      <a:lnTo>
                        <a:pt x="23" y="149"/>
                      </a:lnTo>
                      <a:lnTo>
                        <a:pt x="23" y="153"/>
                      </a:lnTo>
                      <a:lnTo>
                        <a:pt x="24" y="153"/>
                      </a:lnTo>
                      <a:lnTo>
                        <a:pt x="24" y="152"/>
                      </a:lnTo>
                      <a:lnTo>
                        <a:pt x="24" y="152"/>
                      </a:lnTo>
                      <a:lnTo>
                        <a:pt x="25" y="152"/>
                      </a:lnTo>
                      <a:lnTo>
                        <a:pt x="27" y="150"/>
                      </a:lnTo>
                      <a:lnTo>
                        <a:pt x="28" y="149"/>
                      </a:lnTo>
                      <a:lnTo>
                        <a:pt x="29" y="149"/>
                      </a:lnTo>
                      <a:lnTo>
                        <a:pt x="29" y="148"/>
                      </a:lnTo>
                      <a:lnTo>
                        <a:pt x="30" y="148"/>
                      </a:lnTo>
                      <a:lnTo>
                        <a:pt x="33" y="146"/>
                      </a:lnTo>
                      <a:lnTo>
                        <a:pt x="36" y="145"/>
                      </a:lnTo>
                      <a:lnTo>
                        <a:pt x="38" y="145"/>
                      </a:lnTo>
                      <a:lnTo>
                        <a:pt x="41" y="145"/>
                      </a:lnTo>
                      <a:lnTo>
                        <a:pt x="42" y="145"/>
                      </a:lnTo>
                      <a:lnTo>
                        <a:pt x="42" y="145"/>
                      </a:lnTo>
                      <a:lnTo>
                        <a:pt x="45" y="145"/>
                      </a:lnTo>
                      <a:lnTo>
                        <a:pt x="45" y="145"/>
                      </a:lnTo>
                      <a:lnTo>
                        <a:pt x="46" y="146"/>
                      </a:lnTo>
                      <a:lnTo>
                        <a:pt x="46" y="146"/>
                      </a:lnTo>
                      <a:lnTo>
                        <a:pt x="46" y="145"/>
                      </a:lnTo>
                      <a:lnTo>
                        <a:pt x="45" y="144"/>
                      </a:lnTo>
                      <a:lnTo>
                        <a:pt x="44" y="144"/>
                      </a:lnTo>
                      <a:lnTo>
                        <a:pt x="41" y="142"/>
                      </a:lnTo>
                      <a:lnTo>
                        <a:pt x="40" y="142"/>
                      </a:lnTo>
                      <a:lnTo>
                        <a:pt x="38" y="141"/>
                      </a:lnTo>
                      <a:lnTo>
                        <a:pt x="38" y="138"/>
                      </a:lnTo>
                      <a:lnTo>
                        <a:pt x="40" y="138"/>
                      </a:lnTo>
                      <a:lnTo>
                        <a:pt x="40" y="138"/>
                      </a:lnTo>
                      <a:lnTo>
                        <a:pt x="44" y="137"/>
                      </a:lnTo>
                      <a:lnTo>
                        <a:pt x="44" y="138"/>
                      </a:lnTo>
                      <a:lnTo>
                        <a:pt x="45" y="140"/>
                      </a:lnTo>
                      <a:lnTo>
                        <a:pt x="47" y="140"/>
                      </a:lnTo>
                      <a:lnTo>
                        <a:pt x="50" y="140"/>
                      </a:lnTo>
                      <a:lnTo>
                        <a:pt x="51" y="140"/>
                      </a:lnTo>
                      <a:lnTo>
                        <a:pt x="53" y="140"/>
                      </a:lnTo>
                      <a:lnTo>
                        <a:pt x="54" y="138"/>
                      </a:lnTo>
                      <a:lnTo>
                        <a:pt x="55" y="138"/>
                      </a:lnTo>
                      <a:lnTo>
                        <a:pt x="54" y="137"/>
                      </a:lnTo>
                      <a:lnTo>
                        <a:pt x="54" y="136"/>
                      </a:lnTo>
                      <a:lnTo>
                        <a:pt x="53" y="135"/>
                      </a:lnTo>
                      <a:lnTo>
                        <a:pt x="55" y="132"/>
                      </a:lnTo>
                      <a:lnTo>
                        <a:pt x="57" y="131"/>
                      </a:lnTo>
                      <a:lnTo>
                        <a:pt x="57" y="127"/>
                      </a:lnTo>
                      <a:lnTo>
                        <a:pt x="57" y="127"/>
                      </a:lnTo>
                      <a:lnTo>
                        <a:pt x="55" y="127"/>
                      </a:lnTo>
                      <a:lnTo>
                        <a:pt x="54" y="125"/>
                      </a:lnTo>
                      <a:lnTo>
                        <a:pt x="53" y="127"/>
                      </a:lnTo>
                      <a:lnTo>
                        <a:pt x="50" y="127"/>
                      </a:lnTo>
                      <a:lnTo>
                        <a:pt x="47" y="128"/>
                      </a:lnTo>
                      <a:lnTo>
                        <a:pt x="45" y="127"/>
                      </a:lnTo>
                      <a:lnTo>
                        <a:pt x="45" y="127"/>
                      </a:lnTo>
                      <a:lnTo>
                        <a:pt x="44" y="127"/>
                      </a:lnTo>
                      <a:lnTo>
                        <a:pt x="44" y="125"/>
                      </a:lnTo>
                      <a:lnTo>
                        <a:pt x="40" y="125"/>
                      </a:lnTo>
                      <a:lnTo>
                        <a:pt x="40" y="124"/>
                      </a:lnTo>
                      <a:lnTo>
                        <a:pt x="37" y="124"/>
                      </a:lnTo>
                      <a:lnTo>
                        <a:pt x="36" y="124"/>
                      </a:lnTo>
                      <a:lnTo>
                        <a:pt x="34" y="124"/>
                      </a:lnTo>
                      <a:lnTo>
                        <a:pt x="33" y="123"/>
                      </a:lnTo>
                      <a:lnTo>
                        <a:pt x="34" y="123"/>
                      </a:lnTo>
                      <a:lnTo>
                        <a:pt x="37" y="121"/>
                      </a:lnTo>
                      <a:lnTo>
                        <a:pt x="40" y="120"/>
                      </a:lnTo>
                      <a:lnTo>
                        <a:pt x="42" y="120"/>
                      </a:lnTo>
                      <a:lnTo>
                        <a:pt x="46" y="120"/>
                      </a:lnTo>
                      <a:lnTo>
                        <a:pt x="46" y="119"/>
                      </a:lnTo>
                      <a:lnTo>
                        <a:pt x="41" y="119"/>
                      </a:lnTo>
                      <a:lnTo>
                        <a:pt x="41" y="118"/>
                      </a:lnTo>
                      <a:lnTo>
                        <a:pt x="40" y="118"/>
                      </a:lnTo>
                      <a:lnTo>
                        <a:pt x="40" y="118"/>
                      </a:lnTo>
                      <a:lnTo>
                        <a:pt x="37" y="118"/>
                      </a:lnTo>
                      <a:lnTo>
                        <a:pt x="37" y="116"/>
                      </a:lnTo>
                      <a:lnTo>
                        <a:pt x="33" y="116"/>
                      </a:lnTo>
                      <a:lnTo>
                        <a:pt x="33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32" y="116"/>
                      </a:lnTo>
                      <a:lnTo>
                        <a:pt x="28" y="118"/>
                      </a:lnTo>
                      <a:lnTo>
                        <a:pt x="28" y="118"/>
                      </a:lnTo>
                      <a:lnTo>
                        <a:pt x="24" y="118"/>
                      </a:lnTo>
                      <a:lnTo>
                        <a:pt x="24" y="119"/>
                      </a:lnTo>
                      <a:lnTo>
                        <a:pt x="21" y="119"/>
                      </a:lnTo>
                      <a:lnTo>
                        <a:pt x="21" y="119"/>
                      </a:lnTo>
                      <a:lnTo>
                        <a:pt x="20" y="119"/>
                      </a:lnTo>
                      <a:lnTo>
                        <a:pt x="20" y="120"/>
                      </a:lnTo>
                      <a:lnTo>
                        <a:pt x="15" y="120"/>
                      </a:lnTo>
                      <a:lnTo>
                        <a:pt x="15" y="120"/>
                      </a:lnTo>
                      <a:lnTo>
                        <a:pt x="13" y="120"/>
                      </a:lnTo>
                      <a:lnTo>
                        <a:pt x="13" y="121"/>
                      </a:lnTo>
                      <a:lnTo>
                        <a:pt x="12" y="121"/>
                      </a:lnTo>
                      <a:lnTo>
                        <a:pt x="9" y="121"/>
                      </a:lnTo>
                      <a:lnTo>
                        <a:pt x="8" y="120"/>
                      </a:lnTo>
                      <a:lnTo>
                        <a:pt x="6" y="120"/>
                      </a:lnTo>
                      <a:lnTo>
                        <a:pt x="6" y="121"/>
                      </a:lnTo>
                      <a:lnTo>
                        <a:pt x="3" y="121"/>
                      </a:lnTo>
                      <a:lnTo>
                        <a:pt x="2" y="121"/>
                      </a:lnTo>
                      <a:lnTo>
                        <a:pt x="0" y="121"/>
                      </a:lnTo>
                      <a:lnTo>
                        <a:pt x="0" y="76"/>
                      </a:lnTo>
                      <a:lnTo>
                        <a:pt x="2" y="76"/>
                      </a:lnTo>
                      <a:lnTo>
                        <a:pt x="2" y="78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2" y="80"/>
                      </a:lnTo>
                      <a:lnTo>
                        <a:pt x="3" y="80"/>
                      </a:lnTo>
                      <a:lnTo>
                        <a:pt x="4" y="80"/>
                      </a:lnTo>
                      <a:lnTo>
                        <a:pt x="6" y="78"/>
                      </a:lnTo>
                      <a:lnTo>
                        <a:pt x="7" y="77"/>
                      </a:lnTo>
                      <a:lnTo>
                        <a:pt x="9" y="76"/>
                      </a:lnTo>
                      <a:lnTo>
                        <a:pt x="9" y="73"/>
                      </a:lnTo>
                      <a:lnTo>
                        <a:pt x="15" y="73"/>
                      </a:lnTo>
                      <a:lnTo>
                        <a:pt x="15" y="73"/>
                      </a:lnTo>
                      <a:lnTo>
                        <a:pt x="19" y="73"/>
                      </a:lnTo>
                      <a:lnTo>
                        <a:pt x="19" y="73"/>
                      </a:lnTo>
                      <a:lnTo>
                        <a:pt x="21" y="73"/>
                      </a:lnTo>
                      <a:lnTo>
                        <a:pt x="21" y="74"/>
                      </a:lnTo>
                      <a:lnTo>
                        <a:pt x="23" y="74"/>
                      </a:lnTo>
                      <a:lnTo>
                        <a:pt x="23" y="74"/>
                      </a:lnTo>
                      <a:lnTo>
                        <a:pt x="30" y="77"/>
                      </a:lnTo>
                      <a:lnTo>
                        <a:pt x="30" y="78"/>
                      </a:lnTo>
                      <a:lnTo>
                        <a:pt x="33" y="78"/>
                      </a:lnTo>
                      <a:lnTo>
                        <a:pt x="33" y="80"/>
                      </a:lnTo>
                      <a:lnTo>
                        <a:pt x="36" y="80"/>
                      </a:lnTo>
                      <a:lnTo>
                        <a:pt x="36" y="81"/>
                      </a:lnTo>
                      <a:lnTo>
                        <a:pt x="38" y="81"/>
                      </a:lnTo>
                      <a:lnTo>
                        <a:pt x="38" y="82"/>
                      </a:lnTo>
                      <a:lnTo>
                        <a:pt x="45" y="82"/>
                      </a:lnTo>
                      <a:lnTo>
                        <a:pt x="45" y="84"/>
                      </a:lnTo>
                      <a:lnTo>
                        <a:pt x="47" y="84"/>
                      </a:lnTo>
                      <a:lnTo>
                        <a:pt x="47" y="86"/>
                      </a:lnTo>
                      <a:lnTo>
                        <a:pt x="51" y="86"/>
                      </a:lnTo>
                      <a:lnTo>
                        <a:pt x="51" y="87"/>
                      </a:lnTo>
                      <a:lnTo>
                        <a:pt x="54" y="87"/>
                      </a:lnTo>
                      <a:lnTo>
                        <a:pt x="55" y="86"/>
                      </a:lnTo>
                      <a:lnTo>
                        <a:pt x="55" y="87"/>
                      </a:lnTo>
                      <a:lnTo>
                        <a:pt x="58" y="89"/>
                      </a:lnTo>
                      <a:lnTo>
                        <a:pt x="59" y="90"/>
                      </a:lnTo>
                      <a:lnTo>
                        <a:pt x="62" y="90"/>
                      </a:lnTo>
                      <a:lnTo>
                        <a:pt x="62" y="90"/>
                      </a:lnTo>
                      <a:lnTo>
                        <a:pt x="64" y="90"/>
                      </a:lnTo>
                      <a:lnTo>
                        <a:pt x="64" y="91"/>
                      </a:lnTo>
                      <a:lnTo>
                        <a:pt x="70" y="91"/>
                      </a:lnTo>
                      <a:lnTo>
                        <a:pt x="70" y="93"/>
                      </a:lnTo>
                      <a:lnTo>
                        <a:pt x="71" y="93"/>
                      </a:lnTo>
                      <a:lnTo>
                        <a:pt x="71" y="91"/>
                      </a:lnTo>
                      <a:lnTo>
                        <a:pt x="70" y="90"/>
                      </a:lnTo>
                      <a:lnTo>
                        <a:pt x="68" y="89"/>
                      </a:lnTo>
                      <a:lnTo>
                        <a:pt x="75" y="87"/>
                      </a:lnTo>
                      <a:lnTo>
                        <a:pt x="76" y="90"/>
                      </a:lnTo>
                      <a:lnTo>
                        <a:pt x="80" y="90"/>
                      </a:lnTo>
                      <a:lnTo>
                        <a:pt x="81" y="93"/>
                      </a:lnTo>
                      <a:lnTo>
                        <a:pt x="83" y="93"/>
                      </a:lnTo>
                      <a:lnTo>
                        <a:pt x="84" y="94"/>
                      </a:lnTo>
                      <a:lnTo>
                        <a:pt x="84" y="94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5" y="99"/>
                      </a:lnTo>
                      <a:lnTo>
                        <a:pt x="84" y="99"/>
                      </a:lnTo>
                      <a:lnTo>
                        <a:pt x="81" y="99"/>
                      </a:lnTo>
                      <a:lnTo>
                        <a:pt x="79" y="98"/>
                      </a:lnTo>
                      <a:lnTo>
                        <a:pt x="79" y="99"/>
                      </a:lnTo>
                      <a:lnTo>
                        <a:pt x="79" y="101"/>
                      </a:lnTo>
                      <a:lnTo>
                        <a:pt x="79" y="102"/>
                      </a:lnTo>
                      <a:lnTo>
                        <a:pt x="76" y="102"/>
                      </a:lnTo>
                      <a:lnTo>
                        <a:pt x="76" y="107"/>
                      </a:lnTo>
                      <a:lnTo>
                        <a:pt x="81" y="108"/>
                      </a:lnTo>
                      <a:lnTo>
                        <a:pt x="81" y="108"/>
                      </a:lnTo>
                      <a:lnTo>
                        <a:pt x="83" y="108"/>
                      </a:lnTo>
                      <a:lnTo>
                        <a:pt x="85" y="108"/>
                      </a:lnTo>
                      <a:lnTo>
                        <a:pt x="87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8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89" y="108"/>
                      </a:lnTo>
                      <a:lnTo>
                        <a:pt x="96" y="108"/>
                      </a:lnTo>
                      <a:lnTo>
                        <a:pt x="96" y="107"/>
                      </a:lnTo>
                      <a:lnTo>
                        <a:pt x="99" y="107"/>
                      </a:lnTo>
                      <a:lnTo>
                        <a:pt x="99" y="107"/>
                      </a:lnTo>
                      <a:lnTo>
                        <a:pt x="100" y="107"/>
                      </a:lnTo>
                      <a:lnTo>
                        <a:pt x="100" y="107"/>
                      </a:lnTo>
                      <a:lnTo>
                        <a:pt x="102" y="107"/>
                      </a:lnTo>
                      <a:lnTo>
                        <a:pt x="102" y="106"/>
                      </a:lnTo>
                      <a:lnTo>
                        <a:pt x="105" y="106"/>
                      </a:lnTo>
                      <a:lnTo>
                        <a:pt x="105" y="106"/>
                      </a:lnTo>
                      <a:lnTo>
                        <a:pt x="110" y="106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3"/>
                      </a:lnTo>
                      <a:lnTo>
                        <a:pt x="114" y="103"/>
                      </a:lnTo>
                      <a:lnTo>
                        <a:pt x="114" y="102"/>
                      </a:lnTo>
                      <a:lnTo>
                        <a:pt x="116" y="102"/>
                      </a:lnTo>
                      <a:lnTo>
                        <a:pt x="116" y="102"/>
                      </a:lnTo>
                      <a:lnTo>
                        <a:pt x="117" y="103"/>
                      </a:lnTo>
                      <a:lnTo>
                        <a:pt x="118" y="104"/>
                      </a:lnTo>
                      <a:lnTo>
                        <a:pt x="118" y="106"/>
                      </a:lnTo>
                      <a:lnTo>
                        <a:pt x="119" y="106"/>
                      </a:lnTo>
                      <a:lnTo>
                        <a:pt x="122" y="106"/>
                      </a:lnTo>
                      <a:lnTo>
                        <a:pt x="122" y="107"/>
                      </a:lnTo>
                      <a:lnTo>
                        <a:pt x="125" y="107"/>
                      </a:lnTo>
                      <a:lnTo>
                        <a:pt x="125" y="110"/>
                      </a:lnTo>
                      <a:lnTo>
                        <a:pt x="126" y="110"/>
                      </a:lnTo>
                      <a:lnTo>
                        <a:pt x="126" y="112"/>
                      </a:lnTo>
                      <a:lnTo>
                        <a:pt x="125" y="112"/>
                      </a:lnTo>
                      <a:lnTo>
                        <a:pt x="126" y="116"/>
                      </a:lnTo>
                      <a:lnTo>
                        <a:pt x="127" y="115"/>
                      </a:lnTo>
                      <a:lnTo>
                        <a:pt x="127" y="112"/>
                      </a:lnTo>
                      <a:lnTo>
                        <a:pt x="129" y="111"/>
                      </a:lnTo>
                      <a:lnTo>
                        <a:pt x="129" y="108"/>
                      </a:lnTo>
                      <a:lnTo>
                        <a:pt x="130" y="118"/>
                      </a:lnTo>
                      <a:lnTo>
                        <a:pt x="131" y="118"/>
                      </a:lnTo>
                      <a:lnTo>
                        <a:pt x="131" y="120"/>
                      </a:lnTo>
                      <a:lnTo>
                        <a:pt x="133" y="121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4"/>
                      </a:lnTo>
                      <a:lnTo>
                        <a:pt x="135" y="121"/>
                      </a:lnTo>
                      <a:lnTo>
                        <a:pt x="136" y="120"/>
                      </a:lnTo>
                      <a:lnTo>
                        <a:pt x="139" y="120"/>
                      </a:lnTo>
                      <a:lnTo>
                        <a:pt x="138" y="119"/>
                      </a:lnTo>
                      <a:lnTo>
                        <a:pt x="138" y="118"/>
                      </a:lnTo>
                      <a:lnTo>
                        <a:pt x="136" y="118"/>
                      </a:lnTo>
                      <a:lnTo>
                        <a:pt x="136" y="118"/>
                      </a:lnTo>
                      <a:lnTo>
                        <a:pt x="135" y="116"/>
                      </a:lnTo>
                      <a:lnTo>
                        <a:pt x="136" y="115"/>
                      </a:lnTo>
                      <a:lnTo>
                        <a:pt x="136" y="115"/>
                      </a:lnTo>
                      <a:lnTo>
                        <a:pt x="136" y="114"/>
                      </a:lnTo>
                      <a:lnTo>
                        <a:pt x="136" y="112"/>
                      </a:lnTo>
                      <a:lnTo>
                        <a:pt x="135" y="111"/>
                      </a:lnTo>
                      <a:lnTo>
                        <a:pt x="135" y="111"/>
                      </a:lnTo>
                      <a:lnTo>
                        <a:pt x="134" y="107"/>
                      </a:lnTo>
                      <a:lnTo>
                        <a:pt x="135" y="107"/>
                      </a:lnTo>
                      <a:lnTo>
                        <a:pt x="136" y="106"/>
                      </a:lnTo>
                      <a:lnTo>
                        <a:pt x="136" y="104"/>
                      </a:lnTo>
                      <a:lnTo>
                        <a:pt x="139" y="104"/>
                      </a:lnTo>
                      <a:lnTo>
                        <a:pt x="139" y="103"/>
                      </a:lnTo>
                      <a:lnTo>
                        <a:pt x="140" y="103"/>
                      </a:lnTo>
                      <a:lnTo>
                        <a:pt x="142" y="102"/>
                      </a:lnTo>
                      <a:lnTo>
                        <a:pt x="142" y="102"/>
                      </a:lnTo>
                      <a:lnTo>
                        <a:pt x="146" y="101"/>
                      </a:lnTo>
                      <a:lnTo>
                        <a:pt x="146" y="99"/>
                      </a:lnTo>
                      <a:lnTo>
                        <a:pt x="147" y="99"/>
                      </a:lnTo>
                      <a:lnTo>
                        <a:pt x="148" y="98"/>
                      </a:lnTo>
                      <a:lnTo>
                        <a:pt x="150" y="98"/>
                      </a:lnTo>
                      <a:lnTo>
                        <a:pt x="152" y="97"/>
                      </a:lnTo>
                      <a:lnTo>
                        <a:pt x="152" y="97"/>
                      </a:lnTo>
                      <a:lnTo>
                        <a:pt x="152" y="95"/>
                      </a:lnTo>
                      <a:lnTo>
                        <a:pt x="153" y="95"/>
                      </a:lnTo>
                      <a:lnTo>
                        <a:pt x="153" y="95"/>
                      </a:lnTo>
                      <a:lnTo>
                        <a:pt x="155" y="95"/>
                      </a:lnTo>
                      <a:lnTo>
                        <a:pt x="155" y="95"/>
                      </a:lnTo>
                      <a:lnTo>
                        <a:pt x="156" y="94"/>
                      </a:lnTo>
                      <a:lnTo>
                        <a:pt x="157" y="94"/>
                      </a:lnTo>
                      <a:lnTo>
                        <a:pt x="157" y="94"/>
                      </a:lnTo>
                      <a:lnTo>
                        <a:pt x="157" y="93"/>
                      </a:lnTo>
                      <a:lnTo>
                        <a:pt x="155" y="93"/>
                      </a:lnTo>
                      <a:lnTo>
                        <a:pt x="153" y="93"/>
                      </a:lnTo>
                      <a:lnTo>
                        <a:pt x="153" y="91"/>
                      </a:lnTo>
                      <a:lnTo>
                        <a:pt x="152" y="91"/>
                      </a:lnTo>
                      <a:lnTo>
                        <a:pt x="151" y="91"/>
                      </a:lnTo>
                      <a:lnTo>
                        <a:pt x="151" y="91"/>
                      </a:lnTo>
                      <a:lnTo>
                        <a:pt x="152" y="93"/>
                      </a:lnTo>
                      <a:lnTo>
                        <a:pt x="152" y="93"/>
                      </a:lnTo>
                      <a:lnTo>
                        <a:pt x="152" y="94"/>
                      </a:lnTo>
                      <a:lnTo>
                        <a:pt x="152" y="94"/>
                      </a:lnTo>
                      <a:lnTo>
                        <a:pt x="152" y="95"/>
                      </a:lnTo>
                      <a:lnTo>
                        <a:pt x="150" y="95"/>
                      </a:lnTo>
                      <a:lnTo>
                        <a:pt x="150" y="95"/>
                      </a:lnTo>
                      <a:lnTo>
                        <a:pt x="144" y="95"/>
                      </a:lnTo>
                      <a:lnTo>
                        <a:pt x="143" y="97"/>
                      </a:lnTo>
                      <a:lnTo>
                        <a:pt x="143" y="98"/>
                      </a:lnTo>
                      <a:lnTo>
                        <a:pt x="142" y="98"/>
                      </a:lnTo>
                      <a:lnTo>
                        <a:pt x="139" y="98"/>
                      </a:lnTo>
                      <a:lnTo>
                        <a:pt x="139" y="97"/>
                      </a:lnTo>
                      <a:lnTo>
                        <a:pt x="138" y="97"/>
                      </a:lnTo>
                      <a:lnTo>
                        <a:pt x="138" y="97"/>
                      </a:lnTo>
                      <a:lnTo>
                        <a:pt x="136" y="98"/>
                      </a:lnTo>
                      <a:lnTo>
                        <a:pt x="136" y="98"/>
                      </a:lnTo>
                      <a:lnTo>
                        <a:pt x="136" y="99"/>
                      </a:lnTo>
                      <a:lnTo>
                        <a:pt x="138" y="99"/>
                      </a:lnTo>
                      <a:lnTo>
                        <a:pt x="136" y="101"/>
                      </a:lnTo>
                      <a:lnTo>
                        <a:pt x="135" y="101"/>
                      </a:lnTo>
                      <a:lnTo>
                        <a:pt x="135" y="99"/>
                      </a:lnTo>
                      <a:lnTo>
                        <a:pt x="133" y="101"/>
                      </a:lnTo>
                      <a:lnTo>
                        <a:pt x="133" y="101"/>
                      </a:lnTo>
                      <a:lnTo>
                        <a:pt x="130" y="101"/>
                      </a:lnTo>
                      <a:lnTo>
                        <a:pt x="131" y="98"/>
                      </a:lnTo>
                      <a:lnTo>
                        <a:pt x="133" y="98"/>
                      </a:lnTo>
                      <a:lnTo>
                        <a:pt x="133" y="97"/>
                      </a:lnTo>
                      <a:lnTo>
                        <a:pt x="134" y="95"/>
                      </a:lnTo>
                      <a:lnTo>
                        <a:pt x="134" y="95"/>
                      </a:lnTo>
                      <a:lnTo>
                        <a:pt x="135" y="91"/>
                      </a:lnTo>
                      <a:lnTo>
                        <a:pt x="135" y="91"/>
                      </a:lnTo>
                      <a:lnTo>
                        <a:pt x="135" y="90"/>
                      </a:lnTo>
                      <a:lnTo>
                        <a:pt x="135" y="90"/>
                      </a:lnTo>
                      <a:lnTo>
                        <a:pt x="136" y="89"/>
                      </a:lnTo>
                      <a:lnTo>
                        <a:pt x="139" y="89"/>
                      </a:lnTo>
                      <a:lnTo>
                        <a:pt x="142" y="89"/>
                      </a:lnTo>
                      <a:lnTo>
                        <a:pt x="142" y="90"/>
                      </a:lnTo>
                      <a:lnTo>
                        <a:pt x="143" y="90"/>
                      </a:lnTo>
                      <a:lnTo>
                        <a:pt x="143" y="90"/>
                      </a:lnTo>
                      <a:lnTo>
                        <a:pt x="143" y="89"/>
                      </a:lnTo>
                      <a:lnTo>
                        <a:pt x="146" y="89"/>
                      </a:lnTo>
                      <a:lnTo>
                        <a:pt x="146" y="87"/>
                      </a:lnTo>
                      <a:lnTo>
                        <a:pt x="151" y="89"/>
                      </a:lnTo>
                      <a:lnTo>
                        <a:pt x="151" y="87"/>
                      </a:lnTo>
                      <a:lnTo>
                        <a:pt x="155" y="87"/>
                      </a:lnTo>
                      <a:lnTo>
                        <a:pt x="155" y="87"/>
                      </a:lnTo>
                      <a:lnTo>
                        <a:pt x="161" y="90"/>
                      </a:lnTo>
                      <a:lnTo>
                        <a:pt x="161" y="91"/>
                      </a:lnTo>
                      <a:lnTo>
                        <a:pt x="161" y="93"/>
                      </a:lnTo>
                      <a:lnTo>
                        <a:pt x="161" y="93"/>
                      </a:lnTo>
                      <a:lnTo>
                        <a:pt x="163" y="94"/>
                      </a:lnTo>
                      <a:lnTo>
                        <a:pt x="163" y="94"/>
                      </a:lnTo>
                      <a:lnTo>
                        <a:pt x="163" y="95"/>
                      </a:lnTo>
                      <a:lnTo>
                        <a:pt x="163" y="97"/>
                      </a:lnTo>
                      <a:lnTo>
                        <a:pt x="163" y="97"/>
                      </a:lnTo>
                      <a:lnTo>
                        <a:pt x="163" y="99"/>
                      </a:lnTo>
                      <a:lnTo>
                        <a:pt x="164" y="99"/>
                      </a:lnTo>
                      <a:lnTo>
                        <a:pt x="165" y="101"/>
                      </a:lnTo>
                      <a:lnTo>
                        <a:pt x="167" y="101"/>
                      </a:lnTo>
                      <a:lnTo>
                        <a:pt x="168" y="99"/>
                      </a:lnTo>
                      <a:lnTo>
                        <a:pt x="168" y="99"/>
                      </a:lnTo>
                      <a:lnTo>
                        <a:pt x="169" y="98"/>
                      </a:lnTo>
                      <a:lnTo>
                        <a:pt x="169" y="97"/>
                      </a:lnTo>
                      <a:lnTo>
                        <a:pt x="172" y="98"/>
                      </a:lnTo>
                      <a:lnTo>
                        <a:pt x="172" y="101"/>
                      </a:lnTo>
                      <a:lnTo>
                        <a:pt x="171" y="102"/>
                      </a:lnTo>
                      <a:lnTo>
                        <a:pt x="171" y="103"/>
                      </a:lnTo>
                      <a:lnTo>
                        <a:pt x="172" y="103"/>
                      </a:lnTo>
                      <a:lnTo>
                        <a:pt x="172" y="102"/>
                      </a:lnTo>
                      <a:lnTo>
                        <a:pt x="177" y="102"/>
                      </a:lnTo>
                      <a:lnTo>
                        <a:pt x="178" y="101"/>
                      </a:lnTo>
                      <a:lnTo>
                        <a:pt x="180" y="101"/>
                      </a:lnTo>
                      <a:lnTo>
                        <a:pt x="180" y="102"/>
                      </a:lnTo>
                      <a:lnTo>
                        <a:pt x="181" y="101"/>
                      </a:lnTo>
                      <a:lnTo>
                        <a:pt x="181" y="103"/>
                      </a:lnTo>
                      <a:lnTo>
                        <a:pt x="182" y="103"/>
                      </a:lnTo>
                      <a:lnTo>
                        <a:pt x="182" y="103"/>
                      </a:lnTo>
                      <a:lnTo>
                        <a:pt x="184" y="103"/>
                      </a:lnTo>
                      <a:lnTo>
                        <a:pt x="185" y="106"/>
                      </a:lnTo>
                      <a:lnTo>
                        <a:pt x="186" y="106"/>
                      </a:lnTo>
                      <a:lnTo>
                        <a:pt x="190" y="106"/>
                      </a:lnTo>
                      <a:lnTo>
                        <a:pt x="190" y="107"/>
                      </a:lnTo>
                      <a:lnTo>
                        <a:pt x="190" y="107"/>
                      </a:lnTo>
                      <a:lnTo>
                        <a:pt x="193" y="107"/>
                      </a:lnTo>
                      <a:lnTo>
                        <a:pt x="193" y="107"/>
                      </a:lnTo>
                      <a:lnTo>
                        <a:pt x="193" y="106"/>
                      </a:lnTo>
                      <a:lnTo>
                        <a:pt x="193" y="106"/>
                      </a:lnTo>
                      <a:lnTo>
                        <a:pt x="194" y="107"/>
                      </a:lnTo>
                      <a:lnTo>
                        <a:pt x="195" y="108"/>
                      </a:lnTo>
                      <a:lnTo>
                        <a:pt x="197" y="110"/>
                      </a:lnTo>
                      <a:lnTo>
                        <a:pt x="199" y="107"/>
                      </a:lnTo>
                      <a:lnTo>
                        <a:pt x="199" y="107"/>
                      </a:lnTo>
                      <a:lnTo>
                        <a:pt x="203" y="106"/>
                      </a:lnTo>
                      <a:lnTo>
                        <a:pt x="203" y="106"/>
                      </a:lnTo>
                      <a:lnTo>
                        <a:pt x="205" y="106"/>
                      </a:lnTo>
                      <a:lnTo>
                        <a:pt x="205" y="104"/>
                      </a:lnTo>
                      <a:lnTo>
                        <a:pt x="207" y="104"/>
                      </a:lnTo>
                      <a:lnTo>
                        <a:pt x="208" y="104"/>
                      </a:lnTo>
                      <a:lnTo>
                        <a:pt x="210" y="106"/>
                      </a:lnTo>
                      <a:lnTo>
                        <a:pt x="210" y="107"/>
                      </a:lnTo>
                      <a:lnTo>
                        <a:pt x="216" y="107"/>
                      </a:lnTo>
                      <a:lnTo>
                        <a:pt x="216" y="107"/>
                      </a:lnTo>
                      <a:lnTo>
                        <a:pt x="219" y="107"/>
                      </a:lnTo>
                      <a:lnTo>
                        <a:pt x="219" y="108"/>
                      </a:lnTo>
                      <a:lnTo>
                        <a:pt x="220" y="108"/>
                      </a:lnTo>
                      <a:lnTo>
                        <a:pt x="220" y="108"/>
                      </a:lnTo>
                      <a:lnTo>
                        <a:pt x="220" y="107"/>
                      </a:lnTo>
                      <a:lnTo>
                        <a:pt x="222" y="107"/>
                      </a:lnTo>
                      <a:lnTo>
                        <a:pt x="222" y="107"/>
                      </a:lnTo>
                      <a:lnTo>
                        <a:pt x="222" y="106"/>
                      </a:lnTo>
                      <a:lnTo>
                        <a:pt x="223" y="106"/>
                      </a:lnTo>
                      <a:lnTo>
                        <a:pt x="224" y="106"/>
                      </a:lnTo>
                      <a:lnTo>
                        <a:pt x="224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5" y="106"/>
                      </a:lnTo>
                      <a:lnTo>
                        <a:pt x="224" y="102"/>
                      </a:lnTo>
                      <a:lnTo>
                        <a:pt x="224" y="97"/>
                      </a:lnTo>
                      <a:lnTo>
                        <a:pt x="225" y="97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5"/>
                      </a:lnTo>
                      <a:lnTo>
                        <a:pt x="225" y="94"/>
                      </a:lnTo>
                      <a:lnTo>
                        <a:pt x="228" y="95"/>
                      </a:lnTo>
                      <a:lnTo>
                        <a:pt x="231" y="97"/>
                      </a:lnTo>
                      <a:lnTo>
                        <a:pt x="233" y="97"/>
                      </a:lnTo>
                      <a:lnTo>
                        <a:pt x="233" y="99"/>
                      </a:lnTo>
                      <a:lnTo>
                        <a:pt x="235" y="99"/>
                      </a:lnTo>
                      <a:lnTo>
                        <a:pt x="235" y="101"/>
                      </a:lnTo>
                      <a:lnTo>
                        <a:pt x="237" y="101"/>
                      </a:lnTo>
                      <a:lnTo>
                        <a:pt x="239" y="99"/>
                      </a:lnTo>
                      <a:lnTo>
                        <a:pt x="239" y="99"/>
                      </a:lnTo>
                      <a:lnTo>
                        <a:pt x="239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98"/>
                      </a:lnTo>
                      <a:lnTo>
                        <a:pt x="240" y="101"/>
                      </a:lnTo>
                      <a:lnTo>
                        <a:pt x="240" y="101"/>
                      </a:lnTo>
                      <a:lnTo>
                        <a:pt x="240" y="102"/>
                      </a:lnTo>
                      <a:lnTo>
                        <a:pt x="239" y="102"/>
                      </a:lnTo>
                      <a:lnTo>
                        <a:pt x="239" y="103"/>
                      </a:lnTo>
                      <a:lnTo>
                        <a:pt x="240" y="103"/>
                      </a:lnTo>
                      <a:lnTo>
                        <a:pt x="240" y="103"/>
                      </a:lnTo>
                      <a:lnTo>
                        <a:pt x="240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1" y="102"/>
                      </a:lnTo>
                      <a:lnTo>
                        <a:pt x="243" y="101"/>
                      </a:lnTo>
                      <a:lnTo>
                        <a:pt x="243" y="104"/>
                      </a:lnTo>
                      <a:lnTo>
                        <a:pt x="241" y="104"/>
                      </a:lnTo>
                      <a:lnTo>
                        <a:pt x="241" y="108"/>
                      </a:lnTo>
                      <a:lnTo>
                        <a:pt x="240" y="108"/>
                      </a:lnTo>
                      <a:lnTo>
                        <a:pt x="240" y="110"/>
                      </a:lnTo>
                      <a:lnTo>
                        <a:pt x="239" y="110"/>
                      </a:lnTo>
                      <a:lnTo>
                        <a:pt x="239" y="111"/>
                      </a:lnTo>
                      <a:lnTo>
                        <a:pt x="240" y="111"/>
                      </a:lnTo>
                      <a:lnTo>
                        <a:pt x="240" y="111"/>
                      </a:lnTo>
                      <a:lnTo>
                        <a:pt x="241" y="114"/>
                      </a:lnTo>
                      <a:lnTo>
                        <a:pt x="243" y="115"/>
                      </a:lnTo>
                      <a:lnTo>
                        <a:pt x="244" y="115"/>
                      </a:lnTo>
                      <a:lnTo>
                        <a:pt x="246" y="116"/>
                      </a:lnTo>
                      <a:lnTo>
                        <a:pt x="245" y="118"/>
                      </a:lnTo>
                      <a:lnTo>
                        <a:pt x="246" y="118"/>
                      </a:lnTo>
                      <a:lnTo>
                        <a:pt x="246" y="118"/>
                      </a:lnTo>
                      <a:lnTo>
                        <a:pt x="250" y="119"/>
                      </a:lnTo>
                      <a:lnTo>
                        <a:pt x="250" y="120"/>
                      </a:lnTo>
                      <a:lnTo>
                        <a:pt x="252" y="120"/>
                      </a:lnTo>
                      <a:lnTo>
                        <a:pt x="253" y="120"/>
                      </a:lnTo>
                      <a:lnTo>
                        <a:pt x="254" y="119"/>
                      </a:lnTo>
                      <a:lnTo>
                        <a:pt x="254" y="118"/>
                      </a:lnTo>
                      <a:lnTo>
                        <a:pt x="250" y="118"/>
                      </a:lnTo>
                      <a:lnTo>
                        <a:pt x="250" y="116"/>
                      </a:lnTo>
                      <a:lnTo>
                        <a:pt x="250" y="115"/>
                      </a:lnTo>
                      <a:lnTo>
                        <a:pt x="250" y="115"/>
                      </a:lnTo>
                      <a:lnTo>
                        <a:pt x="250" y="114"/>
                      </a:lnTo>
                      <a:lnTo>
                        <a:pt x="250" y="114"/>
                      </a:lnTo>
                      <a:lnTo>
                        <a:pt x="249" y="112"/>
                      </a:lnTo>
                      <a:lnTo>
                        <a:pt x="249" y="112"/>
                      </a:lnTo>
                      <a:lnTo>
                        <a:pt x="248" y="112"/>
                      </a:lnTo>
                      <a:lnTo>
                        <a:pt x="248" y="111"/>
                      </a:lnTo>
                      <a:lnTo>
                        <a:pt x="249" y="110"/>
                      </a:lnTo>
                      <a:lnTo>
                        <a:pt x="250" y="110"/>
                      </a:lnTo>
                      <a:lnTo>
                        <a:pt x="250" y="107"/>
                      </a:lnTo>
                      <a:lnTo>
                        <a:pt x="252" y="107"/>
                      </a:lnTo>
                      <a:lnTo>
                        <a:pt x="252" y="106"/>
                      </a:lnTo>
                      <a:lnTo>
                        <a:pt x="252" y="106"/>
                      </a:lnTo>
                      <a:lnTo>
                        <a:pt x="252" y="103"/>
                      </a:lnTo>
                      <a:lnTo>
                        <a:pt x="254" y="103"/>
                      </a:lnTo>
                      <a:lnTo>
                        <a:pt x="256" y="104"/>
                      </a:lnTo>
                      <a:lnTo>
                        <a:pt x="256" y="103"/>
                      </a:lnTo>
                      <a:lnTo>
                        <a:pt x="257" y="103"/>
                      </a:lnTo>
                      <a:lnTo>
                        <a:pt x="257" y="103"/>
                      </a:lnTo>
                      <a:lnTo>
                        <a:pt x="257" y="102"/>
                      </a:lnTo>
                      <a:lnTo>
                        <a:pt x="257" y="102"/>
                      </a:lnTo>
                      <a:lnTo>
                        <a:pt x="258" y="102"/>
                      </a:lnTo>
                      <a:lnTo>
                        <a:pt x="258" y="101"/>
                      </a:lnTo>
                      <a:lnTo>
                        <a:pt x="261" y="98"/>
                      </a:lnTo>
                      <a:lnTo>
                        <a:pt x="261" y="97"/>
                      </a:lnTo>
                      <a:lnTo>
                        <a:pt x="263" y="97"/>
                      </a:lnTo>
                      <a:lnTo>
                        <a:pt x="263" y="97"/>
                      </a:lnTo>
                      <a:lnTo>
                        <a:pt x="266" y="97"/>
                      </a:lnTo>
                      <a:lnTo>
                        <a:pt x="267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69" y="95"/>
                      </a:lnTo>
                      <a:lnTo>
                        <a:pt x="270" y="94"/>
                      </a:lnTo>
                      <a:lnTo>
                        <a:pt x="270" y="93"/>
                      </a:lnTo>
                      <a:lnTo>
                        <a:pt x="269" y="93"/>
                      </a:lnTo>
                      <a:lnTo>
                        <a:pt x="269" y="91"/>
                      </a:lnTo>
                      <a:lnTo>
                        <a:pt x="270" y="91"/>
                      </a:lnTo>
                      <a:lnTo>
                        <a:pt x="270" y="91"/>
                      </a:lnTo>
                      <a:lnTo>
                        <a:pt x="270" y="90"/>
                      </a:lnTo>
                      <a:lnTo>
                        <a:pt x="269" y="90"/>
                      </a:lnTo>
                      <a:lnTo>
                        <a:pt x="267" y="91"/>
                      </a:lnTo>
                      <a:lnTo>
                        <a:pt x="265" y="93"/>
                      </a:lnTo>
                      <a:lnTo>
                        <a:pt x="262" y="93"/>
                      </a:lnTo>
                      <a:lnTo>
                        <a:pt x="262" y="93"/>
                      </a:lnTo>
                      <a:lnTo>
                        <a:pt x="262" y="90"/>
                      </a:lnTo>
                      <a:lnTo>
                        <a:pt x="262" y="89"/>
                      </a:lnTo>
                      <a:lnTo>
                        <a:pt x="263" y="89"/>
                      </a:lnTo>
                      <a:lnTo>
                        <a:pt x="263" y="87"/>
                      </a:lnTo>
                      <a:lnTo>
                        <a:pt x="262" y="86"/>
                      </a:lnTo>
                      <a:lnTo>
                        <a:pt x="262" y="84"/>
                      </a:lnTo>
                      <a:lnTo>
                        <a:pt x="263" y="82"/>
                      </a:lnTo>
                      <a:lnTo>
                        <a:pt x="265" y="81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7" y="82"/>
                      </a:lnTo>
                      <a:lnTo>
                        <a:pt x="269" y="82"/>
                      </a:lnTo>
                      <a:lnTo>
                        <a:pt x="270" y="82"/>
                      </a:lnTo>
                      <a:lnTo>
                        <a:pt x="270" y="82"/>
                      </a:lnTo>
                      <a:lnTo>
                        <a:pt x="271" y="82"/>
                      </a:lnTo>
                      <a:lnTo>
                        <a:pt x="273" y="82"/>
                      </a:lnTo>
                      <a:lnTo>
                        <a:pt x="273" y="82"/>
                      </a:lnTo>
                      <a:lnTo>
                        <a:pt x="271" y="82"/>
                      </a:lnTo>
                      <a:lnTo>
                        <a:pt x="271" y="77"/>
                      </a:lnTo>
                      <a:lnTo>
                        <a:pt x="273" y="76"/>
                      </a:lnTo>
                      <a:lnTo>
                        <a:pt x="273" y="76"/>
                      </a:lnTo>
                      <a:lnTo>
                        <a:pt x="274" y="74"/>
                      </a:lnTo>
                      <a:lnTo>
                        <a:pt x="278" y="74"/>
                      </a:lnTo>
                      <a:lnTo>
                        <a:pt x="278" y="74"/>
                      </a:lnTo>
                      <a:lnTo>
                        <a:pt x="278" y="73"/>
                      </a:lnTo>
                      <a:lnTo>
                        <a:pt x="277" y="73"/>
                      </a:lnTo>
                      <a:lnTo>
                        <a:pt x="275" y="73"/>
                      </a:lnTo>
                      <a:lnTo>
                        <a:pt x="275" y="73"/>
                      </a:lnTo>
                      <a:lnTo>
                        <a:pt x="273" y="74"/>
                      </a:lnTo>
                      <a:lnTo>
                        <a:pt x="273" y="74"/>
                      </a:lnTo>
                      <a:lnTo>
                        <a:pt x="271" y="74"/>
                      </a:lnTo>
                      <a:lnTo>
                        <a:pt x="271" y="76"/>
                      </a:lnTo>
                      <a:lnTo>
                        <a:pt x="270" y="76"/>
                      </a:lnTo>
                      <a:lnTo>
                        <a:pt x="269" y="77"/>
                      </a:lnTo>
                      <a:lnTo>
                        <a:pt x="266" y="77"/>
                      </a:lnTo>
                      <a:lnTo>
                        <a:pt x="266" y="78"/>
                      </a:lnTo>
                      <a:lnTo>
                        <a:pt x="263" y="78"/>
                      </a:lnTo>
                      <a:lnTo>
                        <a:pt x="262" y="76"/>
                      </a:lnTo>
                      <a:lnTo>
                        <a:pt x="262" y="76"/>
                      </a:lnTo>
                      <a:lnTo>
                        <a:pt x="262" y="74"/>
                      </a:lnTo>
                      <a:lnTo>
                        <a:pt x="261" y="74"/>
                      </a:lnTo>
                      <a:lnTo>
                        <a:pt x="258" y="70"/>
                      </a:lnTo>
                      <a:lnTo>
                        <a:pt x="257" y="70"/>
                      </a:lnTo>
                      <a:lnTo>
                        <a:pt x="257" y="70"/>
                      </a:lnTo>
                      <a:lnTo>
                        <a:pt x="254" y="70"/>
                      </a:lnTo>
                      <a:lnTo>
                        <a:pt x="253" y="69"/>
                      </a:lnTo>
                      <a:lnTo>
                        <a:pt x="253" y="70"/>
                      </a:lnTo>
                      <a:lnTo>
                        <a:pt x="253" y="70"/>
                      </a:lnTo>
                      <a:lnTo>
                        <a:pt x="253" y="76"/>
                      </a:lnTo>
                      <a:lnTo>
                        <a:pt x="252" y="76"/>
                      </a:lnTo>
                      <a:lnTo>
                        <a:pt x="252" y="73"/>
                      </a:lnTo>
                      <a:lnTo>
                        <a:pt x="250" y="73"/>
                      </a:lnTo>
                      <a:lnTo>
                        <a:pt x="250" y="74"/>
                      </a:lnTo>
                      <a:lnTo>
                        <a:pt x="249" y="76"/>
                      </a:lnTo>
                      <a:lnTo>
                        <a:pt x="248" y="76"/>
                      </a:lnTo>
                      <a:lnTo>
                        <a:pt x="248" y="73"/>
                      </a:lnTo>
                      <a:lnTo>
                        <a:pt x="249" y="72"/>
                      </a:lnTo>
                      <a:lnTo>
                        <a:pt x="250" y="70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9"/>
                      </a:lnTo>
                      <a:lnTo>
                        <a:pt x="250" y="68"/>
                      </a:lnTo>
                      <a:lnTo>
                        <a:pt x="248" y="68"/>
                      </a:lnTo>
                      <a:lnTo>
                        <a:pt x="248" y="68"/>
                      </a:lnTo>
                      <a:lnTo>
                        <a:pt x="246" y="66"/>
                      </a:lnTo>
                      <a:lnTo>
                        <a:pt x="244" y="66"/>
                      </a:lnTo>
                      <a:lnTo>
                        <a:pt x="245" y="64"/>
                      </a:lnTo>
                      <a:lnTo>
                        <a:pt x="244" y="64"/>
                      </a:lnTo>
                      <a:lnTo>
                        <a:pt x="244" y="61"/>
                      </a:lnTo>
                      <a:lnTo>
                        <a:pt x="249" y="61"/>
                      </a:lnTo>
                      <a:lnTo>
                        <a:pt x="249" y="60"/>
                      </a:lnTo>
                      <a:lnTo>
                        <a:pt x="246" y="59"/>
                      </a:lnTo>
                      <a:lnTo>
                        <a:pt x="246" y="57"/>
                      </a:lnTo>
                      <a:lnTo>
                        <a:pt x="246" y="55"/>
                      </a:lnTo>
                      <a:lnTo>
                        <a:pt x="246" y="53"/>
                      </a:lnTo>
                      <a:lnTo>
                        <a:pt x="246" y="53"/>
                      </a:lnTo>
                      <a:lnTo>
                        <a:pt x="248" y="52"/>
                      </a:lnTo>
                      <a:lnTo>
                        <a:pt x="246" y="52"/>
                      </a:lnTo>
                      <a:lnTo>
                        <a:pt x="246" y="51"/>
                      </a:lnTo>
                      <a:lnTo>
                        <a:pt x="248" y="49"/>
                      </a:lnTo>
                      <a:lnTo>
                        <a:pt x="249" y="49"/>
                      </a:lnTo>
                      <a:lnTo>
                        <a:pt x="249" y="47"/>
                      </a:lnTo>
                      <a:lnTo>
                        <a:pt x="252" y="47"/>
                      </a:lnTo>
                      <a:lnTo>
                        <a:pt x="253" y="48"/>
                      </a:lnTo>
                      <a:lnTo>
                        <a:pt x="256" y="48"/>
                      </a:lnTo>
                      <a:lnTo>
                        <a:pt x="256" y="47"/>
                      </a:lnTo>
                      <a:lnTo>
                        <a:pt x="254" y="46"/>
                      </a:lnTo>
                      <a:lnTo>
                        <a:pt x="253" y="44"/>
                      </a:lnTo>
                      <a:lnTo>
                        <a:pt x="250" y="44"/>
                      </a:lnTo>
                      <a:lnTo>
                        <a:pt x="250" y="43"/>
                      </a:lnTo>
                      <a:lnTo>
                        <a:pt x="252" y="43"/>
                      </a:lnTo>
                      <a:lnTo>
                        <a:pt x="253" y="40"/>
                      </a:lnTo>
                      <a:lnTo>
                        <a:pt x="257" y="40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6"/>
                      </a:lnTo>
                      <a:lnTo>
                        <a:pt x="257" y="35"/>
                      </a:lnTo>
                      <a:lnTo>
                        <a:pt x="257" y="35"/>
                      </a:lnTo>
                      <a:lnTo>
                        <a:pt x="257" y="34"/>
                      </a:lnTo>
                      <a:lnTo>
                        <a:pt x="257" y="34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2"/>
                      </a:lnTo>
                      <a:lnTo>
                        <a:pt x="257" y="30"/>
                      </a:lnTo>
                      <a:lnTo>
                        <a:pt x="254" y="29"/>
                      </a:lnTo>
                      <a:lnTo>
                        <a:pt x="253" y="26"/>
                      </a:lnTo>
                      <a:lnTo>
                        <a:pt x="254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6"/>
                      </a:lnTo>
                      <a:lnTo>
                        <a:pt x="256" y="22"/>
                      </a:lnTo>
                      <a:lnTo>
                        <a:pt x="254" y="22"/>
                      </a:lnTo>
                      <a:lnTo>
                        <a:pt x="254" y="21"/>
                      </a:lnTo>
                      <a:lnTo>
                        <a:pt x="253" y="19"/>
                      </a:lnTo>
                      <a:lnTo>
                        <a:pt x="253" y="19"/>
                      </a:lnTo>
                      <a:lnTo>
                        <a:pt x="253" y="18"/>
                      </a:lnTo>
                      <a:lnTo>
                        <a:pt x="253" y="18"/>
                      </a:lnTo>
                      <a:lnTo>
                        <a:pt x="253" y="17"/>
                      </a:lnTo>
                      <a:lnTo>
                        <a:pt x="253" y="17"/>
                      </a:lnTo>
                      <a:lnTo>
                        <a:pt x="253" y="15"/>
                      </a:lnTo>
                      <a:lnTo>
                        <a:pt x="252" y="15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3"/>
                      </a:lnTo>
                      <a:lnTo>
                        <a:pt x="252" y="12"/>
                      </a:lnTo>
                      <a:lnTo>
                        <a:pt x="250" y="12"/>
                      </a:lnTo>
                      <a:lnTo>
                        <a:pt x="250" y="8"/>
                      </a:lnTo>
                      <a:lnTo>
                        <a:pt x="254" y="9"/>
                      </a:lnTo>
                      <a:lnTo>
                        <a:pt x="254" y="6"/>
                      </a:lnTo>
                      <a:lnTo>
                        <a:pt x="253" y="5"/>
                      </a:lnTo>
                      <a:lnTo>
                        <a:pt x="253" y="4"/>
                      </a:lnTo>
                      <a:lnTo>
                        <a:pt x="262" y="2"/>
                      </a:lnTo>
                      <a:lnTo>
                        <a:pt x="263" y="5"/>
                      </a:lnTo>
                      <a:lnTo>
                        <a:pt x="263" y="4"/>
                      </a:lnTo>
                      <a:lnTo>
                        <a:pt x="265" y="2"/>
                      </a:lnTo>
                      <a:lnTo>
                        <a:pt x="2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29" name="Freeform 11"/>
                <p:cNvSpPr>
                  <a:spLocks noEditPoints="1"/>
                </p:cNvSpPr>
                <p:nvPr/>
              </p:nvSpPr>
              <p:spPr bwMode="auto">
                <a:xfrm>
                  <a:off x="5643563" y="2037217"/>
                  <a:ext cx="1890713" cy="1420813"/>
                </a:xfrm>
                <a:custGeom>
                  <a:avLst/>
                  <a:gdLst>
                    <a:gd name="T0" fmla="*/ 421 w 1191"/>
                    <a:gd name="T1" fmla="*/ 655 h 895"/>
                    <a:gd name="T2" fmla="*/ 408 w 1191"/>
                    <a:gd name="T3" fmla="*/ 604 h 895"/>
                    <a:gd name="T4" fmla="*/ 386 w 1191"/>
                    <a:gd name="T5" fmla="*/ 609 h 895"/>
                    <a:gd name="T6" fmla="*/ 378 w 1191"/>
                    <a:gd name="T7" fmla="*/ 570 h 895"/>
                    <a:gd name="T8" fmla="*/ 402 w 1191"/>
                    <a:gd name="T9" fmla="*/ 524 h 895"/>
                    <a:gd name="T10" fmla="*/ 413 w 1191"/>
                    <a:gd name="T11" fmla="*/ 557 h 895"/>
                    <a:gd name="T12" fmla="*/ 416 w 1191"/>
                    <a:gd name="T13" fmla="*/ 525 h 895"/>
                    <a:gd name="T14" fmla="*/ 434 w 1191"/>
                    <a:gd name="T15" fmla="*/ 481 h 895"/>
                    <a:gd name="T16" fmla="*/ 540 w 1191"/>
                    <a:gd name="T17" fmla="*/ 478 h 895"/>
                    <a:gd name="T18" fmla="*/ 492 w 1191"/>
                    <a:gd name="T19" fmla="*/ 528 h 895"/>
                    <a:gd name="T20" fmla="*/ 460 w 1191"/>
                    <a:gd name="T21" fmla="*/ 592 h 895"/>
                    <a:gd name="T22" fmla="*/ 475 w 1191"/>
                    <a:gd name="T23" fmla="*/ 673 h 895"/>
                    <a:gd name="T24" fmla="*/ 432 w 1191"/>
                    <a:gd name="T25" fmla="*/ 722 h 895"/>
                    <a:gd name="T26" fmla="*/ 419 w 1191"/>
                    <a:gd name="T27" fmla="*/ 789 h 895"/>
                    <a:gd name="T28" fmla="*/ 383 w 1191"/>
                    <a:gd name="T29" fmla="*/ 849 h 895"/>
                    <a:gd name="T30" fmla="*/ 326 w 1191"/>
                    <a:gd name="T31" fmla="*/ 887 h 895"/>
                    <a:gd name="T32" fmla="*/ 272 w 1191"/>
                    <a:gd name="T33" fmla="*/ 891 h 895"/>
                    <a:gd name="T34" fmla="*/ 256 w 1191"/>
                    <a:gd name="T35" fmla="*/ 823 h 895"/>
                    <a:gd name="T36" fmla="*/ 242 w 1191"/>
                    <a:gd name="T37" fmla="*/ 765 h 895"/>
                    <a:gd name="T38" fmla="*/ 217 w 1191"/>
                    <a:gd name="T39" fmla="*/ 700 h 895"/>
                    <a:gd name="T40" fmla="*/ 230 w 1191"/>
                    <a:gd name="T41" fmla="*/ 616 h 895"/>
                    <a:gd name="T42" fmla="*/ 208 w 1191"/>
                    <a:gd name="T43" fmla="*/ 559 h 895"/>
                    <a:gd name="T44" fmla="*/ 199 w 1191"/>
                    <a:gd name="T45" fmla="*/ 503 h 895"/>
                    <a:gd name="T46" fmla="*/ 179 w 1191"/>
                    <a:gd name="T47" fmla="*/ 476 h 895"/>
                    <a:gd name="T48" fmla="*/ 140 w 1191"/>
                    <a:gd name="T49" fmla="*/ 453 h 895"/>
                    <a:gd name="T50" fmla="*/ 98 w 1191"/>
                    <a:gd name="T51" fmla="*/ 466 h 895"/>
                    <a:gd name="T52" fmla="*/ 2 w 1191"/>
                    <a:gd name="T53" fmla="*/ 448 h 895"/>
                    <a:gd name="T54" fmla="*/ 646 w 1191"/>
                    <a:gd name="T55" fmla="*/ 285 h 895"/>
                    <a:gd name="T56" fmla="*/ 606 w 1191"/>
                    <a:gd name="T57" fmla="*/ 338 h 895"/>
                    <a:gd name="T58" fmla="*/ 595 w 1191"/>
                    <a:gd name="T59" fmla="*/ 262 h 895"/>
                    <a:gd name="T60" fmla="*/ 1187 w 1191"/>
                    <a:gd name="T61" fmla="*/ 192 h 895"/>
                    <a:gd name="T62" fmla="*/ 807 w 1191"/>
                    <a:gd name="T63" fmla="*/ 52 h 895"/>
                    <a:gd name="T64" fmla="*/ 633 w 1191"/>
                    <a:gd name="T65" fmla="*/ 41 h 895"/>
                    <a:gd name="T66" fmla="*/ 662 w 1191"/>
                    <a:gd name="T67" fmla="*/ 37 h 895"/>
                    <a:gd name="T68" fmla="*/ 797 w 1191"/>
                    <a:gd name="T69" fmla="*/ 0 h 895"/>
                    <a:gd name="T70" fmla="*/ 775 w 1191"/>
                    <a:gd name="T71" fmla="*/ 17 h 895"/>
                    <a:gd name="T72" fmla="*/ 823 w 1191"/>
                    <a:gd name="T73" fmla="*/ 2 h 895"/>
                    <a:gd name="T74" fmla="*/ 1191 w 1191"/>
                    <a:gd name="T75" fmla="*/ 114 h 895"/>
                    <a:gd name="T76" fmla="*/ 1190 w 1191"/>
                    <a:gd name="T77" fmla="*/ 228 h 895"/>
                    <a:gd name="T78" fmla="*/ 1165 w 1191"/>
                    <a:gd name="T79" fmla="*/ 268 h 895"/>
                    <a:gd name="T80" fmla="*/ 1114 w 1191"/>
                    <a:gd name="T81" fmla="*/ 292 h 895"/>
                    <a:gd name="T82" fmla="*/ 1082 w 1191"/>
                    <a:gd name="T83" fmla="*/ 296 h 895"/>
                    <a:gd name="T84" fmla="*/ 1069 w 1191"/>
                    <a:gd name="T85" fmla="*/ 346 h 895"/>
                    <a:gd name="T86" fmla="*/ 1084 w 1191"/>
                    <a:gd name="T87" fmla="*/ 408 h 895"/>
                    <a:gd name="T88" fmla="*/ 1053 w 1191"/>
                    <a:gd name="T89" fmla="*/ 419 h 895"/>
                    <a:gd name="T90" fmla="*/ 1021 w 1191"/>
                    <a:gd name="T91" fmla="*/ 392 h 895"/>
                    <a:gd name="T92" fmla="*/ 1013 w 1191"/>
                    <a:gd name="T93" fmla="*/ 448 h 895"/>
                    <a:gd name="T94" fmla="*/ 988 w 1191"/>
                    <a:gd name="T95" fmla="*/ 374 h 895"/>
                    <a:gd name="T96" fmla="*/ 954 w 1191"/>
                    <a:gd name="T97" fmla="*/ 355 h 895"/>
                    <a:gd name="T98" fmla="*/ 936 w 1191"/>
                    <a:gd name="T99" fmla="*/ 304 h 895"/>
                    <a:gd name="T100" fmla="*/ 899 w 1191"/>
                    <a:gd name="T101" fmla="*/ 296 h 895"/>
                    <a:gd name="T102" fmla="*/ 847 w 1191"/>
                    <a:gd name="T103" fmla="*/ 342 h 895"/>
                    <a:gd name="T104" fmla="*/ 822 w 1191"/>
                    <a:gd name="T105" fmla="*/ 414 h 895"/>
                    <a:gd name="T106" fmla="*/ 792 w 1191"/>
                    <a:gd name="T107" fmla="*/ 421 h 895"/>
                    <a:gd name="T108" fmla="*/ 768 w 1191"/>
                    <a:gd name="T109" fmla="*/ 358 h 895"/>
                    <a:gd name="T110" fmla="*/ 763 w 1191"/>
                    <a:gd name="T111" fmla="*/ 302 h 895"/>
                    <a:gd name="T112" fmla="*/ 744 w 1191"/>
                    <a:gd name="T113" fmla="*/ 279 h 895"/>
                    <a:gd name="T114" fmla="*/ 693 w 1191"/>
                    <a:gd name="T115" fmla="*/ 253 h 895"/>
                    <a:gd name="T116" fmla="*/ 619 w 1191"/>
                    <a:gd name="T117" fmla="*/ 236 h 895"/>
                    <a:gd name="T118" fmla="*/ 582 w 1191"/>
                    <a:gd name="T119" fmla="*/ 125 h 895"/>
                    <a:gd name="T120" fmla="*/ 586 w 1191"/>
                    <a:gd name="T121" fmla="*/ 75 h 895"/>
                    <a:gd name="T122" fmla="*/ 572 w 1191"/>
                    <a:gd name="T123" fmla="*/ 50 h 895"/>
                    <a:gd name="T124" fmla="*/ 586 w 1191"/>
                    <a:gd name="T125" fmla="*/ 36 h 8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91" h="895">
                      <a:moveTo>
                        <a:pt x="242" y="731"/>
                      </a:moveTo>
                      <a:lnTo>
                        <a:pt x="242" y="732"/>
                      </a:lnTo>
                      <a:lnTo>
                        <a:pt x="242" y="732"/>
                      </a:lnTo>
                      <a:lnTo>
                        <a:pt x="240" y="732"/>
                      </a:lnTo>
                      <a:lnTo>
                        <a:pt x="242" y="734"/>
                      </a:lnTo>
                      <a:lnTo>
                        <a:pt x="243" y="734"/>
                      </a:lnTo>
                      <a:lnTo>
                        <a:pt x="243" y="731"/>
                      </a:lnTo>
                      <a:lnTo>
                        <a:pt x="242" y="731"/>
                      </a:lnTo>
                      <a:close/>
                      <a:moveTo>
                        <a:pt x="416" y="624"/>
                      </a:moveTo>
                      <a:lnTo>
                        <a:pt x="416" y="629"/>
                      </a:lnTo>
                      <a:lnTo>
                        <a:pt x="417" y="629"/>
                      </a:lnTo>
                      <a:lnTo>
                        <a:pt x="417" y="639"/>
                      </a:lnTo>
                      <a:lnTo>
                        <a:pt x="417" y="639"/>
                      </a:lnTo>
                      <a:lnTo>
                        <a:pt x="417" y="643"/>
                      </a:lnTo>
                      <a:lnTo>
                        <a:pt x="416" y="643"/>
                      </a:lnTo>
                      <a:lnTo>
                        <a:pt x="416" y="646"/>
                      </a:lnTo>
                      <a:lnTo>
                        <a:pt x="416" y="646"/>
                      </a:lnTo>
                      <a:lnTo>
                        <a:pt x="415" y="647"/>
                      </a:lnTo>
                      <a:lnTo>
                        <a:pt x="415" y="648"/>
                      </a:lnTo>
                      <a:lnTo>
                        <a:pt x="416" y="650"/>
                      </a:lnTo>
                      <a:lnTo>
                        <a:pt x="417" y="650"/>
                      </a:lnTo>
                      <a:lnTo>
                        <a:pt x="417" y="651"/>
                      </a:lnTo>
                      <a:lnTo>
                        <a:pt x="416" y="654"/>
                      </a:lnTo>
                      <a:lnTo>
                        <a:pt x="417" y="655"/>
                      </a:lnTo>
                      <a:lnTo>
                        <a:pt x="417" y="656"/>
                      </a:lnTo>
                      <a:lnTo>
                        <a:pt x="417" y="656"/>
                      </a:lnTo>
                      <a:lnTo>
                        <a:pt x="419" y="656"/>
                      </a:lnTo>
                      <a:lnTo>
                        <a:pt x="417" y="663"/>
                      </a:lnTo>
                      <a:lnTo>
                        <a:pt x="420" y="664"/>
                      </a:lnTo>
                      <a:lnTo>
                        <a:pt x="420" y="669"/>
                      </a:lnTo>
                      <a:lnTo>
                        <a:pt x="421" y="669"/>
                      </a:lnTo>
                      <a:lnTo>
                        <a:pt x="421" y="669"/>
                      </a:lnTo>
                      <a:lnTo>
                        <a:pt x="424" y="671"/>
                      </a:lnTo>
                      <a:lnTo>
                        <a:pt x="424" y="668"/>
                      </a:lnTo>
                      <a:lnTo>
                        <a:pt x="422" y="667"/>
                      </a:lnTo>
                      <a:lnTo>
                        <a:pt x="422" y="665"/>
                      </a:lnTo>
                      <a:lnTo>
                        <a:pt x="422" y="664"/>
                      </a:lnTo>
                      <a:lnTo>
                        <a:pt x="422" y="662"/>
                      </a:lnTo>
                      <a:lnTo>
                        <a:pt x="422" y="662"/>
                      </a:lnTo>
                      <a:lnTo>
                        <a:pt x="421" y="662"/>
                      </a:lnTo>
                      <a:lnTo>
                        <a:pt x="421" y="660"/>
                      </a:lnTo>
                      <a:lnTo>
                        <a:pt x="422" y="660"/>
                      </a:lnTo>
                      <a:lnTo>
                        <a:pt x="422" y="656"/>
                      </a:lnTo>
                      <a:lnTo>
                        <a:pt x="421" y="656"/>
                      </a:lnTo>
                      <a:lnTo>
                        <a:pt x="421" y="655"/>
                      </a:lnTo>
                      <a:lnTo>
                        <a:pt x="420" y="654"/>
                      </a:lnTo>
                      <a:lnTo>
                        <a:pt x="421" y="646"/>
                      </a:lnTo>
                      <a:lnTo>
                        <a:pt x="421" y="646"/>
                      </a:lnTo>
                      <a:lnTo>
                        <a:pt x="421" y="638"/>
                      </a:lnTo>
                      <a:lnTo>
                        <a:pt x="421" y="638"/>
                      </a:lnTo>
                      <a:lnTo>
                        <a:pt x="421" y="637"/>
                      </a:lnTo>
                      <a:lnTo>
                        <a:pt x="422" y="637"/>
                      </a:lnTo>
                      <a:lnTo>
                        <a:pt x="421" y="634"/>
                      </a:lnTo>
                      <a:lnTo>
                        <a:pt x="421" y="634"/>
                      </a:lnTo>
                      <a:lnTo>
                        <a:pt x="421" y="629"/>
                      </a:lnTo>
                      <a:lnTo>
                        <a:pt x="420" y="628"/>
                      </a:lnTo>
                      <a:lnTo>
                        <a:pt x="420" y="626"/>
                      </a:lnTo>
                      <a:lnTo>
                        <a:pt x="419" y="626"/>
                      </a:lnTo>
                      <a:lnTo>
                        <a:pt x="417" y="625"/>
                      </a:lnTo>
                      <a:lnTo>
                        <a:pt x="417" y="624"/>
                      </a:lnTo>
                      <a:lnTo>
                        <a:pt x="416" y="624"/>
                      </a:lnTo>
                      <a:close/>
                      <a:moveTo>
                        <a:pt x="366" y="616"/>
                      </a:moveTo>
                      <a:lnTo>
                        <a:pt x="365" y="617"/>
                      </a:lnTo>
                      <a:lnTo>
                        <a:pt x="364" y="617"/>
                      </a:lnTo>
                      <a:lnTo>
                        <a:pt x="362" y="617"/>
                      </a:lnTo>
                      <a:lnTo>
                        <a:pt x="362" y="618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1"/>
                      </a:lnTo>
                      <a:lnTo>
                        <a:pt x="362" y="622"/>
                      </a:lnTo>
                      <a:lnTo>
                        <a:pt x="365" y="622"/>
                      </a:lnTo>
                      <a:lnTo>
                        <a:pt x="365" y="621"/>
                      </a:lnTo>
                      <a:lnTo>
                        <a:pt x="366" y="620"/>
                      </a:lnTo>
                      <a:lnTo>
                        <a:pt x="366" y="620"/>
                      </a:lnTo>
                      <a:lnTo>
                        <a:pt x="367" y="620"/>
                      </a:lnTo>
                      <a:lnTo>
                        <a:pt x="367" y="618"/>
                      </a:lnTo>
                      <a:lnTo>
                        <a:pt x="369" y="618"/>
                      </a:lnTo>
                      <a:lnTo>
                        <a:pt x="369" y="616"/>
                      </a:lnTo>
                      <a:lnTo>
                        <a:pt x="367" y="616"/>
                      </a:lnTo>
                      <a:lnTo>
                        <a:pt x="366" y="616"/>
                      </a:lnTo>
                      <a:close/>
                      <a:moveTo>
                        <a:pt x="407" y="604"/>
                      </a:moveTo>
                      <a:lnTo>
                        <a:pt x="407" y="604"/>
                      </a:lnTo>
                      <a:lnTo>
                        <a:pt x="405" y="604"/>
                      </a:lnTo>
                      <a:lnTo>
                        <a:pt x="405" y="607"/>
                      </a:lnTo>
                      <a:lnTo>
                        <a:pt x="407" y="607"/>
                      </a:lnTo>
                      <a:lnTo>
                        <a:pt x="408" y="608"/>
                      </a:lnTo>
                      <a:lnTo>
                        <a:pt x="411" y="608"/>
                      </a:lnTo>
                      <a:lnTo>
                        <a:pt x="411" y="607"/>
                      </a:lnTo>
                      <a:lnTo>
                        <a:pt x="409" y="605"/>
                      </a:lnTo>
                      <a:lnTo>
                        <a:pt x="408" y="604"/>
                      </a:lnTo>
                      <a:lnTo>
                        <a:pt x="407" y="604"/>
                      </a:lnTo>
                      <a:close/>
                      <a:moveTo>
                        <a:pt x="425" y="565"/>
                      </a:moveTo>
                      <a:lnTo>
                        <a:pt x="422" y="569"/>
                      </a:lnTo>
                      <a:lnTo>
                        <a:pt x="425" y="569"/>
                      </a:lnTo>
                      <a:lnTo>
                        <a:pt x="425" y="567"/>
                      </a:lnTo>
                      <a:lnTo>
                        <a:pt x="426" y="566"/>
                      </a:lnTo>
                      <a:lnTo>
                        <a:pt x="426" y="565"/>
                      </a:lnTo>
                      <a:lnTo>
                        <a:pt x="425" y="565"/>
                      </a:lnTo>
                      <a:close/>
                      <a:moveTo>
                        <a:pt x="373" y="558"/>
                      </a:moveTo>
                      <a:lnTo>
                        <a:pt x="373" y="559"/>
                      </a:lnTo>
                      <a:lnTo>
                        <a:pt x="373" y="561"/>
                      </a:lnTo>
                      <a:lnTo>
                        <a:pt x="373" y="563"/>
                      </a:lnTo>
                      <a:lnTo>
                        <a:pt x="371" y="565"/>
                      </a:lnTo>
                      <a:lnTo>
                        <a:pt x="371" y="565"/>
                      </a:lnTo>
                      <a:lnTo>
                        <a:pt x="370" y="569"/>
                      </a:lnTo>
                      <a:lnTo>
                        <a:pt x="373" y="569"/>
                      </a:lnTo>
                      <a:lnTo>
                        <a:pt x="371" y="574"/>
                      </a:lnTo>
                      <a:lnTo>
                        <a:pt x="373" y="574"/>
                      </a:lnTo>
                      <a:lnTo>
                        <a:pt x="373" y="575"/>
                      </a:lnTo>
                      <a:lnTo>
                        <a:pt x="373" y="575"/>
                      </a:lnTo>
                      <a:lnTo>
                        <a:pt x="373" y="578"/>
                      </a:lnTo>
                      <a:lnTo>
                        <a:pt x="374" y="578"/>
                      </a:lnTo>
                      <a:lnTo>
                        <a:pt x="374" y="579"/>
                      </a:lnTo>
                      <a:lnTo>
                        <a:pt x="374" y="582"/>
                      </a:lnTo>
                      <a:lnTo>
                        <a:pt x="373" y="583"/>
                      </a:lnTo>
                      <a:lnTo>
                        <a:pt x="373" y="584"/>
                      </a:lnTo>
                      <a:lnTo>
                        <a:pt x="373" y="586"/>
                      </a:lnTo>
                      <a:lnTo>
                        <a:pt x="373" y="586"/>
                      </a:lnTo>
                      <a:lnTo>
                        <a:pt x="373" y="587"/>
                      </a:lnTo>
                      <a:lnTo>
                        <a:pt x="375" y="588"/>
                      </a:lnTo>
                      <a:lnTo>
                        <a:pt x="375" y="591"/>
                      </a:lnTo>
                      <a:lnTo>
                        <a:pt x="375" y="591"/>
                      </a:lnTo>
                      <a:lnTo>
                        <a:pt x="375" y="592"/>
                      </a:lnTo>
                      <a:lnTo>
                        <a:pt x="377" y="595"/>
                      </a:lnTo>
                      <a:lnTo>
                        <a:pt x="377" y="596"/>
                      </a:lnTo>
                      <a:lnTo>
                        <a:pt x="378" y="596"/>
                      </a:lnTo>
                      <a:lnTo>
                        <a:pt x="378" y="597"/>
                      </a:lnTo>
                      <a:lnTo>
                        <a:pt x="379" y="597"/>
                      </a:lnTo>
                      <a:lnTo>
                        <a:pt x="381" y="599"/>
                      </a:lnTo>
                      <a:lnTo>
                        <a:pt x="384" y="601"/>
                      </a:lnTo>
                      <a:lnTo>
                        <a:pt x="384" y="604"/>
                      </a:lnTo>
                      <a:lnTo>
                        <a:pt x="384" y="604"/>
                      </a:lnTo>
                      <a:lnTo>
                        <a:pt x="386" y="607"/>
                      </a:lnTo>
                      <a:lnTo>
                        <a:pt x="386" y="607"/>
                      </a:lnTo>
                      <a:lnTo>
                        <a:pt x="386" y="609"/>
                      </a:lnTo>
                      <a:lnTo>
                        <a:pt x="387" y="609"/>
                      </a:lnTo>
                      <a:lnTo>
                        <a:pt x="387" y="610"/>
                      </a:lnTo>
                      <a:lnTo>
                        <a:pt x="388" y="610"/>
                      </a:lnTo>
                      <a:lnTo>
                        <a:pt x="388" y="612"/>
                      </a:lnTo>
                      <a:lnTo>
                        <a:pt x="387" y="614"/>
                      </a:lnTo>
                      <a:lnTo>
                        <a:pt x="387" y="616"/>
                      </a:lnTo>
                      <a:lnTo>
                        <a:pt x="390" y="616"/>
                      </a:lnTo>
                      <a:lnTo>
                        <a:pt x="390" y="614"/>
                      </a:lnTo>
                      <a:lnTo>
                        <a:pt x="391" y="614"/>
                      </a:lnTo>
                      <a:lnTo>
                        <a:pt x="392" y="614"/>
                      </a:lnTo>
                      <a:lnTo>
                        <a:pt x="392" y="616"/>
                      </a:lnTo>
                      <a:lnTo>
                        <a:pt x="396" y="616"/>
                      </a:lnTo>
                      <a:lnTo>
                        <a:pt x="396" y="614"/>
                      </a:lnTo>
                      <a:lnTo>
                        <a:pt x="396" y="614"/>
                      </a:lnTo>
                      <a:lnTo>
                        <a:pt x="396" y="613"/>
                      </a:lnTo>
                      <a:lnTo>
                        <a:pt x="395" y="612"/>
                      </a:lnTo>
                      <a:lnTo>
                        <a:pt x="392" y="610"/>
                      </a:lnTo>
                      <a:lnTo>
                        <a:pt x="392" y="608"/>
                      </a:lnTo>
                      <a:lnTo>
                        <a:pt x="391" y="608"/>
                      </a:lnTo>
                      <a:lnTo>
                        <a:pt x="391" y="607"/>
                      </a:lnTo>
                      <a:lnTo>
                        <a:pt x="390" y="607"/>
                      </a:lnTo>
                      <a:lnTo>
                        <a:pt x="390" y="605"/>
                      </a:lnTo>
                      <a:lnTo>
                        <a:pt x="388" y="604"/>
                      </a:lnTo>
                      <a:lnTo>
                        <a:pt x="388" y="603"/>
                      </a:lnTo>
                      <a:lnTo>
                        <a:pt x="386" y="603"/>
                      </a:lnTo>
                      <a:lnTo>
                        <a:pt x="387" y="597"/>
                      </a:lnTo>
                      <a:lnTo>
                        <a:pt x="388" y="595"/>
                      </a:lnTo>
                      <a:lnTo>
                        <a:pt x="387" y="595"/>
                      </a:lnTo>
                      <a:lnTo>
                        <a:pt x="387" y="593"/>
                      </a:lnTo>
                      <a:lnTo>
                        <a:pt x="384" y="593"/>
                      </a:lnTo>
                      <a:lnTo>
                        <a:pt x="383" y="592"/>
                      </a:lnTo>
                      <a:lnTo>
                        <a:pt x="383" y="592"/>
                      </a:lnTo>
                      <a:lnTo>
                        <a:pt x="383" y="591"/>
                      </a:lnTo>
                      <a:lnTo>
                        <a:pt x="382" y="590"/>
                      </a:lnTo>
                      <a:lnTo>
                        <a:pt x="382" y="590"/>
                      </a:lnTo>
                      <a:lnTo>
                        <a:pt x="378" y="588"/>
                      </a:lnTo>
                      <a:lnTo>
                        <a:pt x="378" y="583"/>
                      </a:lnTo>
                      <a:lnTo>
                        <a:pt x="379" y="582"/>
                      </a:lnTo>
                      <a:lnTo>
                        <a:pt x="379" y="580"/>
                      </a:lnTo>
                      <a:lnTo>
                        <a:pt x="378" y="580"/>
                      </a:lnTo>
                      <a:lnTo>
                        <a:pt x="378" y="579"/>
                      </a:lnTo>
                      <a:lnTo>
                        <a:pt x="378" y="578"/>
                      </a:lnTo>
                      <a:lnTo>
                        <a:pt x="379" y="578"/>
                      </a:lnTo>
                      <a:lnTo>
                        <a:pt x="378" y="574"/>
                      </a:lnTo>
                      <a:lnTo>
                        <a:pt x="378" y="570"/>
                      </a:lnTo>
                      <a:lnTo>
                        <a:pt x="378" y="567"/>
                      </a:lnTo>
                      <a:lnTo>
                        <a:pt x="377" y="563"/>
                      </a:lnTo>
                      <a:lnTo>
                        <a:pt x="377" y="559"/>
                      </a:lnTo>
                      <a:lnTo>
                        <a:pt x="374" y="559"/>
                      </a:lnTo>
                      <a:lnTo>
                        <a:pt x="373" y="558"/>
                      </a:lnTo>
                      <a:close/>
                      <a:moveTo>
                        <a:pt x="369" y="541"/>
                      </a:moveTo>
                      <a:lnTo>
                        <a:pt x="369" y="541"/>
                      </a:lnTo>
                      <a:lnTo>
                        <a:pt x="369" y="544"/>
                      </a:lnTo>
                      <a:lnTo>
                        <a:pt x="369" y="545"/>
                      </a:lnTo>
                      <a:lnTo>
                        <a:pt x="369" y="548"/>
                      </a:lnTo>
                      <a:lnTo>
                        <a:pt x="369" y="549"/>
                      </a:lnTo>
                      <a:lnTo>
                        <a:pt x="373" y="549"/>
                      </a:lnTo>
                      <a:lnTo>
                        <a:pt x="373" y="548"/>
                      </a:lnTo>
                      <a:lnTo>
                        <a:pt x="374" y="546"/>
                      </a:lnTo>
                      <a:lnTo>
                        <a:pt x="374" y="545"/>
                      </a:lnTo>
                      <a:lnTo>
                        <a:pt x="373" y="545"/>
                      </a:lnTo>
                      <a:lnTo>
                        <a:pt x="373" y="542"/>
                      </a:lnTo>
                      <a:lnTo>
                        <a:pt x="373" y="542"/>
                      </a:lnTo>
                      <a:lnTo>
                        <a:pt x="371" y="541"/>
                      </a:lnTo>
                      <a:lnTo>
                        <a:pt x="370" y="541"/>
                      </a:lnTo>
                      <a:lnTo>
                        <a:pt x="369" y="541"/>
                      </a:lnTo>
                      <a:close/>
                      <a:moveTo>
                        <a:pt x="374" y="528"/>
                      </a:moveTo>
                      <a:lnTo>
                        <a:pt x="373" y="529"/>
                      </a:lnTo>
                      <a:lnTo>
                        <a:pt x="373" y="529"/>
                      </a:lnTo>
                      <a:lnTo>
                        <a:pt x="373" y="532"/>
                      </a:lnTo>
                      <a:lnTo>
                        <a:pt x="370" y="532"/>
                      </a:lnTo>
                      <a:lnTo>
                        <a:pt x="370" y="533"/>
                      </a:lnTo>
                      <a:lnTo>
                        <a:pt x="371" y="533"/>
                      </a:lnTo>
                      <a:lnTo>
                        <a:pt x="371" y="535"/>
                      </a:lnTo>
                      <a:lnTo>
                        <a:pt x="373" y="535"/>
                      </a:lnTo>
                      <a:lnTo>
                        <a:pt x="374" y="533"/>
                      </a:lnTo>
                      <a:lnTo>
                        <a:pt x="377" y="531"/>
                      </a:lnTo>
                      <a:lnTo>
                        <a:pt x="378" y="529"/>
                      </a:lnTo>
                      <a:lnTo>
                        <a:pt x="378" y="528"/>
                      </a:lnTo>
                      <a:lnTo>
                        <a:pt x="374" y="528"/>
                      </a:lnTo>
                      <a:close/>
                      <a:moveTo>
                        <a:pt x="411" y="521"/>
                      </a:moveTo>
                      <a:lnTo>
                        <a:pt x="411" y="524"/>
                      </a:lnTo>
                      <a:lnTo>
                        <a:pt x="408" y="524"/>
                      </a:lnTo>
                      <a:lnTo>
                        <a:pt x="407" y="523"/>
                      </a:lnTo>
                      <a:lnTo>
                        <a:pt x="407" y="523"/>
                      </a:lnTo>
                      <a:lnTo>
                        <a:pt x="405" y="523"/>
                      </a:lnTo>
                      <a:lnTo>
                        <a:pt x="405" y="523"/>
                      </a:lnTo>
                      <a:lnTo>
                        <a:pt x="405" y="524"/>
                      </a:lnTo>
                      <a:lnTo>
                        <a:pt x="402" y="523"/>
                      </a:lnTo>
                      <a:lnTo>
                        <a:pt x="402" y="524"/>
                      </a:lnTo>
                      <a:lnTo>
                        <a:pt x="398" y="525"/>
                      </a:lnTo>
                      <a:lnTo>
                        <a:pt x="398" y="528"/>
                      </a:lnTo>
                      <a:lnTo>
                        <a:pt x="396" y="528"/>
                      </a:lnTo>
                      <a:lnTo>
                        <a:pt x="396" y="528"/>
                      </a:lnTo>
                      <a:lnTo>
                        <a:pt x="396" y="531"/>
                      </a:lnTo>
                      <a:lnTo>
                        <a:pt x="398" y="532"/>
                      </a:lnTo>
                      <a:lnTo>
                        <a:pt x="398" y="533"/>
                      </a:lnTo>
                      <a:lnTo>
                        <a:pt x="396" y="535"/>
                      </a:lnTo>
                      <a:lnTo>
                        <a:pt x="395" y="536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5" y="537"/>
                      </a:lnTo>
                      <a:lnTo>
                        <a:pt x="396" y="538"/>
                      </a:lnTo>
                      <a:lnTo>
                        <a:pt x="398" y="540"/>
                      </a:lnTo>
                      <a:lnTo>
                        <a:pt x="398" y="540"/>
                      </a:lnTo>
                      <a:lnTo>
                        <a:pt x="399" y="541"/>
                      </a:lnTo>
                      <a:lnTo>
                        <a:pt x="398" y="542"/>
                      </a:lnTo>
                      <a:lnTo>
                        <a:pt x="398" y="544"/>
                      </a:lnTo>
                      <a:lnTo>
                        <a:pt x="398" y="545"/>
                      </a:lnTo>
                      <a:lnTo>
                        <a:pt x="398" y="546"/>
                      </a:lnTo>
                      <a:lnTo>
                        <a:pt x="396" y="546"/>
                      </a:lnTo>
                      <a:lnTo>
                        <a:pt x="396" y="548"/>
                      </a:lnTo>
                      <a:lnTo>
                        <a:pt x="396" y="548"/>
                      </a:lnTo>
                      <a:lnTo>
                        <a:pt x="396" y="549"/>
                      </a:lnTo>
                      <a:lnTo>
                        <a:pt x="396" y="550"/>
                      </a:lnTo>
                      <a:lnTo>
                        <a:pt x="398" y="550"/>
                      </a:lnTo>
                      <a:lnTo>
                        <a:pt x="398" y="550"/>
                      </a:lnTo>
                      <a:lnTo>
                        <a:pt x="396" y="553"/>
                      </a:lnTo>
                      <a:lnTo>
                        <a:pt x="399" y="553"/>
                      </a:lnTo>
                      <a:lnTo>
                        <a:pt x="398" y="554"/>
                      </a:lnTo>
                      <a:lnTo>
                        <a:pt x="400" y="556"/>
                      </a:lnTo>
                      <a:lnTo>
                        <a:pt x="402" y="558"/>
                      </a:lnTo>
                      <a:lnTo>
                        <a:pt x="402" y="558"/>
                      </a:lnTo>
                      <a:lnTo>
                        <a:pt x="402" y="557"/>
                      </a:lnTo>
                      <a:lnTo>
                        <a:pt x="404" y="557"/>
                      </a:lnTo>
                      <a:lnTo>
                        <a:pt x="404" y="557"/>
                      </a:lnTo>
                      <a:lnTo>
                        <a:pt x="403" y="557"/>
                      </a:lnTo>
                      <a:lnTo>
                        <a:pt x="403" y="556"/>
                      </a:lnTo>
                      <a:lnTo>
                        <a:pt x="403" y="554"/>
                      </a:lnTo>
                      <a:lnTo>
                        <a:pt x="407" y="553"/>
                      </a:lnTo>
                      <a:lnTo>
                        <a:pt x="405" y="552"/>
                      </a:lnTo>
                      <a:lnTo>
                        <a:pt x="413" y="554"/>
                      </a:lnTo>
                      <a:lnTo>
                        <a:pt x="413" y="557"/>
                      </a:lnTo>
                      <a:lnTo>
                        <a:pt x="415" y="558"/>
                      </a:lnTo>
                      <a:lnTo>
                        <a:pt x="416" y="558"/>
                      </a:lnTo>
                      <a:lnTo>
                        <a:pt x="416" y="559"/>
                      </a:lnTo>
                      <a:lnTo>
                        <a:pt x="416" y="559"/>
                      </a:lnTo>
                      <a:lnTo>
                        <a:pt x="416" y="558"/>
                      </a:lnTo>
                      <a:lnTo>
                        <a:pt x="417" y="558"/>
                      </a:lnTo>
                      <a:lnTo>
                        <a:pt x="417" y="558"/>
                      </a:lnTo>
                      <a:lnTo>
                        <a:pt x="416" y="558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4"/>
                      </a:lnTo>
                      <a:lnTo>
                        <a:pt x="416" y="552"/>
                      </a:lnTo>
                      <a:lnTo>
                        <a:pt x="417" y="552"/>
                      </a:lnTo>
                      <a:lnTo>
                        <a:pt x="419" y="552"/>
                      </a:lnTo>
                      <a:lnTo>
                        <a:pt x="420" y="552"/>
                      </a:lnTo>
                      <a:lnTo>
                        <a:pt x="421" y="552"/>
                      </a:lnTo>
                      <a:lnTo>
                        <a:pt x="422" y="549"/>
                      </a:lnTo>
                      <a:lnTo>
                        <a:pt x="419" y="549"/>
                      </a:lnTo>
                      <a:lnTo>
                        <a:pt x="419" y="548"/>
                      </a:lnTo>
                      <a:lnTo>
                        <a:pt x="419" y="548"/>
                      </a:lnTo>
                      <a:lnTo>
                        <a:pt x="420" y="546"/>
                      </a:lnTo>
                      <a:lnTo>
                        <a:pt x="417" y="546"/>
                      </a:lnTo>
                      <a:lnTo>
                        <a:pt x="416" y="546"/>
                      </a:lnTo>
                      <a:lnTo>
                        <a:pt x="416" y="545"/>
                      </a:lnTo>
                      <a:lnTo>
                        <a:pt x="420" y="544"/>
                      </a:lnTo>
                      <a:lnTo>
                        <a:pt x="420" y="536"/>
                      </a:lnTo>
                      <a:lnTo>
                        <a:pt x="422" y="535"/>
                      </a:lnTo>
                      <a:lnTo>
                        <a:pt x="422" y="531"/>
                      </a:lnTo>
                      <a:lnTo>
                        <a:pt x="425" y="531"/>
                      </a:lnTo>
                      <a:lnTo>
                        <a:pt x="425" y="529"/>
                      </a:lnTo>
                      <a:lnTo>
                        <a:pt x="424" y="529"/>
                      </a:lnTo>
                      <a:lnTo>
                        <a:pt x="422" y="529"/>
                      </a:lnTo>
                      <a:lnTo>
                        <a:pt x="421" y="529"/>
                      </a:lnTo>
                      <a:lnTo>
                        <a:pt x="421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20" y="531"/>
                      </a:lnTo>
                      <a:lnTo>
                        <a:pt x="419" y="529"/>
                      </a:lnTo>
                      <a:lnTo>
                        <a:pt x="419" y="528"/>
                      </a:lnTo>
                      <a:lnTo>
                        <a:pt x="416" y="528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7"/>
                      </a:lnTo>
                      <a:lnTo>
                        <a:pt x="416" y="525"/>
                      </a:lnTo>
                      <a:lnTo>
                        <a:pt x="416" y="525"/>
                      </a:lnTo>
                      <a:lnTo>
                        <a:pt x="416" y="523"/>
                      </a:lnTo>
                      <a:lnTo>
                        <a:pt x="413" y="523"/>
                      </a:lnTo>
                      <a:lnTo>
                        <a:pt x="413" y="523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3" y="521"/>
                      </a:lnTo>
                      <a:lnTo>
                        <a:pt x="411" y="521"/>
                      </a:lnTo>
                      <a:close/>
                      <a:moveTo>
                        <a:pt x="402" y="507"/>
                      </a:moveTo>
                      <a:lnTo>
                        <a:pt x="400" y="508"/>
                      </a:lnTo>
                      <a:lnTo>
                        <a:pt x="400" y="508"/>
                      </a:lnTo>
                      <a:lnTo>
                        <a:pt x="399" y="510"/>
                      </a:lnTo>
                      <a:lnTo>
                        <a:pt x="402" y="510"/>
                      </a:lnTo>
                      <a:lnTo>
                        <a:pt x="402" y="511"/>
                      </a:lnTo>
                      <a:lnTo>
                        <a:pt x="403" y="511"/>
                      </a:lnTo>
                      <a:lnTo>
                        <a:pt x="404" y="511"/>
                      </a:lnTo>
                      <a:lnTo>
                        <a:pt x="404" y="511"/>
                      </a:lnTo>
                      <a:lnTo>
                        <a:pt x="405" y="511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10"/>
                      </a:lnTo>
                      <a:lnTo>
                        <a:pt x="404" y="508"/>
                      </a:lnTo>
                      <a:lnTo>
                        <a:pt x="404" y="508"/>
                      </a:lnTo>
                      <a:lnTo>
                        <a:pt x="404" y="507"/>
                      </a:lnTo>
                      <a:lnTo>
                        <a:pt x="402" y="507"/>
                      </a:lnTo>
                      <a:close/>
                      <a:moveTo>
                        <a:pt x="391" y="504"/>
                      </a:moveTo>
                      <a:lnTo>
                        <a:pt x="391" y="506"/>
                      </a:lnTo>
                      <a:lnTo>
                        <a:pt x="390" y="507"/>
                      </a:lnTo>
                      <a:lnTo>
                        <a:pt x="390" y="507"/>
                      </a:lnTo>
                      <a:lnTo>
                        <a:pt x="388" y="508"/>
                      </a:lnTo>
                      <a:lnTo>
                        <a:pt x="387" y="508"/>
                      </a:lnTo>
                      <a:lnTo>
                        <a:pt x="386" y="510"/>
                      </a:lnTo>
                      <a:lnTo>
                        <a:pt x="384" y="511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2"/>
                      </a:lnTo>
                      <a:lnTo>
                        <a:pt x="386" y="514"/>
                      </a:lnTo>
                      <a:lnTo>
                        <a:pt x="387" y="514"/>
                      </a:lnTo>
                      <a:lnTo>
                        <a:pt x="390" y="510"/>
                      </a:lnTo>
                      <a:lnTo>
                        <a:pt x="392" y="507"/>
                      </a:lnTo>
                      <a:lnTo>
                        <a:pt x="392" y="504"/>
                      </a:lnTo>
                      <a:lnTo>
                        <a:pt x="391" y="504"/>
                      </a:lnTo>
                      <a:close/>
                      <a:moveTo>
                        <a:pt x="434" y="478"/>
                      </a:move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1"/>
                      </a:lnTo>
                      <a:lnTo>
                        <a:pt x="434" y="484"/>
                      </a:lnTo>
                      <a:lnTo>
                        <a:pt x="434" y="484"/>
                      </a:lnTo>
                      <a:lnTo>
                        <a:pt x="433" y="489"/>
                      </a:lnTo>
                      <a:lnTo>
                        <a:pt x="434" y="489"/>
                      </a:lnTo>
                      <a:lnTo>
                        <a:pt x="434" y="490"/>
                      </a:lnTo>
                      <a:lnTo>
                        <a:pt x="438" y="494"/>
                      </a:lnTo>
                      <a:lnTo>
                        <a:pt x="439" y="495"/>
                      </a:lnTo>
                      <a:lnTo>
                        <a:pt x="439" y="497"/>
                      </a:lnTo>
                      <a:lnTo>
                        <a:pt x="439" y="497"/>
                      </a:lnTo>
                      <a:lnTo>
                        <a:pt x="441" y="498"/>
                      </a:lnTo>
                      <a:lnTo>
                        <a:pt x="442" y="499"/>
                      </a:lnTo>
                      <a:lnTo>
                        <a:pt x="442" y="494"/>
                      </a:lnTo>
                      <a:lnTo>
                        <a:pt x="439" y="493"/>
                      </a:lnTo>
                      <a:lnTo>
                        <a:pt x="438" y="489"/>
                      </a:lnTo>
                      <a:lnTo>
                        <a:pt x="438" y="489"/>
                      </a:lnTo>
                      <a:lnTo>
                        <a:pt x="438" y="484"/>
                      </a:lnTo>
                      <a:lnTo>
                        <a:pt x="438" y="484"/>
                      </a:lnTo>
                      <a:lnTo>
                        <a:pt x="438" y="482"/>
                      </a:lnTo>
                      <a:lnTo>
                        <a:pt x="437" y="482"/>
                      </a:lnTo>
                      <a:lnTo>
                        <a:pt x="437" y="480"/>
                      </a:lnTo>
                      <a:lnTo>
                        <a:pt x="437" y="478"/>
                      </a:lnTo>
                      <a:lnTo>
                        <a:pt x="434" y="478"/>
                      </a:lnTo>
                      <a:close/>
                      <a:moveTo>
                        <a:pt x="0" y="448"/>
                      </a:moveTo>
                      <a:lnTo>
                        <a:pt x="553" y="448"/>
                      </a:lnTo>
                      <a:lnTo>
                        <a:pt x="553" y="449"/>
                      </a:lnTo>
                      <a:lnTo>
                        <a:pt x="553" y="449"/>
                      </a:lnTo>
                      <a:lnTo>
                        <a:pt x="553" y="452"/>
                      </a:lnTo>
                      <a:lnTo>
                        <a:pt x="552" y="452"/>
                      </a:lnTo>
                      <a:lnTo>
                        <a:pt x="552" y="456"/>
                      </a:lnTo>
                      <a:lnTo>
                        <a:pt x="551" y="456"/>
                      </a:lnTo>
                      <a:lnTo>
                        <a:pt x="551" y="461"/>
                      </a:lnTo>
                      <a:lnTo>
                        <a:pt x="547" y="464"/>
                      </a:lnTo>
                      <a:lnTo>
                        <a:pt x="547" y="465"/>
                      </a:lnTo>
                      <a:lnTo>
                        <a:pt x="547" y="468"/>
                      </a:lnTo>
                      <a:lnTo>
                        <a:pt x="547" y="469"/>
                      </a:lnTo>
                      <a:lnTo>
                        <a:pt x="544" y="470"/>
                      </a:lnTo>
                      <a:lnTo>
                        <a:pt x="544" y="472"/>
                      </a:lnTo>
                      <a:lnTo>
                        <a:pt x="543" y="473"/>
                      </a:lnTo>
                      <a:lnTo>
                        <a:pt x="543" y="474"/>
                      </a:lnTo>
                      <a:lnTo>
                        <a:pt x="543" y="474"/>
                      </a:lnTo>
                      <a:lnTo>
                        <a:pt x="543" y="476"/>
                      </a:lnTo>
                      <a:lnTo>
                        <a:pt x="542" y="477"/>
                      </a:lnTo>
                      <a:lnTo>
                        <a:pt x="540" y="478"/>
                      </a:lnTo>
                      <a:lnTo>
                        <a:pt x="542" y="478"/>
                      </a:lnTo>
                      <a:lnTo>
                        <a:pt x="542" y="480"/>
                      </a:lnTo>
                      <a:lnTo>
                        <a:pt x="540" y="480"/>
                      </a:lnTo>
                      <a:lnTo>
                        <a:pt x="539" y="481"/>
                      </a:lnTo>
                      <a:lnTo>
                        <a:pt x="539" y="481"/>
                      </a:lnTo>
                      <a:lnTo>
                        <a:pt x="535" y="482"/>
                      </a:lnTo>
                      <a:lnTo>
                        <a:pt x="535" y="484"/>
                      </a:lnTo>
                      <a:lnTo>
                        <a:pt x="535" y="484"/>
                      </a:lnTo>
                      <a:lnTo>
                        <a:pt x="534" y="484"/>
                      </a:lnTo>
                      <a:lnTo>
                        <a:pt x="534" y="487"/>
                      </a:lnTo>
                      <a:lnTo>
                        <a:pt x="531" y="490"/>
                      </a:lnTo>
                      <a:lnTo>
                        <a:pt x="531" y="491"/>
                      </a:lnTo>
                      <a:lnTo>
                        <a:pt x="530" y="491"/>
                      </a:lnTo>
                      <a:lnTo>
                        <a:pt x="530" y="491"/>
                      </a:lnTo>
                      <a:lnTo>
                        <a:pt x="528" y="491"/>
                      </a:lnTo>
                      <a:lnTo>
                        <a:pt x="528" y="491"/>
                      </a:lnTo>
                      <a:lnTo>
                        <a:pt x="528" y="494"/>
                      </a:lnTo>
                      <a:lnTo>
                        <a:pt x="518" y="502"/>
                      </a:lnTo>
                      <a:lnTo>
                        <a:pt x="518" y="503"/>
                      </a:lnTo>
                      <a:lnTo>
                        <a:pt x="517" y="504"/>
                      </a:lnTo>
                      <a:lnTo>
                        <a:pt x="517" y="504"/>
                      </a:lnTo>
                      <a:lnTo>
                        <a:pt x="514" y="506"/>
                      </a:lnTo>
                      <a:lnTo>
                        <a:pt x="513" y="507"/>
                      </a:lnTo>
                      <a:lnTo>
                        <a:pt x="511" y="507"/>
                      </a:lnTo>
                      <a:lnTo>
                        <a:pt x="510" y="508"/>
                      </a:lnTo>
                      <a:lnTo>
                        <a:pt x="509" y="508"/>
                      </a:lnTo>
                      <a:lnTo>
                        <a:pt x="508" y="511"/>
                      </a:lnTo>
                      <a:lnTo>
                        <a:pt x="506" y="511"/>
                      </a:lnTo>
                      <a:lnTo>
                        <a:pt x="506" y="512"/>
                      </a:lnTo>
                      <a:lnTo>
                        <a:pt x="505" y="512"/>
                      </a:lnTo>
                      <a:lnTo>
                        <a:pt x="504" y="515"/>
                      </a:lnTo>
                      <a:lnTo>
                        <a:pt x="504" y="515"/>
                      </a:lnTo>
                      <a:lnTo>
                        <a:pt x="502" y="515"/>
                      </a:lnTo>
                      <a:lnTo>
                        <a:pt x="502" y="516"/>
                      </a:lnTo>
                      <a:lnTo>
                        <a:pt x="501" y="516"/>
                      </a:lnTo>
                      <a:lnTo>
                        <a:pt x="500" y="518"/>
                      </a:lnTo>
                      <a:lnTo>
                        <a:pt x="498" y="520"/>
                      </a:lnTo>
                      <a:lnTo>
                        <a:pt x="498" y="521"/>
                      </a:lnTo>
                      <a:lnTo>
                        <a:pt x="497" y="521"/>
                      </a:lnTo>
                      <a:lnTo>
                        <a:pt x="496" y="523"/>
                      </a:lnTo>
                      <a:lnTo>
                        <a:pt x="494" y="523"/>
                      </a:lnTo>
                      <a:lnTo>
                        <a:pt x="494" y="524"/>
                      </a:lnTo>
                      <a:lnTo>
                        <a:pt x="492" y="527"/>
                      </a:lnTo>
                      <a:lnTo>
                        <a:pt x="492" y="527"/>
                      </a:lnTo>
                      <a:lnTo>
                        <a:pt x="492" y="528"/>
                      </a:lnTo>
                      <a:lnTo>
                        <a:pt x="492" y="529"/>
                      </a:lnTo>
                      <a:lnTo>
                        <a:pt x="491" y="531"/>
                      </a:lnTo>
                      <a:lnTo>
                        <a:pt x="491" y="532"/>
                      </a:lnTo>
                      <a:lnTo>
                        <a:pt x="488" y="533"/>
                      </a:lnTo>
                      <a:lnTo>
                        <a:pt x="489" y="535"/>
                      </a:lnTo>
                      <a:lnTo>
                        <a:pt x="485" y="537"/>
                      </a:lnTo>
                      <a:lnTo>
                        <a:pt x="485" y="540"/>
                      </a:lnTo>
                      <a:lnTo>
                        <a:pt x="485" y="540"/>
                      </a:lnTo>
                      <a:lnTo>
                        <a:pt x="484" y="545"/>
                      </a:lnTo>
                      <a:lnTo>
                        <a:pt x="483" y="545"/>
                      </a:lnTo>
                      <a:lnTo>
                        <a:pt x="481" y="546"/>
                      </a:lnTo>
                      <a:lnTo>
                        <a:pt x="480" y="545"/>
                      </a:lnTo>
                      <a:lnTo>
                        <a:pt x="480" y="546"/>
                      </a:lnTo>
                      <a:lnTo>
                        <a:pt x="479" y="546"/>
                      </a:lnTo>
                      <a:lnTo>
                        <a:pt x="479" y="548"/>
                      </a:lnTo>
                      <a:lnTo>
                        <a:pt x="477" y="549"/>
                      </a:lnTo>
                      <a:lnTo>
                        <a:pt x="477" y="550"/>
                      </a:lnTo>
                      <a:lnTo>
                        <a:pt x="476" y="552"/>
                      </a:lnTo>
                      <a:lnTo>
                        <a:pt x="476" y="553"/>
                      </a:lnTo>
                      <a:lnTo>
                        <a:pt x="474" y="553"/>
                      </a:lnTo>
                      <a:lnTo>
                        <a:pt x="471" y="554"/>
                      </a:lnTo>
                      <a:lnTo>
                        <a:pt x="468" y="558"/>
                      </a:lnTo>
                      <a:lnTo>
                        <a:pt x="467" y="561"/>
                      </a:lnTo>
                      <a:lnTo>
                        <a:pt x="466" y="561"/>
                      </a:lnTo>
                      <a:lnTo>
                        <a:pt x="466" y="563"/>
                      </a:lnTo>
                      <a:lnTo>
                        <a:pt x="464" y="565"/>
                      </a:lnTo>
                      <a:lnTo>
                        <a:pt x="466" y="569"/>
                      </a:lnTo>
                      <a:lnTo>
                        <a:pt x="466" y="569"/>
                      </a:lnTo>
                      <a:lnTo>
                        <a:pt x="466" y="570"/>
                      </a:lnTo>
                      <a:lnTo>
                        <a:pt x="464" y="571"/>
                      </a:lnTo>
                      <a:lnTo>
                        <a:pt x="463" y="575"/>
                      </a:lnTo>
                      <a:lnTo>
                        <a:pt x="462" y="576"/>
                      </a:lnTo>
                      <a:lnTo>
                        <a:pt x="462" y="578"/>
                      </a:lnTo>
                      <a:lnTo>
                        <a:pt x="462" y="578"/>
                      </a:lnTo>
                      <a:lnTo>
                        <a:pt x="460" y="582"/>
                      </a:lnTo>
                      <a:lnTo>
                        <a:pt x="460" y="582"/>
                      </a:lnTo>
                      <a:lnTo>
                        <a:pt x="460" y="584"/>
                      </a:lnTo>
                      <a:lnTo>
                        <a:pt x="459" y="584"/>
                      </a:lnTo>
                      <a:lnTo>
                        <a:pt x="459" y="586"/>
                      </a:lnTo>
                      <a:lnTo>
                        <a:pt x="459" y="587"/>
                      </a:lnTo>
                      <a:lnTo>
                        <a:pt x="458" y="587"/>
                      </a:lnTo>
                      <a:lnTo>
                        <a:pt x="458" y="587"/>
                      </a:lnTo>
                      <a:lnTo>
                        <a:pt x="459" y="587"/>
                      </a:lnTo>
                      <a:lnTo>
                        <a:pt x="459" y="592"/>
                      </a:lnTo>
                      <a:lnTo>
                        <a:pt x="460" y="592"/>
                      </a:lnTo>
                      <a:lnTo>
                        <a:pt x="462" y="593"/>
                      </a:lnTo>
                      <a:lnTo>
                        <a:pt x="462" y="596"/>
                      </a:lnTo>
                      <a:lnTo>
                        <a:pt x="463" y="596"/>
                      </a:lnTo>
                      <a:lnTo>
                        <a:pt x="463" y="596"/>
                      </a:lnTo>
                      <a:lnTo>
                        <a:pt x="463" y="597"/>
                      </a:lnTo>
                      <a:lnTo>
                        <a:pt x="464" y="597"/>
                      </a:lnTo>
                      <a:lnTo>
                        <a:pt x="464" y="597"/>
                      </a:lnTo>
                      <a:lnTo>
                        <a:pt x="466" y="599"/>
                      </a:lnTo>
                      <a:lnTo>
                        <a:pt x="466" y="600"/>
                      </a:lnTo>
                      <a:lnTo>
                        <a:pt x="466" y="601"/>
                      </a:lnTo>
                      <a:lnTo>
                        <a:pt x="466" y="603"/>
                      </a:lnTo>
                      <a:lnTo>
                        <a:pt x="464" y="605"/>
                      </a:lnTo>
                      <a:lnTo>
                        <a:pt x="464" y="608"/>
                      </a:lnTo>
                      <a:lnTo>
                        <a:pt x="463" y="610"/>
                      </a:lnTo>
                      <a:lnTo>
                        <a:pt x="463" y="613"/>
                      </a:lnTo>
                      <a:lnTo>
                        <a:pt x="464" y="613"/>
                      </a:lnTo>
                      <a:lnTo>
                        <a:pt x="464" y="618"/>
                      </a:lnTo>
                      <a:lnTo>
                        <a:pt x="464" y="618"/>
                      </a:lnTo>
                      <a:lnTo>
                        <a:pt x="464" y="625"/>
                      </a:lnTo>
                      <a:lnTo>
                        <a:pt x="466" y="625"/>
                      </a:lnTo>
                      <a:lnTo>
                        <a:pt x="466" y="628"/>
                      </a:lnTo>
                      <a:lnTo>
                        <a:pt x="468" y="629"/>
                      </a:lnTo>
                      <a:lnTo>
                        <a:pt x="471" y="631"/>
                      </a:lnTo>
                      <a:lnTo>
                        <a:pt x="472" y="634"/>
                      </a:lnTo>
                      <a:lnTo>
                        <a:pt x="474" y="634"/>
                      </a:lnTo>
                      <a:lnTo>
                        <a:pt x="474" y="638"/>
                      </a:lnTo>
                      <a:lnTo>
                        <a:pt x="472" y="638"/>
                      </a:lnTo>
                      <a:lnTo>
                        <a:pt x="472" y="642"/>
                      </a:lnTo>
                      <a:lnTo>
                        <a:pt x="472" y="642"/>
                      </a:lnTo>
                      <a:lnTo>
                        <a:pt x="474" y="646"/>
                      </a:lnTo>
                      <a:lnTo>
                        <a:pt x="474" y="646"/>
                      </a:lnTo>
                      <a:lnTo>
                        <a:pt x="474" y="648"/>
                      </a:lnTo>
                      <a:lnTo>
                        <a:pt x="474" y="648"/>
                      </a:lnTo>
                      <a:lnTo>
                        <a:pt x="474" y="655"/>
                      </a:lnTo>
                      <a:lnTo>
                        <a:pt x="475" y="655"/>
                      </a:lnTo>
                      <a:lnTo>
                        <a:pt x="475" y="658"/>
                      </a:lnTo>
                      <a:lnTo>
                        <a:pt x="474" y="658"/>
                      </a:lnTo>
                      <a:lnTo>
                        <a:pt x="475" y="664"/>
                      </a:lnTo>
                      <a:lnTo>
                        <a:pt x="475" y="664"/>
                      </a:lnTo>
                      <a:lnTo>
                        <a:pt x="475" y="665"/>
                      </a:lnTo>
                      <a:lnTo>
                        <a:pt x="476" y="665"/>
                      </a:lnTo>
                      <a:lnTo>
                        <a:pt x="476" y="667"/>
                      </a:lnTo>
                      <a:lnTo>
                        <a:pt x="475" y="667"/>
                      </a:lnTo>
                      <a:lnTo>
                        <a:pt x="475" y="667"/>
                      </a:lnTo>
                      <a:lnTo>
                        <a:pt x="475" y="673"/>
                      </a:lnTo>
                      <a:lnTo>
                        <a:pt x="474" y="673"/>
                      </a:lnTo>
                      <a:lnTo>
                        <a:pt x="474" y="675"/>
                      </a:lnTo>
                      <a:lnTo>
                        <a:pt x="474" y="675"/>
                      </a:lnTo>
                      <a:lnTo>
                        <a:pt x="472" y="677"/>
                      </a:lnTo>
                      <a:lnTo>
                        <a:pt x="472" y="680"/>
                      </a:lnTo>
                      <a:lnTo>
                        <a:pt x="474" y="682"/>
                      </a:lnTo>
                      <a:lnTo>
                        <a:pt x="475" y="684"/>
                      </a:lnTo>
                      <a:lnTo>
                        <a:pt x="475" y="685"/>
                      </a:lnTo>
                      <a:lnTo>
                        <a:pt x="475" y="685"/>
                      </a:lnTo>
                      <a:lnTo>
                        <a:pt x="474" y="686"/>
                      </a:lnTo>
                      <a:lnTo>
                        <a:pt x="474" y="686"/>
                      </a:lnTo>
                      <a:lnTo>
                        <a:pt x="472" y="686"/>
                      </a:lnTo>
                      <a:lnTo>
                        <a:pt x="474" y="690"/>
                      </a:lnTo>
                      <a:lnTo>
                        <a:pt x="471" y="694"/>
                      </a:lnTo>
                      <a:lnTo>
                        <a:pt x="468" y="694"/>
                      </a:lnTo>
                      <a:lnTo>
                        <a:pt x="467" y="698"/>
                      </a:lnTo>
                      <a:lnTo>
                        <a:pt x="467" y="698"/>
                      </a:lnTo>
                      <a:lnTo>
                        <a:pt x="466" y="701"/>
                      </a:lnTo>
                      <a:lnTo>
                        <a:pt x="463" y="701"/>
                      </a:lnTo>
                      <a:lnTo>
                        <a:pt x="463" y="702"/>
                      </a:lnTo>
                      <a:lnTo>
                        <a:pt x="459" y="705"/>
                      </a:lnTo>
                      <a:lnTo>
                        <a:pt x="459" y="706"/>
                      </a:lnTo>
                      <a:lnTo>
                        <a:pt x="458" y="706"/>
                      </a:lnTo>
                      <a:lnTo>
                        <a:pt x="458" y="706"/>
                      </a:lnTo>
                      <a:lnTo>
                        <a:pt x="456" y="706"/>
                      </a:lnTo>
                      <a:lnTo>
                        <a:pt x="456" y="707"/>
                      </a:lnTo>
                      <a:lnTo>
                        <a:pt x="451" y="707"/>
                      </a:lnTo>
                      <a:lnTo>
                        <a:pt x="450" y="709"/>
                      </a:lnTo>
                      <a:lnTo>
                        <a:pt x="447" y="710"/>
                      </a:lnTo>
                      <a:lnTo>
                        <a:pt x="445" y="711"/>
                      </a:lnTo>
                      <a:lnTo>
                        <a:pt x="445" y="713"/>
                      </a:lnTo>
                      <a:lnTo>
                        <a:pt x="441" y="713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9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8" y="714"/>
                      </a:lnTo>
                      <a:lnTo>
                        <a:pt x="433" y="714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15"/>
                      </a:lnTo>
                      <a:lnTo>
                        <a:pt x="433" y="720"/>
                      </a:lnTo>
                      <a:lnTo>
                        <a:pt x="432" y="722"/>
                      </a:lnTo>
                      <a:lnTo>
                        <a:pt x="430" y="723"/>
                      </a:lnTo>
                      <a:lnTo>
                        <a:pt x="429" y="723"/>
                      </a:lnTo>
                      <a:lnTo>
                        <a:pt x="428" y="724"/>
                      </a:lnTo>
                      <a:lnTo>
                        <a:pt x="426" y="724"/>
                      </a:lnTo>
                      <a:lnTo>
                        <a:pt x="426" y="727"/>
                      </a:lnTo>
                      <a:lnTo>
                        <a:pt x="425" y="728"/>
                      </a:lnTo>
                      <a:lnTo>
                        <a:pt x="425" y="730"/>
                      </a:lnTo>
                      <a:lnTo>
                        <a:pt x="420" y="732"/>
                      </a:lnTo>
                      <a:lnTo>
                        <a:pt x="420" y="735"/>
                      </a:lnTo>
                      <a:lnTo>
                        <a:pt x="419" y="737"/>
                      </a:lnTo>
                      <a:lnTo>
                        <a:pt x="420" y="740"/>
                      </a:lnTo>
                      <a:lnTo>
                        <a:pt x="420" y="743"/>
                      </a:lnTo>
                      <a:lnTo>
                        <a:pt x="422" y="744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45"/>
                      </a:lnTo>
                      <a:lnTo>
                        <a:pt x="422" y="753"/>
                      </a:lnTo>
                      <a:lnTo>
                        <a:pt x="424" y="753"/>
                      </a:lnTo>
                      <a:lnTo>
                        <a:pt x="424" y="754"/>
                      </a:lnTo>
                      <a:lnTo>
                        <a:pt x="424" y="754"/>
                      </a:lnTo>
                      <a:lnTo>
                        <a:pt x="424" y="757"/>
                      </a:lnTo>
                      <a:lnTo>
                        <a:pt x="425" y="757"/>
                      </a:lnTo>
                      <a:lnTo>
                        <a:pt x="425" y="758"/>
                      </a:lnTo>
                      <a:lnTo>
                        <a:pt x="425" y="758"/>
                      </a:lnTo>
                      <a:lnTo>
                        <a:pt x="425" y="761"/>
                      </a:lnTo>
                      <a:lnTo>
                        <a:pt x="426" y="761"/>
                      </a:lnTo>
                      <a:lnTo>
                        <a:pt x="426" y="762"/>
                      </a:lnTo>
                      <a:lnTo>
                        <a:pt x="425" y="764"/>
                      </a:lnTo>
                      <a:lnTo>
                        <a:pt x="425" y="765"/>
                      </a:lnTo>
                      <a:lnTo>
                        <a:pt x="426" y="765"/>
                      </a:lnTo>
                      <a:lnTo>
                        <a:pt x="426" y="768"/>
                      </a:lnTo>
                      <a:lnTo>
                        <a:pt x="426" y="768"/>
                      </a:lnTo>
                      <a:lnTo>
                        <a:pt x="426" y="775"/>
                      </a:lnTo>
                      <a:lnTo>
                        <a:pt x="426" y="775"/>
                      </a:lnTo>
                      <a:lnTo>
                        <a:pt x="426" y="777"/>
                      </a:lnTo>
                      <a:lnTo>
                        <a:pt x="426" y="777"/>
                      </a:lnTo>
                      <a:lnTo>
                        <a:pt x="426" y="779"/>
                      </a:lnTo>
                      <a:lnTo>
                        <a:pt x="428" y="779"/>
                      </a:lnTo>
                      <a:lnTo>
                        <a:pt x="426" y="783"/>
                      </a:lnTo>
                      <a:lnTo>
                        <a:pt x="424" y="785"/>
                      </a:lnTo>
                      <a:lnTo>
                        <a:pt x="424" y="786"/>
                      </a:lnTo>
                      <a:lnTo>
                        <a:pt x="422" y="786"/>
                      </a:lnTo>
                      <a:lnTo>
                        <a:pt x="421" y="787"/>
                      </a:lnTo>
                      <a:lnTo>
                        <a:pt x="419" y="787"/>
                      </a:lnTo>
                      <a:lnTo>
                        <a:pt x="419" y="789"/>
                      </a:lnTo>
                      <a:lnTo>
                        <a:pt x="416" y="789"/>
                      </a:lnTo>
                      <a:lnTo>
                        <a:pt x="416" y="790"/>
                      </a:lnTo>
                      <a:lnTo>
                        <a:pt x="412" y="790"/>
                      </a:lnTo>
                      <a:lnTo>
                        <a:pt x="412" y="791"/>
                      </a:lnTo>
                      <a:lnTo>
                        <a:pt x="408" y="792"/>
                      </a:lnTo>
                      <a:lnTo>
                        <a:pt x="408" y="792"/>
                      </a:lnTo>
                      <a:lnTo>
                        <a:pt x="404" y="794"/>
                      </a:lnTo>
                      <a:lnTo>
                        <a:pt x="403" y="795"/>
                      </a:lnTo>
                      <a:lnTo>
                        <a:pt x="400" y="798"/>
                      </a:lnTo>
                      <a:lnTo>
                        <a:pt x="400" y="799"/>
                      </a:lnTo>
                      <a:lnTo>
                        <a:pt x="402" y="800"/>
                      </a:lnTo>
                      <a:lnTo>
                        <a:pt x="403" y="800"/>
                      </a:lnTo>
                      <a:lnTo>
                        <a:pt x="404" y="802"/>
                      </a:lnTo>
                      <a:lnTo>
                        <a:pt x="403" y="804"/>
                      </a:lnTo>
                      <a:lnTo>
                        <a:pt x="403" y="804"/>
                      </a:lnTo>
                      <a:lnTo>
                        <a:pt x="403" y="809"/>
                      </a:lnTo>
                      <a:lnTo>
                        <a:pt x="403" y="809"/>
                      </a:lnTo>
                      <a:lnTo>
                        <a:pt x="403" y="812"/>
                      </a:lnTo>
                      <a:lnTo>
                        <a:pt x="403" y="815"/>
                      </a:lnTo>
                      <a:lnTo>
                        <a:pt x="403" y="817"/>
                      </a:lnTo>
                      <a:lnTo>
                        <a:pt x="402" y="820"/>
                      </a:lnTo>
                      <a:lnTo>
                        <a:pt x="402" y="821"/>
                      </a:lnTo>
                      <a:lnTo>
                        <a:pt x="402" y="821"/>
                      </a:lnTo>
                      <a:lnTo>
                        <a:pt x="398" y="821"/>
                      </a:lnTo>
                      <a:lnTo>
                        <a:pt x="399" y="824"/>
                      </a:lnTo>
                      <a:lnTo>
                        <a:pt x="399" y="825"/>
                      </a:lnTo>
                      <a:lnTo>
                        <a:pt x="399" y="825"/>
                      </a:lnTo>
                      <a:lnTo>
                        <a:pt x="400" y="830"/>
                      </a:lnTo>
                      <a:lnTo>
                        <a:pt x="399" y="832"/>
                      </a:lnTo>
                      <a:lnTo>
                        <a:pt x="398" y="832"/>
                      </a:lnTo>
                      <a:lnTo>
                        <a:pt x="395" y="833"/>
                      </a:lnTo>
                      <a:lnTo>
                        <a:pt x="395" y="834"/>
                      </a:lnTo>
                      <a:lnTo>
                        <a:pt x="394" y="834"/>
                      </a:lnTo>
                      <a:lnTo>
                        <a:pt x="391" y="836"/>
                      </a:lnTo>
                      <a:lnTo>
                        <a:pt x="391" y="837"/>
                      </a:lnTo>
                      <a:lnTo>
                        <a:pt x="390" y="838"/>
                      </a:lnTo>
                      <a:lnTo>
                        <a:pt x="390" y="838"/>
                      </a:lnTo>
                      <a:lnTo>
                        <a:pt x="388" y="841"/>
                      </a:lnTo>
                      <a:lnTo>
                        <a:pt x="388" y="841"/>
                      </a:lnTo>
                      <a:lnTo>
                        <a:pt x="388" y="845"/>
                      </a:lnTo>
                      <a:lnTo>
                        <a:pt x="386" y="845"/>
                      </a:lnTo>
                      <a:lnTo>
                        <a:pt x="386" y="846"/>
                      </a:lnTo>
                      <a:lnTo>
                        <a:pt x="386" y="847"/>
                      </a:lnTo>
                      <a:lnTo>
                        <a:pt x="384" y="849"/>
                      </a:lnTo>
                      <a:lnTo>
                        <a:pt x="383" y="849"/>
                      </a:lnTo>
                      <a:lnTo>
                        <a:pt x="382" y="853"/>
                      </a:lnTo>
                      <a:lnTo>
                        <a:pt x="381" y="855"/>
                      </a:lnTo>
                      <a:lnTo>
                        <a:pt x="378" y="857"/>
                      </a:lnTo>
                      <a:lnTo>
                        <a:pt x="378" y="858"/>
                      </a:lnTo>
                      <a:lnTo>
                        <a:pt x="377" y="858"/>
                      </a:lnTo>
                      <a:lnTo>
                        <a:pt x="375" y="861"/>
                      </a:lnTo>
                      <a:lnTo>
                        <a:pt x="374" y="862"/>
                      </a:lnTo>
                      <a:lnTo>
                        <a:pt x="371" y="863"/>
                      </a:lnTo>
                      <a:lnTo>
                        <a:pt x="371" y="864"/>
                      </a:lnTo>
                      <a:lnTo>
                        <a:pt x="370" y="866"/>
                      </a:lnTo>
                      <a:lnTo>
                        <a:pt x="369" y="866"/>
                      </a:lnTo>
                      <a:lnTo>
                        <a:pt x="369" y="867"/>
                      </a:lnTo>
                      <a:lnTo>
                        <a:pt x="367" y="868"/>
                      </a:lnTo>
                      <a:lnTo>
                        <a:pt x="367" y="868"/>
                      </a:lnTo>
                      <a:lnTo>
                        <a:pt x="366" y="868"/>
                      </a:lnTo>
                      <a:lnTo>
                        <a:pt x="365" y="870"/>
                      </a:lnTo>
                      <a:lnTo>
                        <a:pt x="365" y="871"/>
                      </a:lnTo>
                      <a:lnTo>
                        <a:pt x="364" y="872"/>
                      </a:lnTo>
                      <a:lnTo>
                        <a:pt x="362" y="872"/>
                      </a:lnTo>
                      <a:lnTo>
                        <a:pt x="361" y="874"/>
                      </a:lnTo>
                      <a:lnTo>
                        <a:pt x="360" y="875"/>
                      </a:lnTo>
                      <a:lnTo>
                        <a:pt x="358" y="878"/>
                      </a:lnTo>
                      <a:lnTo>
                        <a:pt x="357" y="879"/>
                      </a:lnTo>
                      <a:lnTo>
                        <a:pt x="356" y="879"/>
                      </a:lnTo>
                      <a:lnTo>
                        <a:pt x="354" y="881"/>
                      </a:lnTo>
                      <a:lnTo>
                        <a:pt x="350" y="881"/>
                      </a:lnTo>
                      <a:lnTo>
                        <a:pt x="350" y="883"/>
                      </a:lnTo>
                      <a:lnTo>
                        <a:pt x="349" y="883"/>
                      </a:lnTo>
                      <a:lnTo>
                        <a:pt x="349" y="884"/>
                      </a:lnTo>
                      <a:lnTo>
                        <a:pt x="348" y="884"/>
                      </a:lnTo>
                      <a:lnTo>
                        <a:pt x="345" y="884"/>
                      </a:lnTo>
                      <a:lnTo>
                        <a:pt x="344" y="883"/>
                      </a:lnTo>
                      <a:lnTo>
                        <a:pt x="344" y="883"/>
                      </a:lnTo>
                      <a:lnTo>
                        <a:pt x="343" y="884"/>
                      </a:lnTo>
                      <a:lnTo>
                        <a:pt x="341" y="884"/>
                      </a:lnTo>
                      <a:lnTo>
                        <a:pt x="341" y="887"/>
                      </a:lnTo>
                      <a:lnTo>
                        <a:pt x="339" y="887"/>
                      </a:lnTo>
                      <a:lnTo>
                        <a:pt x="336" y="887"/>
                      </a:lnTo>
                      <a:lnTo>
                        <a:pt x="335" y="887"/>
                      </a:lnTo>
                      <a:lnTo>
                        <a:pt x="335" y="887"/>
                      </a:lnTo>
                      <a:lnTo>
                        <a:pt x="332" y="888"/>
                      </a:lnTo>
                      <a:lnTo>
                        <a:pt x="331" y="889"/>
                      </a:lnTo>
                      <a:lnTo>
                        <a:pt x="328" y="888"/>
                      </a:lnTo>
                      <a:lnTo>
                        <a:pt x="327" y="888"/>
                      </a:lnTo>
                      <a:lnTo>
                        <a:pt x="326" y="887"/>
                      </a:lnTo>
                      <a:lnTo>
                        <a:pt x="323" y="887"/>
                      </a:lnTo>
                      <a:lnTo>
                        <a:pt x="322" y="885"/>
                      </a:lnTo>
                      <a:lnTo>
                        <a:pt x="320" y="885"/>
                      </a:lnTo>
                      <a:lnTo>
                        <a:pt x="320" y="887"/>
                      </a:lnTo>
                      <a:lnTo>
                        <a:pt x="318" y="887"/>
                      </a:lnTo>
                      <a:lnTo>
                        <a:pt x="318" y="888"/>
                      </a:lnTo>
                      <a:lnTo>
                        <a:pt x="314" y="887"/>
                      </a:lnTo>
                      <a:lnTo>
                        <a:pt x="314" y="887"/>
                      </a:lnTo>
                      <a:lnTo>
                        <a:pt x="312" y="887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1" y="888"/>
                      </a:lnTo>
                      <a:lnTo>
                        <a:pt x="310" y="888"/>
                      </a:lnTo>
                      <a:lnTo>
                        <a:pt x="310" y="888"/>
                      </a:lnTo>
                      <a:lnTo>
                        <a:pt x="309" y="888"/>
                      </a:lnTo>
                      <a:lnTo>
                        <a:pt x="309" y="891"/>
                      </a:lnTo>
                      <a:lnTo>
                        <a:pt x="305" y="891"/>
                      </a:lnTo>
                      <a:lnTo>
                        <a:pt x="303" y="889"/>
                      </a:lnTo>
                      <a:lnTo>
                        <a:pt x="297" y="889"/>
                      </a:lnTo>
                      <a:lnTo>
                        <a:pt x="297" y="891"/>
                      </a:lnTo>
                      <a:lnTo>
                        <a:pt x="293" y="892"/>
                      </a:lnTo>
                      <a:lnTo>
                        <a:pt x="290" y="893"/>
                      </a:lnTo>
                      <a:lnTo>
                        <a:pt x="288" y="895"/>
                      </a:lnTo>
                      <a:lnTo>
                        <a:pt x="284" y="895"/>
                      </a:lnTo>
                      <a:lnTo>
                        <a:pt x="284" y="895"/>
                      </a:lnTo>
                      <a:lnTo>
                        <a:pt x="284" y="893"/>
                      </a:lnTo>
                      <a:lnTo>
                        <a:pt x="284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2" y="893"/>
                      </a:lnTo>
                      <a:lnTo>
                        <a:pt x="281" y="893"/>
                      </a:lnTo>
                      <a:lnTo>
                        <a:pt x="281" y="892"/>
                      </a:lnTo>
                      <a:lnTo>
                        <a:pt x="280" y="892"/>
                      </a:lnTo>
                      <a:lnTo>
                        <a:pt x="280" y="891"/>
                      </a:lnTo>
                      <a:lnTo>
                        <a:pt x="277" y="892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91"/>
                      </a:lnTo>
                      <a:lnTo>
                        <a:pt x="277" y="889"/>
                      </a:lnTo>
                      <a:lnTo>
                        <a:pt x="275" y="889"/>
                      </a:lnTo>
                      <a:lnTo>
                        <a:pt x="275" y="892"/>
                      </a:lnTo>
                      <a:lnTo>
                        <a:pt x="273" y="892"/>
                      </a:lnTo>
                      <a:lnTo>
                        <a:pt x="273" y="891"/>
                      </a:lnTo>
                      <a:lnTo>
                        <a:pt x="272" y="891"/>
                      </a:lnTo>
                      <a:lnTo>
                        <a:pt x="272" y="891"/>
                      </a:lnTo>
                      <a:lnTo>
                        <a:pt x="272" y="889"/>
                      </a:lnTo>
                      <a:lnTo>
                        <a:pt x="271" y="888"/>
                      </a:lnTo>
                      <a:lnTo>
                        <a:pt x="272" y="887"/>
                      </a:lnTo>
                      <a:lnTo>
                        <a:pt x="272" y="887"/>
                      </a:lnTo>
                      <a:lnTo>
                        <a:pt x="272" y="885"/>
                      </a:lnTo>
                      <a:lnTo>
                        <a:pt x="272" y="883"/>
                      </a:lnTo>
                      <a:lnTo>
                        <a:pt x="271" y="881"/>
                      </a:lnTo>
                      <a:lnTo>
                        <a:pt x="269" y="879"/>
                      </a:lnTo>
                      <a:lnTo>
                        <a:pt x="271" y="879"/>
                      </a:lnTo>
                      <a:lnTo>
                        <a:pt x="271" y="878"/>
                      </a:lnTo>
                      <a:lnTo>
                        <a:pt x="269" y="876"/>
                      </a:lnTo>
                      <a:lnTo>
                        <a:pt x="269" y="876"/>
                      </a:lnTo>
                      <a:lnTo>
                        <a:pt x="268" y="875"/>
                      </a:lnTo>
                      <a:lnTo>
                        <a:pt x="268" y="872"/>
                      </a:lnTo>
                      <a:lnTo>
                        <a:pt x="269" y="871"/>
                      </a:lnTo>
                      <a:lnTo>
                        <a:pt x="272" y="872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1"/>
                      </a:lnTo>
                      <a:lnTo>
                        <a:pt x="272" y="870"/>
                      </a:lnTo>
                      <a:lnTo>
                        <a:pt x="272" y="867"/>
                      </a:lnTo>
                      <a:lnTo>
                        <a:pt x="273" y="867"/>
                      </a:lnTo>
                      <a:lnTo>
                        <a:pt x="272" y="857"/>
                      </a:lnTo>
                      <a:lnTo>
                        <a:pt x="271" y="857"/>
                      </a:lnTo>
                      <a:lnTo>
                        <a:pt x="271" y="855"/>
                      </a:lnTo>
                      <a:lnTo>
                        <a:pt x="269" y="855"/>
                      </a:lnTo>
                      <a:lnTo>
                        <a:pt x="269" y="853"/>
                      </a:lnTo>
                      <a:lnTo>
                        <a:pt x="269" y="851"/>
                      </a:lnTo>
                      <a:lnTo>
                        <a:pt x="269" y="851"/>
                      </a:lnTo>
                      <a:lnTo>
                        <a:pt x="268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7" y="850"/>
                      </a:lnTo>
                      <a:lnTo>
                        <a:pt x="265" y="846"/>
                      </a:lnTo>
                      <a:lnTo>
                        <a:pt x="264" y="846"/>
                      </a:lnTo>
                      <a:lnTo>
                        <a:pt x="264" y="838"/>
                      </a:lnTo>
                      <a:lnTo>
                        <a:pt x="263" y="838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7"/>
                      </a:lnTo>
                      <a:lnTo>
                        <a:pt x="263" y="834"/>
                      </a:lnTo>
                      <a:lnTo>
                        <a:pt x="261" y="834"/>
                      </a:lnTo>
                      <a:lnTo>
                        <a:pt x="260" y="832"/>
                      </a:lnTo>
                      <a:lnTo>
                        <a:pt x="259" y="830"/>
                      </a:lnTo>
                      <a:lnTo>
                        <a:pt x="256" y="823"/>
                      </a:lnTo>
                      <a:lnTo>
                        <a:pt x="254" y="823"/>
                      </a:lnTo>
                      <a:lnTo>
                        <a:pt x="251" y="821"/>
                      </a:lnTo>
                      <a:lnTo>
                        <a:pt x="251" y="821"/>
                      </a:lnTo>
                      <a:lnTo>
                        <a:pt x="250" y="819"/>
                      </a:lnTo>
                      <a:lnTo>
                        <a:pt x="248" y="817"/>
                      </a:lnTo>
                      <a:lnTo>
                        <a:pt x="248" y="816"/>
                      </a:lnTo>
                      <a:lnTo>
                        <a:pt x="248" y="816"/>
                      </a:lnTo>
                      <a:lnTo>
                        <a:pt x="247" y="811"/>
                      </a:lnTo>
                      <a:lnTo>
                        <a:pt x="247" y="811"/>
                      </a:lnTo>
                      <a:lnTo>
                        <a:pt x="247" y="808"/>
                      </a:lnTo>
                      <a:lnTo>
                        <a:pt x="246" y="808"/>
                      </a:lnTo>
                      <a:lnTo>
                        <a:pt x="246" y="803"/>
                      </a:lnTo>
                      <a:lnTo>
                        <a:pt x="244" y="803"/>
                      </a:lnTo>
                      <a:lnTo>
                        <a:pt x="244" y="802"/>
                      </a:lnTo>
                      <a:lnTo>
                        <a:pt x="244" y="802"/>
                      </a:lnTo>
                      <a:lnTo>
                        <a:pt x="246" y="800"/>
                      </a:lnTo>
                      <a:lnTo>
                        <a:pt x="246" y="799"/>
                      </a:lnTo>
                      <a:lnTo>
                        <a:pt x="244" y="799"/>
                      </a:lnTo>
                      <a:lnTo>
                        <a:pt x="244" y="798"/>
                      </a:lnTo>
                      <a:lnTo>
                        <a:pt x="243" y="796"/>
                      </a:lnTo>
                      <a:lnTo>
                        <a:pt x="243" y="796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95"/>
                      </a:lnTo>
                      <a:lnTo>
                        <a:pt x="244" y="789"/>
                      </a:lnTo>
                      <a:lnTo>
                        <a:pt x="244" y="789"/>
                      </a:lnTo>
                      <a:lnTo>
                        <a:pt x="244" y="787"/>
                      </a:lnTo>
                      <a:lnTo>
                        <a:pt x="244" y="787"/>
                      </a:lnTo>
                      <a:lnTo>
                        <a:pt x="244" y="785"/>
                      </a:lnTo>
                      <a:lnTo>
                        <a:pt x="243" y="785"/>
                      </a:lnTo>
                      <a:lnTo>
                        <a:pt x="242" y="781"/>
                      </a:lnTo>
                      <a:lnTo>
                        <a:pt x="242" y="781"/>
                      </a:lnTo>
                      <a:lnTo>
                        <a:pt x="242" y="779"/>
                      </a:lnTo>
                      <a:lnTo>
                        <a:pt x="242" y="778"/>
                      </a:lnTo>
                      <a:lnTo>
                        <a:pt x="242" y="777"/>
                      </a:lnTo>
                      <a:lnTo>
                        <a:pt x="242" y="777"/>
                      </a:lnTo>
                      <a:lnTo>
                        <a:pt x="240" y="772"/>
                      </a:lnTo>
                      <a:lnTo>
                        <a:pt x="242" y="772"/>
                      </a:lnTo>
                      <a:lnTo>
                        <a:pt x="242" y="770"/>
                      </a:lnTo>
                      <a:lnTo>
                        <a:pt x="240" y="770"/>
                      </a:lnTo>
                      <a:lnTo>
                        <a:pt x="240" y="770"/>
                      </a:lnTo>
                      <a:lnTo>
                        <a:pt x="240" y="769"/>
                      </a:lnTo>
                      <a:lnTo>
                        <a:pt x="240" y="768"/>
                      </a:lnTo>
                      <a:lnTo>
                        <a:pt x="240" y="766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2" y="765"/>
                      </a:lnTo>
                      <a:lnTo>
                        <a:pt x="240" y="765"/>
                      </a:lnTo>
                      <a:lnTo>
                        <a:pt x="240" y="762"/>
                      </a:lnTo>
                      <a:lnTo>
                        <a:pt x="242" y="762"/>
                      </a:lnTo>
                      <a:lnTo>
                        <a:pt x="242" y="761"/>
                      </a:lnTo>
                      <a:lnTo>
                        <a:pt x="242" y="761"/>
                      </a:lnTo>
                      <a:lnTo>
                        <a:pt x="240" y="757"/>
                      </a:lnTo>
                      <a:lnTo>
                        <a:pt x="239" y="757"/>
                      </a:lnTo>
                      <a:lnTo>
                        <a:pt x="238" y="756"/>
                      </a:lnTo>
                      <a:lnTo>
                        <a:pt x="237" y="753"/>
                      </a:lnTo>
                      <a:lnTo>
                        <a:pt x="235" y="753"/>
                      </a:lnTo>
                      <a:lnTo>
                        <a:pt x="237" y="752"/>
                      </a:lnTo>
                      <a:lnTo>
                        <a:pt x="237" y="749"/>
                      </a:lnTo>
                      <a:lnTo>
                        <a:pt x="237" y="748"/>
                      </a:lnTo>
                      <a:lnTo>
                        <a:pt x="235" y="748"/>
                      </a:lnTo>
                      <a:lnTo>
                        <a:pt x="235" y="747"/>
                      </a:lnTo>
                      <a:lnTo>
                        <a:pt x="235" y="745"/>
                      </a:lnTo>
                      <a:lnTo>
                        <a:pt x="233" y="745"/>
                      </a:lnTo>
                      <a:lnTo>
                        <a:pt x="231" y="741"/>
                      </a:lnTo>
                      <a:lnTo>
                        <a:pt x="230" y="741"/>
                      </a:lnTo>
                      <a:lnTo>
                        <a:pt x="230" y="740"/>
                      </a:lnTo>
                      <a:lnTo>
                        <a:pt x="229" y="739"/>
                      </a:lnTo>
                      <a:lnTo>
                        <a:pt x="229" y="734"/>
                      </a:lnTo>
                      <a:lnTo>
                        <a:pt x="227" y="734"/>
                      </a:lnTo>
                      <a:lnTo>
                        <a:pt x="227" y="731"/>
                      </a:lnTo>
                      <a:lnTo>
                        <a:pt x="227" y="731"/>
                      </a:lnTo>
                      <a:lnTo>
                        <a:pt x="227" y="730"/>
                      </a:lnTo>
                      <a:lnTo>
                        <a:pt x="227" y="728"/>
                      </a:lnTo>
                      <a:lnTo>
                        <a:pt x="227" y="727"/>
                      </a:lnTo>
                      <a:lnTo>
                        <a:pt x="227" y="726"/>
                      </a:lnTo>
                      <a:lnTo>
                        <a:pt x="226" y="724"/>
                      </a:lnTo>
                      <a:lnTo>
                        <a:pt x="225" y="723"/>
                      </a:lnTo>
                      <a:lnTo>
                        <a:pt x="223" y="722"/>
                      </a:lnTo>
                      <a:lnTo>
                        <a:pt x="222" y="720"/>
                      </a:lnTo>
                      <a:lnTo>
                        <a:pt x="221" y="718"/>
                      </a:lnTo>
                      <a:lnTo>
                        <a:pt x="220" y="717"/>
                      </a:lnTo>
                      <a:lnTo>
                        <a:pt x="218" y="717"/>
                      </a:lnTo>
                      <a:lnTo>
                        <a:pt x="217" y="717"/>
                      </a:lnTo>
                      <a:lnTo>
                        <a:pt x="217" y="707"/>
                      </a:lnTo>
                      <a:lnTo>
                        <a:pt x="217" y="707"/>
                      </a:lnTo>
                      <a:lnTo>
                        <a:pt x="218" y="705"/>
                      </a:lnTo>
                      <a:lnTo>
                        <a:pt x="217" y="705"/>
                      </a:lnTo>
                      <a:lnTo>
                        <a:pt x="217" y="701"/>
                      </a:lnTo>
                      <a:lnTo>
                        <a:pt x="217" y="700"/>
                      </a:lnTo>
                      <a:lnTo>
                        <a:pt x="218" y="700"/>
                      </a:lnTo>
                      <a:lnTo>
                        <a:pt x="218" y="697"/>
                      </a:lnTo>
                      <a:lnTo>
                        <a:pt x="217" y="694"/>
                      </a:lnTo>
                      <a:lnTo>
                        <a:pt x="217" y="692"/>
                      </a:lnTo>
                      <a:lnTo>
                        <a:pt x="217" y="689"/>
                      </a:lnTo>
                      <a:lnTo>
                        <a:pt x="217" y="689"/>
                      </a:lnTo>
                      <a:lnTo>
                        <a:pt x="218" y="685"/>
                      </a:lnTo>
                      <a:lnTo>
                        <a:pt x="220" y="685"/>
                      </a:lnTo>
                      <a:lnTo>
                        <a:pt x="220" y="684"/>
                      </a:lnTo>
                      <a:lnTo>
                        <a:pt x="221" y="682"/>
                      </a:lnTo>
                      <a:lnTo>
                        <a:pt x="221" y="682"/>
                      </a:lnTo>
                      <a:lnTo>
                        <a:pt x="222" y="681"/>
                      </a:lnTo>
                      <a:lnTo>
                        <a:pt x="222" y="679"/>
                      </a:lnTo>
                      <a:lnTo>
                        <a:pt x="222" y="677"/>
                      </a:lnTo>
                      <a:lnTo>
                        <a:pt x="223" y="676"/>
                      </a:lnTo>
                      <a:lnTo>
                        <a:pt x="223" y="669"/>
                      </a:lnTo>
                      <a:lnTo>
                        <a:pt x="225" y="669"/>
                      </a:lnTo>
                      <a:lnTo>
                        <a:pt x="226" y="663"/>
                      </a:lnTo>
                      <a:lnTo>
                        <a:pt x="227" y="663"/>
                      </a:lnTo>
                      <a:lnTo>
                        <a:pt x="229" y="660"/>
                      </a:lnTo>
                      <a:lnTo>
                        <a:pt x="230" y="660"/>
                      </a:lnTo>
                      <a:lnTo>
                        <a:pt x="230" y="656"/>
                      </a:lnTo>
                      <a:lnTo>
                        <a:pt x="231" y="656"/>
                      </a:lnTo>
                      <a:lnTo>
                        <a:pt x="231" y="655"/>
                      </a:lnTo>
                      <a:lnTo>
                        <a:pt x="233" y="655"/>
                      </a:lnTo>
                      <a:lnTo>
                        <a:pt x="233" y="654"/>
                      </a:lnTo>
                      <a:lnTo>
                        <a:pt x="234" y="652"/>
                      </a:lnTo>
                      <a:lnTo>
                        <a:pt x="234" y="652"/>
                      </a:lnTo>
                      <a:lnTo>
                        <a:pt x="234" y="648"/>
                      </a:lnTo>
                      <a:lnTo>
                        <a:pt x="235" y="648"/>
                      </a:lnTo>
                      <a:lnTo>
                        <a:pt x="235" y="641"/>
                      </a:lnTo>
                      <a:lnTo>
                        <a:pt x="235" y="641"/>
                      </a:lnTo>
                      <a:lnTo>
                        <a:pt x="235" y="637"/>
                      </a:lnTo>
                      <a:lnTo>
                        <a:pt x="234" y="637"/>
                      </a:lnTo>
                      <a:lnTo>
                        <a:pt x="234" y="634"/>
                      </a:lnTo>
                      <a:lnTo>
                        <a:pt x="233" y="633"/>
                      </a:lnTo>
                      <a:lnTo>
                        <a:pt x="233" y="631"/>
                      </a:lnTo>
                      <a:lnTo>
                        <a:pt x="231" y="630"/>
                      </a:lnTo>
                      <a:lnTo>
                        <a:pt x="231" y="626"/>
                      </a:lnTo>
                      <a:lnTo>
                        <a:pt x="231" y="626"/>
                      </a:lnTo>
                      <a:lnTo>
                        <a:pt x="231" y="624"/>
                      </a:lnTo>
                      <a:lnTo>
                        <a:pt x="230" y="624"/>
                      </a:lnTo>
                      <a:lnTo>
                        <a:pt x="230" y="621"/>
                      </a:lnTo>
                      <a:lnTo>
                        <a:pt x="231" y="621"/>
                      </a:lnTo>
                      <a:lnTo>
                        <a:pt x="230" y="616"/>
                      </a:lnTo>
                      <a:lnTo>
                        <a:pt x="233" y="614"/>
                      </a:lnTo>
                      <a:lnTo>
                        <a:pt x="231" y="613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2"/>
                      </a:lnTo>
                      <a:lnTo>
                        <a:pt x="233" y="610"/>
                      </a:lnTo>
                      <a:lnTo>
                        <a:pt x="233" y="610"/>
                      </a:lnTo>
                      <a:lnTo>
                        <a:pt x="231" y="609"/>
                      </a:lnTo>
                      <a:lnTo>
                        <a:pt x="231" y="609"/>
                      </a:lnTo>
                      <a:lnTo>
                        <a:pt x="231" y="605"/>
                      </a:lnTo>
                      <a:lnTo>
                        <a:pt x="231" y="605"/>
                      </a:lnTo>
                      <a:lnTo>
                        <a:pt x="231" y="604"/>
                      </a:lnTo>
                      <a:lnTo>
                        <a:pt x="230" y="603"/>
                      </a:lnTo>
                      <a:lnTo>
                        <a:pt x="229" y="597"/>
                      </a:lnTo>
                      <a:lnTo>
                        <a:pt x="229" y="597"/>
                      </a:lnTo>
                      <a:lnTo>
                        <a:pt x="229" y="596"/>
                      </a:lnTo>
                      <a:lnTo>
                        <a:pt x="227" y="595"/>
                      </a:lnTo>
                      <a:lnTo>
                        <a:pt x="226" y="592"/>
                      </a:lnTo>
                      <a:lnTo>
                        <a:pt x="226" y="592"/>
                      </a:lnTo>
                      <a:lnTo>
                        <a:pt x="226" y="590"/>
                      </a:lnTo>
                      <a:lnTo>
                        <a:pt x="225" y="590"/>
                      </a:lnTo>
                      <a:lnTo>
                        <a:pt x="225" y="588"/>
                      </a:lnTo>
                      <a:lnTo>
                        <a:pt x="223" y="588"/>
                      </a:lnTo>
                      <a:lnTo>
                        <a:pt x="223" y="584"/>
                      </a:lnTo>
                      <a:lnTo>
                        <a:pt x="222" y="584"/>
                      </a:lnTo>
                      <a:lnTo>
                        <a:pt x="223" y="582"/>
                      </a:lnTo>
                      <a:lnTo>
                        <a:pt x="221" y="580"/>
                      </a:lnTo>
                      <a:lnTo>
                        <a:pt x="221" y="579"/>
                      </a:lnTo>
                      <a:lnTo>
                        <a:pt x="220" y="579"/>
                      </a:lnTo>
                      <a:lnTo>
                        <a:pt x="220" y="578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6"/>
                      </a:lnTo>
                      <a:lnTo>
                        <a:pt x="221" y="574"/>
                      </a:lnTo>
                      <a:lnTo>
                        <a:pt x="220" y="574"/>
                      </a:lnTo>
                      <a:lnTo>
                        <a:pt x="220" y="573"/>
                      </a:lnTo>
                      <a:lnTo>
                        <a:pt x="218" y="573"/>
                      </a:lnTo>
                      <a:lnTo>
                        <a:pt x="218" y="571"/>
                      </a:lnTo>
                      <a:lnTo>
                        <a:pt x="218" y="570"/>
                      </a:lnTo>
                      <a:lnTo>
                        <a:pt x="217" y="567"/>
                      </a:lnTo>
                      <a:lnTo>
                        <a:pt x="216" y="567"/>
                      </a:lnTo>
                      <a:lnTo>
                        <a:pt x="216" y="566"/>
                      </a:lnTo>
                      <a:lnTo>
                        <a:pt x="214" y="566"/>
                      </a:lnTo>
                      <a:lnTo>
                        <a:pt x="214" y="563"/>
                      </a:lnTo>
                      <a:lnTo>
                        <a:pt x="208" y="559"/>
                      </a:lnTo>
                      <a:lnTo>
                        <a:pt x="208" y="558"/>
                      </a:lnTo>
                      <a:lnTo>
                        <a:pt x="208" y="558"/>
                      </a:lnTo>
                      <a:lnTo>
                        <a:pt x="208" y="556"/>
                      </a:lnTo>
                      <a:lnTo>
                        <a:pt x="206" y="554"/>
                      </a:lnTo>
                      <a:lnTo>
                        <a:pt x="205" y="553"/>
                      </a:lnTo>
                      <a:lnTo>
                        <a:pt x="204" y="553"/>
                      </a:lnTo>
                      <a:lnTo>
                        <a:pt x="203" y="550"/>
                      </a:lnTo>
                      <a:lnTo>
                        <a:pt x="201" y="550"/>
                      </a:lnTo>
                      <a:lnTo>
                        <a:pt x="200" y="549"/>
                      </a:lnTo>
                      <a:lnTo>
                        <a:pt x="199" y="546"/>
                      </a:lnTo>
                      <a:lnTo>
                        <a:pt x="197" y="546"/>
                      </a:lnTo>
                      <a:lnTo>
                        <a:pt x="197" y="545"/>
                      </a:lnTo>
                      <a:lnTo>
                        <a:pt x="196" y="545"/>
                      </a:lnTo>
                      <a:lnTo>
                        <a:pt x="196" y="545"/>
                      </a:lnTo>
                      <a:lnTo>
                        <a:pt x="195" y="545"/>
                      </a:lnTo>
                      <a:lnTo>
                        <a:pt x="195" y="544"/>
                      </a:lnTo>
                      <a:lnTo>
                        <a:pt x="193" y="541"/>
                      </a:lnTo>
                      <a:lnTo>
                        <a:pt x="197" y="541"/>
                      </a:lnTo>
                      <a:lnTo>
                        <a:pt x="197" y="540"/>
                      </a:lnTo>
                      <a:lnTo>
                        <a:pt x="195" y="540"/>
                      </a:lnTo>
                      <a:lnTo>
                        <a:pt x="196" y="538"/>
                      </a:lnTo>
                      <a:lnTo>
                        <a:pt x="193" y="538"/>
                      </a:lnTo>
                      <a:lnTo>
                        <a:pt x="192" y="537"/>
                      </a:lnTo>
                      <a:lnTo>
                        <a:pt x="192" y="537"/>
                      </a:lnTo>
                      <a:lnTo>
                        <a:pt x="192" y="535"/>
                      </a:lnTo>
                      <a:lnTo>
                        <a:pt x="191" y="535"/>
                      </a:lnTo>
                      <a:lnTo>
                        <a:pt x="191" y="535"/>
                      </a:lnTo>
                      <a:lnTo>
                        <a:pt x="189" y="535"/>
                      </a:lnTo>
                      <a:lnTo>
                        <a:pt x="189" y="532"/>
                      </a:lnTo>
                      <a:lnTo>
                        <a:pt x="192" y="532"/>
                      </a:lnTo>
                      <a:lnTo>
                        <a:pt x="193" y="529"/>
                      </a:lnTo>
                      <a:lnTo>
                        <a:pt x="195" y="527"/>
                      </a:lnTo>
                      <a:lnTo>
                        <a:pt x="195" y="524"/>
                      </a:lnTo>
                      <a:lnTo>
                        <a:pt x="193" y="521"/>
                      </a:lnTo>
                      <a:lnTo>
                        <a:pt x="196" y="521"/>
                      </a:lnTo>
                      <a:lnTo>
                        <a:pt x="196" y="520"/>
                      </a:lnTo>
                      <a:lnTo>
                        <a:pt x="196" y="520"/>
                      </a:lnTo>
                      <a:lnTo>
                        <a:pt x="195" y="519"/>
                      </a:lnTo>
                      <a:lnTo>
                        <a:pt x="193" y="519"/>
                      </a:lnTo>
                      <a:lnTo>
                        <a:pt x="193" y="518"/>
                      </a:lnTo>
                      <a:lnTo>
                        <a:pt x="199" y="518"/>
                      </a:lnTo>
                      <a:lnTo>
                        <a:pt x="196" y="512"/>
                      </a:lnTo>
                      <a:lnTo>
                        <a:pt x="195" y="511"/>
                      </a:lnTo>
                      <a:lnTo>
                        <a:pt x="199" y="503"/>
                      </a:lnTo>
                      <a:lnTo>
                        <a:pt x="199" y="503"/>
                      </a:lnTo>
                      <a:lnTo>
                        <a:pt x="199" y="502"/>
                      </a:lnTo>
                      <a:lnTo>
                        <a:pt x="199" y="499"/>
                      </a:lnTo>
                      <a:lnTo>
                        <a:pt x="199" y="498"/>
                      </a:lnTo>
                      <a:lnTo>
                        <a:pt x="200" y="498"/>
                      </a:lnTo>
                      <a:lnTo>
                        <a:pt x="200" y="493"/>
                      </a:lnTo>
                      <a:lnTo>
                        <a:pt x="200" y="493"/>
                      </a:lnTo>
                      <a:lnTo>
                        <a:pt x="200" y="490"/>
                      </a:lnTo>
                      <a:lnTo>
                        <a:pt x="201" y="490"/>
                      </a:lnTo>
                      <a:lnTo>
                        <a:pt x="201" y="489"/>
                      </a:lnTo>
                      <a:lnTo>
                        <a:pt x="200" y="487"/>
                      </a:lnTo>
                      <a:lnTo>
                        <a:pt x="200" y="487"/>
                      </a:lnTo>
                      <a:lnTo>
                        <a:pt x="200" y="486"/>
                      </a:lnTo>
                      <a:lnTo>
                        <a:pt x="199" y="485"/>
                      </a:lnTo>
                      <a:lnTo>
                        <a:pt x="199" y="482"/>
                      </a:lnTo>
                      <a:lnTo>
                        <a:pt x="197" y="482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1"/>
                      </a:lnTo>
                      <a:lnTo>
                        <a:pt x="197" y="480"/>
                      </a:lnTo>
                      <a:lnTo>
                        <a:pt x="199" y="480"/>
                      </a:lnTo>
                      <a:lnTo>
                        <a:pt x="199" y="478"/>
                      </a:lnTo>
                      <a:lnTo>
                        <a:pt x="196" y="478"/>
                      </a:lnTo>
                      <a:lnTo>
                        <a:pt x="196" y="480"/>
                      </a:lnTo>
                      <a:lnTo>
                        <a:pt x="195" y="480"/>
                      </a:lnTo>
                      <a:lnTo>
                        <a:pt x="193" y="478"/>
                      </a:lnTo>
                      <a:lnTo>
                        <a:pt x="191" y="478"/>
                      </a:lnTo>
                      <a:lnTo>
                        <a:pt x="191" y="476"/>
                      </a:lnTo>
                      <a:lnTo>
                        <a:pt x="192" y="473"/>
                      </a:lnTo>
                      <a:lnTo>
                        <a:pt x="191" y="473"/>
                      </a:lnTo>
                      <a:lnTo>
                        <a:pt x="189" y="474"/>
                      </a:lnTo>
                      <a:lnTo>
                        <a:pt x="188" y="476"/>
                      </a:lnTo>
                      <a:lnTo>
                        <a:pt x="187" y="474"/>
                      </a:lnTo>
                      <a:lnTo>
                        <a:pt x="187" y="474"/>
                      </a:lnTo>
                      <a:lnTo>
                        <a:pt x="187" y="473"/>
                      </a:lnTo>
                      <a:lnTo>
                        <a:pt x="187" y="473"/>
                      </a:lnTo>
                      <a:lnTo>
                        <a:pt x="186" y="473"/>
                      </a:lnTo>
                      <a:lnTo>
                        <a:pt x="186" y="476"/>
                      </a:lnTo>
                      <a:lnTo>
                        <a:pt x="184" y="476"/>
                      </a:lnTo>
                      <a:lnTo>
                        <a:pt x="184" y="473"/>
                      </a:lnTo>
                      <a:lnTo>
                        <a:pt x="183" y="473"/>
                      </a:lnTo>
                      <a:lnTo>
                        <a:pt x="183" y="473"/>
                      </a:lnTo>
                      <a:lnTo>
                        <a:pt x="180" y="473"/>
                      </a:lnTo>
                      <a:lnTo>
                        <a:pt x="180" y="473"/>
                      </a:lnTo>
                      <a:lnTo>
                        <a:pt x="179" y="474"/>
                      </a:lnTo>
                      <a:lnTo>
                        <a:pt x="179" y="476"/>
                      </a:lnTo>
                      <a:lnTo>
                        <a:pt x="179" y="476"/>
                      </a:lnTo>
                      <a:lnTo>
                        <a:pt x="178" y="476"/>
                      </a:lnTo>
                      <a:lnTo>
                        <a:pt x="176" y="476"/>
                      </a:lnTo>
                      <a:lnTo>
                        <a:pt x="176" y="476"/>
                      </a:lnTo>
                      <a:lnTo>
                        <a:pt x="175" y="477"/>
                      </a:lnTo>
                      <a:lnTo>
                        <a:pt x="174" y="477"/>
                      </a:lnTo>
                      <a:lnTo>
                        <a:pt x="174" y="476"/>
                      </a:lnTo>
                      <a:lnTo>
                        <a:pt x="174" y="476"/>
                      </a:lnTo>
                      <a:lnTo>
                        <a:pt x="172" y="476"/>
                      </a:lnTo>
                      <a:lnTo>
                        <a:pt x="172" y="477"/>
                      </a:lnTo>
                      <a:lnTo>
                        <a:pt x="166" y="478"/>
                      </a:lnTo>
                      <a:lnTo>
                        <a:pt x="166" y="477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5" y="476"/>
                      </a:lnTo>
                      <a:lnTo>
                        <a:pt x="163" y="474"/>
                      </a:lnTo>
                      <a:lnTo>
                        <a:pt x="162" y="474"/>
                      </a:lnTo>
                      <a:lnTo>
                        <a:pt x="162" y="473"/>
                      </a:lnTo>
                      <a:lnTo>
                        <a:pt x="162" y="473"/>
                      </a:lnTo>
                      <a:lnTo>
                        <a:pt x="162" y="470"/>
                      </a:lnTo>
                      <a:lnTo>
                        <a:pt x="161" y="470"/>
                      </a:lnTo>
                      <a:lnTo>
                        <a:pt x="161" y="469"/>
                      </a:lnTo>
                      <a:lnTo>
                        <a:pt x="162" y="468"/>
                      </a:lnTo>
                      <a:lnTo>
                        <a:pt x="163" y="466"/>
                      </a:lnTo>
                      <a:lnTo>
                        <a:pt x="162" y="465"/>
                      </a:lnTo>
                      <a:lnTo>
                        <a:pt x="161" y="463"/>
                      </a:lnTo>
                      <a:lnTo>
                        <a:pt x="159" y="463"/>
                      </a:lnTo>
                      <a:lnTo>
                        <a:pt x="159" y="460"/>
                      </a:lnTo>
                      <a:lnTo>
                        <a:pt x="158" y="460"/>
                      </a:lnTo>
                      <a:lnTo>
                        <a:pt x="157" y="460"/>
                      </a:lnTo>
                      <a:lnTo>
                        <a:pt x="155" y="460"/>
                      </a:lnTo>
                      <a:lnTo>
                        <a:pt x="154" y="459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4" y="457"/>
                      </a:lnTo>
                      <a:lnTo>
                        <a:pt x="153" y="457"/>
                      </a:lnTo>
                      <a:lnTo>
                        <a:pt x="153" y="457"/>
                      </a:lnTo>
                      <a:lnTo>
                        <a:pt x="151" y="455"/>
                      </a:lnTo>
                      <a:lnTo>
                        <a:pt x="141" y="455"/>
                      </a:lnTo>
                      <a:lnTo>
                        <a:pt x="141" y="453"/>
                      </a:lnTo>
                      <a:lnTo>
                        <a:pt x="142" y="453"/>
                      </a:lnTo>
                      <a:lnTo>
                        <a:pt x="142" y="453"/>
                      </a:lnTo>
                      <a:lnTo>
                        <a:pt x="140" y="453"/>
                      </a:lnTo>
                      <a:lnTo>
                        <a:pt x="140" y="453"/>
                      </a:lnTo>
                      <a:lnTo>
                        <a:pt x="137" y="453"/>
                      </a:lnTo>
                      <a:lnTo>
                        <a:pt x="137" y="455"/>
                      </a:lnTo>
                      <a:lnTo>
                        <a:pt x="131" y="456"/>
                      </a:lnTo>
                      <a:lnTo>
                        <a:pt x="129" y="457"/>
                      </a:lnTo>
                      <a:lnTo>
                        <a:pt x="129" y="459"/>
                      </a:lnTo>
                      <a:lnTo>
                        <a:pt x="128" y="460"/>
                      </a:lnTo>
                      <a:lnTo>
                        <a:pt x="127" y="460"/>
                      </a:lnTo>
                      <a:lnTo>
                        <a:pt x="127" y="460"/>
                      </a:lnTo>
                      <a:lnTo>
                        <a:pt x="125" y="460"/>
                      </a:lnTo>
                      <a:lnTo>
                        <a:pt x="125" y="461"/>
                      </a:lnTo>
                      <a:lnTo>
                        <a:pt x="124" y="461"/>
                      </a:lnTo>
                      <a:lnTo>
                        <a:pt x="124" y="461"/>
                      </a:lnTo>
                      <a:lnTo>
                        <a:pt x="124" y="463"/>
                      </a:lnTo>
                      <a:lnTo>
                        <a:pt x="123" y="463"/>
                      </a:lnTo>
                      <a:lnTo>
                        <a:pt x="121" y="463"/>
                      </a:lnTo>
                      <a:lnTo>
                        <a:pt x="121" y="461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4" y="460"/>
                      </a:lnTo>
                      <a:lnTo>
                        <a:pt x="123" y="460"/>
                      </a:lnTo>
                      <a:lnTo>
                        <a:pt x="123" y="460"/>
                      </a:lnTo>
                      <a:lnTo>
                        <a:pt x="123" y="457"/>
                      </a:lnTo>
                      <a:lnTo>
                        <a:pt x="123" y="457"/>
                      </a:lnTo>
                      <a:lnTo>
                        <a:pt x="123" y="459"/>
                      </a:lnTo>
                      <a:lnTo>
                        <a:pt x="121" y="460"/>
                      </a:lnTo>
                      <a:lnTo>
                        <a:pt x="121" y="461"/>
                      </a:lnTo>
                      <a:lnTo>
                        <a:pt x="119" y="461"/>
                      </a:lnTo>
                      <a:lnTo>
                        <a:pt x="119" y="460"/>
                      </a:lnTo>
                      <a:lnTo>
                        <a:pt x="117" y="460"/>
                      </a:lnTo>
                      <a:lnTo>
                        <a:pt x="117" y="457"/>
                      </a:lnTo>
                      <a:lnTo>
                        <a:pt x="116" y="457"/>
                      </a:lnTo>
                      <a:lnTo>
                        <a:pt x="114" y="457"/>
                      </a:lnTo>
                      <a:lnTo>
                        <a:pt x="114" y="457"/>
                      </a:lnTo>
                      <a:lnTo>
                        <a:pt x="116" y="459"/>
                      </a:lnTo>
                      <a:lnTo>
                        <a:pt x="116" y="460"/>
                      </a:lnTo>
                      <a:lnTo>
                        <a:pt x="117" y="463"/>
                      </a:lnTo>
                      <a:lnTo>
                        <a:pt x="112" y="463"/>
                      </a:lnTo>
                      <a:lnTo>
                        <a:pt x="112" y="464"/>
                      </a:lnTo>
                      <a:lnTo>
                        <a:pt x="110" y="464"/>
                      </a:lnTo>
                      <a:lnTo>
                        <a:pt x="110" y="465"/>
                      </a:lnTo>
                      <a:lnTo>
                        <a:pt x="102" y="465"/>
                      </a:lnTo>
                      <a:lnTo>
                        <a:pt x="102" y="465"/>
                      </a:lnTo>
                      <a:lnTo>
                        <a:pt x="100" y="465"/>
                      </a:lnTo>
                      <a:lnTo>
                        <a:pt x="100" y="466"/>
                      </a:lnTo>
                      <a:lnTo>
                        <a:pt x="98" y="466"/>
                      </a:lnTo>
                      <a:lnTo>
                        <a:pt x="96" y="468"/>
                      </a:lnTo>
                      <a:lnTo>
                        <a:pt x="93" y="468"/>
                      </a:lnTo>
                      <a:lnTo>
                        <a:pt x="93" y="469"/>
                      </a:lnTo>
                      <a:lnTo>
                        <a:pt x="91" y="469"/>
                      </a:lnTo>
                      <a:lnTo>
                        <a:pt x="91" y="469"/>
                      </a:lnTo>
                      <a:lnTo>
                        <a:pt x="90" y="469"/>
                      </a:lnTo>
                      <a:lnTo>
                        <a:pt x="90" y="470"/>
                      </a:lnTo>
                      <a:lnTo>
                        <a:pt x="85" y="472"/>
                      </a:lnTo>
                      <a:lnTo>
                        <a:pt x="85" y="472"/>
                      </a:lnTo>
                      <a:lnTo>
                        <a:pt x="77" y="472"/>
                      </a:lnTo>
                      <a:lnTo>
                        <a:pt x="77" y="470"/>
                      </a:lnTo>
                      <a:lnTo>
                        <a:pt x="74" y="470"/>
                      </a:lnTo>
                      <a:lnTo>
                        <a:pt x="74" y="470"/>
                      </a:lnTo>
                      <a:lnTo>
                        <a:pt x="72" y="469"/>
                      </a:lnTo>
                      <a:lnTo>
                        <a:pt x="72" y="469"/>
                      </a:lnTo>
                      <a:lnTo>
                        <a:pt x="57" y="469"/>
                      </a:lnTo>
                      <a:lnTo>
                        <a:pt x="56" y="472"/>
                      </a:lnTo>
                      <a:lnTo>
                        <a:pt x="52" y="474"/>
                      </a:lnTo>
                      <a:lnTo>
                        <a:pt x="48" y="476"/>
                      </a:lnTo>
                      <a:lnTo>
                        <a:pt x="44" y="477"/>
                      </a:lnTo>
                      <a:lnTo>
                        <a:pt x="40" y="478"/>
                      </a:lnTo>
                      <a:lnTo>
                        <a:pt x="38" y="477"/>
                      </a:lnTo>
                      <a:lnTo>
                        <a:pt x="36" y="476"/>
                      </a:lnTo>
                      <a:lnTo>
                        <a:pt x="36" y="474"/>
                      </a:lnTo>
                      <a:lnTo>
                        <a:pt x="32" y="474"/>
                      </a:lnTo>
                      <a:lnTo>
                        <a:pt x="31" y="473"/>
                      </a:lnTo>
                      <a:lnTo>
                        <a:pt x="28" y="472"/>
                      </a:lnTo>
                      <a:lnTo>
                        <a:pt x="27" y="470"/>
                      </a:lnTo>
                      <a:lnTo>
                        <a:pt x="24" y="468"/>
                      </a:lnTo>
                      <a:lnTo>
                        <a:pt x="24" y="465"/>
                      </a:lnTo>
                      <a:lnTo>
                        <a:pt x="22" y="464"/>
                      </a:lnTo>
                      <a:lnTo>
                        <a:pt x="22" y="464"/>
                      </a:lnTo>
                      <a:lnTo>
                        <a:pt x="21" y="463"/>
                      </a:lnTo>
                      <a:lnTo>
                        <a:pt x="19" y="461"/>
                      </a:lnTo>
                      <a:lnTo>
                        <a:pt x="17" y="461"/>
                      </a:lnTo>
                      <a:lnTo>
                        <a:pt x="15" y="459"/>
                      </a:lnTo>
                      <a:lnTo>
                        <a:pt x="14" y="459"/>
                      </a:lnTo>
                      <a:lnTo>
                        <a:pt x="13" y="457"/>
                      </a:lnTo>
                      <a:lnTo>
                        <a:pt x="13" y="457"/>
                      </a:lnTo>
                      <a:lnTo>
                        <a:pt x="13" y="456"/>
                      </a:lnTo>
                      <a:lnTo>
                        <a:pt x="10" y="455"/>
                      </a:lnTo>
                      <a:lnTo>
                        <a:pt x="10" y="453"/>
                      </a:lnTo>
                      <a:lnTo>
                        <a:pt x="6" y="449"/>
                      </a:lnTo>
                      <a:lnTo>
                        <a:pt x="2" y="449"/>
                      </a:lnTo>
                      <a:lnTo>
                        <a:pt x="2" y="448"/>
                      </a:lnTo>
                      <a:lnTo>
                        <a:pt x="1" y="448"/>
                      </a:lnTo>
                      <a:lnTo>
                        <a:pt x="0" y="448"/>
                      </a:lnTo>
                      <a:close/>
                      <a:moveTo>
                        <a:pt x="1050" y="413"/>
                      </a:moveTo>
                      <a:lnTo>
                        <a:pt x="1050" y="414"/>
                      </a:lnTo>
                      <a:lnTo>
                        <a:pt x="1051" y="415"/>
                      </a:lnTo>
                      <a:lnTo>
                        <a:pt x="1052" y="417"/>
                      </a:lnTo>
                      <a:lnTo>
                        <a:pt x="1053" y="417"/>
                      </a:lnTo>
                      <a:lnTo>
                        <a:pt x="1053" y="415"/>
                      </a:lnTo>
                      <a:lnTo>
                        <a:pt x="1052" y="414"/>
                      </a:lnTo>
                      <a:lnTo>
                        <a:pt x="1052" y="413"/>
                      </a:lnTo>
                      <a:lnTo>
                        <a:pt x="1051" y="414"/>
                      </a:lnTo>
                      <a:lnTo>
                        <a:pt x="1050" y="413"/>
                      </a:lnTo>
                      <a:close/>
                      <a:moveTo>
                        <a:pt x="1002" y="326"/>
                      </a:moveTo>
                      <a:lnTo>
                        <a:pt x="1001" y="326"/>
                      </a:lnTo>
                      <a:lnTo>
                        <a:pt x="1000" y="326"/>
                      </a:lnTo>
                      <a:lnTo>
                        <a:pt x="1001" y="329"/>
                      </a:lnTo>
                      <a:lnTo>
                        <a:pt x="1002" y="328"/>
                      </a:lnTo>
                      <a:lnTo>
                        <a:pt x="1002" y="326"/>
                      </a:lnTo>
                      <a:close/>
                      <a:moveTo>
                        <a:pt x="614" y="244"/>
                      </a:moveTo>
                      <a:lnTo>
                        <a:pt x="614" y="256"/>
                      </a:lnTo>
                      <a:lnTo>
                        <a:pt x="615" y="256"/>
                      </a:lnTo>
                      <a:lnTo>
                        <a:pt x="615" y="258"/>
                      </a:lnTo>
                      <a:lnTo>
                        <a:pt x="616" y="260"/>
                      </a:lnTo>
                      <a:lnTo>
                        <a:pt x="618" y="261"/>
                      </a:lnTo>
                      <a:lnTo>
                        <a:pt x="619" y="261"/>
                      </a:lnTo>
                      <a:lnTo>
                        <a:pt x="619" y="262"/>
                      </a:lnTo>
                      <a:lnTo>
                        <a:pt x="621" y="264"/>
                      </a:lnTo>
                      <a:lnTo>
                        <a:pt x="621" y="265"/>
                      </a:lnTo>
                      <a:lnTo>
                        <a:pt x="625" y="268"/>
                      </a:lnTo>
                      <a:lnTo>
                        <a:pt x="625" y="269"/>
                      </a:lnTo>
                      <a:lnTo>
                        <a:pt x="628" y="269"/>
                      </a:lnTo>
                      <a:lnTo>
                        <a:pt x="628" y="269"/>
                      </a:lnTo>
                      <a:lnTo>
                        <a:pt x="632" y="270"/>
                      </a:lnTo>
                      <a:lnTo>
                        <a:pt x="632" y="271"/>
                      </a:lnTo>
                      <a:lnTo>
                        <a:pt x="635" y="271"/>
                      </a:lnTo>
                      <a:lnTo>
                        <a:pt x="637" y="275"/>
                      </a:lnTo>
                      <a:lnTo>
                        <a:pt x="640" y="275"/>
                      </a:lnTo>
                      <a:lnTo>
                        <a:pt x="640" y="275"/>
                      </a:lnTo>
                      <a:lnTo>
                        <a:pt x="640" y="277"/>
                      </a:lnTo>
                      <a:lnTo>
                        <a:pt x="640" y="278"/>
                      </a:lnTo>
                      <a:lnTo>
                        <a:pt x="642" y="279"/>
                      </a:lnTo>
                      <a:lnTo>
                        <a:pt x="642" y="282"/>
                      </a:lnTo>
                      <a:lnTo>
                        <a:pt x="644" y="283"/>
                      </a:lnTo>
                      <a:lnTo>
                        <a:pt x="645" y="285"/>
                      </a:lnTo>
                      <a:lnTo>
                        <a:pt x="646" y="285"/>
                      </a:lnTo>
                      <a:lnTo>
                        <a:pt x="646" y="286"/>
                      </a:lnTo>
                      <a:lnTo>
                        <a:pt x="645" y="288"/>
                      </a:lnTo>
                      <a:lnTo>
                        <a:pt x="644" y="290"/>
                      </a:lnTo>
                      <a:lnTo>
                        <a:pt x="644" y="291"/>
                      </a:lnTo>
                      <a:lnTo>
                        <a:pt x="644" y="291"/>
                      </a:lnTo>
                      <a:lnTo>
                        <a:pt x="644" y="294"/>
                      </a:lnTo>
                      <a:lnTo>
                        <a:pt x="642" y="294"/>
                      </a:lnTo>
                      <a:lnTo>
                        <a:pt x="642" y="295"/>
                      </a:lnTo>
                      <a:lnTo>
                        <a:pt x="641" y="295"/>
                      </a:lnTo>
                      <a:lnTo>
                        <a:pt x="641" y="298"/>
                      </a:lnTo>
                      <a:lnTo>
                        <a:pt x="638" y="299"/>
                      </a:lnTo>
                      <a:lnTo>
                        <a:pt x="638" y="300"/>
                      </a:lnTo>
                      <a:lnTo>
                        <a:pt x="638" y="303"/>
                      </a:lnTo>
                      <a:lnTo>
                        <a:pt x="637" y="304"/>
                      </a:lnTo>
                      <a:lnTo>
                        <a:pt x="636" y="305"/>
                      </a:lnTo>
                      <a:lnTo>
                        <a:pt x="635" y="307"/>
                      </a:lnTo>
                      <a:lnTo>
                        <a:pt x="635" y="308"/>
                      </a:lnTo>
                      <a:lnTo>
                        <a:pt x="635" y="311"/>
                      </a:lnTo>
                      <a:lnTo>
                        <a:pt x="632" y="309"/>
                      </a:lnTo>
                      <a:lnTo>
                        <a:pt x="632" y="311"/>
                      </a:lnTo>
                      <a:lnTo>
                        <a:pt x="631" y="311"/>
                      </a:lnTo>
                      <a:lnTo>
                        <a:pt x="631" y="313"/>
                      </a:lnTo>
                      <a:lnTo>
                        <a:pt x="629" y="313"/>
                      </a:lnTo>
                      <a:lnTo>
                        <a:pt x="629" y="315"/>
                      </a:lnTo>
                      <a:lnTo>
                        <a:pt x="629" y="315"/>
                      </a:lnTo>
                      <a:lnTo>
                        <a:pt x="629" y="321"/>
                      </a:lnTo>
                      <a:lnTo>
                        <a:pt x="629" y="321"/>
                      </a:lnTo>
                      <a:lnTo>
                        <a:pt x="629" y="322"/>
                      </a:lnTo>
                      <a:lnTo>
                        <a:pt x="629" y="324"/>
                      </a:lnTo>
                      <a:lnTo>
                        <a:pt x="629" y="324"/>
                      </a:lnTo>
                      <a:lnTo>
                        <a:pt x="621" y="325"/>
                      </a:lnTo>
                      <a:lnTo>
                        <a:pt x="620" y="328"/>
                      </a:lnTo>
                      <a:lnTo>
                        <a:pt x="619" y="328"/>
                      </a:lnTo>
                      <a:lnTo>
                        <a:pt x="619" y="329"/>
                      </a:lnTo>
                      <a:lnTo>
                        <a:pt x="618" y="330"/>
                      </a:lnTo>
                      <a:lnTo>
                        <a:pt x="618" y="332"/>
                      </a:lnTo>
                      <a:lnTo>
                        <a:pt x="618" y="332"/>
                      </a:lnTo>
                      <a:lnTo>
                        <a:pt x="618" y="333"/>
                      </a:lnTo>
                      <a:lnTo>
                        <a:pt x="616" y="333"/>
                      </a:lnTo>
                      <a:lnTo>
                        <a:pt x="615" y="334"/>
                      </a:lnTo>
                      <a:lnTo>
                        <a:pt x="612" y="334"/>
                      </a:lnTo>
                      <a:lnTo>
                        <a:pt x="610" y="334"/>
                      </a:lnTo>
                      <a:lnTo>
                        <a:pt x="607" y="334"/>
                      </a:lnTo>
                      <a:lnTo>
                        <a:pt x="607" y="337"/>
                      </a:lnTo>
                      <a:lnTo>
                        <a:pt x="606" y="338"/>
                      </a:lnTo>
                      <a:lnTo>
                        <a:pt x="606" y="341"/>
                      </a:lnTo>
                      <a:lnTo>
                        <a:pt x="603" y="341"/>
                      </a:lnTo>
                      <a:lnTo>
                        <a:pt x="603" y="342"/>
                      </a:lnTo>
                      <a:lnTo>
                        <a:pt x="602" y="342"/>
                      </a:lnTo>
                      <a:lnTo>
                        <a:pt x="602" y="343"/>
                      </a:lnTo>
                      <a:lnTo>
                        <a:pt x="598" y="343"/>
                      </a:lnTo>
                      <a:lnTo>
                        <a:pt x="598" y="343"/>
                      </a:lnTo>
                      <a:lnTo>
                        <a:pt x="594" y="345"/>
                      </a:lnTo>
                      <a:lnTo>
                        <a:pt x="594" y="346"/>
                      </a:lnTo>
                      <a:lnTo>
                        <a:pt x="587" y="346"/>
                      </a:lnTo>
                      <a:lnTo>
                        <a:pt x="586" y="349"/>
                      </a:lnTo>
                      <a:lnTo>
                        <a:pt x="583" y="349"/>
                      </a:lnTo>
                      <a:lnTo>
                        <a:pt x="583" y="349"/>
                      </a:lnTo>
                      <a:lnTo>
                        <a:pt x="582" y="349"/>
                      </a:lnTo>
                      <a:lnTo>
                        <a:pt x="582" y="350"/>
                      </a:lnTo>
                      <a:lnTo>
                        <a:pt x="580" y="351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0" y="354"/>
                      </a:lnTo>
                      <a:lnTo>
                        <a:pt x="581" y="357"/>
                      </a:lnTo>
                      <a:lnTo>
                        <a:pt x="580" y="357"/>
                      </a:lnTo>
                      <a:lnTo>
                        <a:pt x="580" y="357"/>
                      </a:lnTo>
                      <a:lnTo>
                        <a:pt x="578" y="357"/>
                      </a:lnTo>
                      <a:lnTo>
                        <a:pt x="577" y="359"/>
                      </a:lnTo>
                      <a:lnTo>
                        <a:pt x="574" y="362"/>
                      </a:lnTo>
                      <a:lnTo>
                        <a:pt x="572" y="363"/>
                      </a:lnTo>
                      <a:lnTo>
                        <a:pt x="572" y="262"/>
                      </a:lnTo>
                      <a:lnTo>
                        <a:pt x="573" y="264"/>
                      </a:lnTo>
                      <a:lnTo>
                        <a:pt x="573" y="265"/>
                      </a:lnTo>
                      <a:lnTo>
                        <a:pt x="580" y="265"/>
                      </a:lnTo>
                      <a:lnTo>
                        <a:pt x="580" y="264"/>
                      </a:lnTo>
                      <a:lnTo>
                        <a:pt x="581" y="264"/>
                      </a:lnTo>
                      <a:lnTo>
                        <a:pt x="582" y="262"/>
                      </a:lnTo>
                      <a:lnTo>
                        <a:pt x="583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5" y="264"/>
                      </a:lnTo>
                      <a:lnTo>
                        <a:pt x="586" y="264"/>
                      </a:lnTo>
                      <a:lnTo>
                        <a:pt x="586" y="264"/>
                      </a:lnTo>
                      <a:lnTo>
                        <a:pt x="587" y="265"/>
                      </a:lnTo>
                      <a:lnTo>
                        <a:pt x="593" y="266"/>
                      </a:lnTo>
                      <a:lnTo>
                        <a:pt x="593" y="264"/>
                      </a:lnTo>
                      <a:lnTo>
                        <a:pt x="594" y="264"/>
                      </a:lnTo>
                      <a:lnTo>
                        <a:pt x="595" y="262"/>
                      </a:lnTo>
                      <a:lnTo>
                        <a:pt x="597" y="262"/>
                      </a:lnTo>
                      <a:lnTo>
                        <a:pt x="598" y="261"/>
                      </a:lnTo>
                      <a:lnTo>
                        <a:pt x="599" y="260"/>
                      </a:lnTo>
                      <a:lnTo>
                        <a:pt x="600" y="260"/>
                      </a:lnTo>
                      <a:lnTo>
                        <a:pt x="602" y="258"/>
                      </a:lnTo>
                      <a:lnTo>
                        <a:pt x="602" y="257"/>
                      </a:lnTo>
                      <a:lnTo>
                        <a:pt x="604" y="256"/>
                      </a:lnTo>
                      <a:lnTo>
                        <a:pt x="604" y="254"/>
                      </a:lnTo>
                      <a:lnTo>
                        <a:pt x="611" y="249"/>
                      </a:lnTo>
                      <a:lnTo>
                        <a:pt x="611" y="248"/>
                      </a:lnTo>
                      <a:lnTo>
                        <a:pt x="611" y="247"/>
                      </a:lnTo>
                      <a:lnTo>
                        <a:pt x="612" y="245"/>
                      </a:lnTo>
                      <a:lnTo>
                        <a:pt x="614" y="244"/>
                      </a:lnTo>
                      <a:close/>
                      <a:moveTo>
                        <a:pt x="1119" y="214"/>
                      </a:moveTo>
                      <a:lnTo>
                        <a:pt x="1116" y="215"/>
                      </a:lnTo>
                      <a:lnTo>
                        <a:pt x="1116" y="216"/>
                      </a:lnTo>
                      <a:lnTo>
                        <a:pt x="1114" y="216"/>
                      </a:lnTo>
                      <a:lnTo>
                        <a:pt x="1114" y="215"/>
                      </a:lnTo>
                      <a:lnTo>
                        <a:pt x="1112" y="215"/>
                      </a:lnTo>
                      <a:lnTo>
                        <a:pt x="1112" y="218"/>
                      </a:lnTo>
                      <a:lnTo>
                        <a:pt x="1115" y="219"/>
                      </a:lnTo>
                      <a:lnTo>
                        <a:pt x="1116" y="219"/>
                      </a:lnTo>
                      <a:lnTo>
                        <a:pt x="1118" y="219"/>
                      </a:lnTo>
                      <a:lnTo>
                        <a:pt x="1119" y="219"/>
                      </a:lnTo>
                      <a:lnTo>
                        <a:pt x="1120" y="215"/>
                      </a:lnTo>
                      <a:lnTo>
                        <a:pt x="1119" y="215"/>
                      </a:lnTo>
                      <a:lnTo>
                        <a:pt x="1119" y="214"/>
                      </a:lnTo>
                      <a:close/>
                      <a:moveTo>
                        <a:pt x="1158" y="210"/>
                      </a:moveTo>
                      <a:lnTo>
                        <a:pt x="1152" y="211"/>
                      </a:lnTo>
                      <a:lnTo>
                        <a:pt x="1152" y="211"/>
                      </a:lnTo>
                      <a:lnTo>
                        <a:pt x="1153" y="213"/>
                      </a:lnTo>
                      <a:lnTo>
                        <a:pt x="1154" y="214"/>
                      </a:lnTo>
                      <a:lnTo>
                        <a:pt x="1156" y="214"/>
                      </a:lnTo>
                      <a:lnTo>
                        <a:pt x="1157" y="213"/>
                      </a:lnTo>
                      <a:lnTo>
                        <a:pt x="1157" y="211"/>
                      </a:lnTo>
                      <a:lnTo>
                        <a:pt x="1158" y="210"/>
                      </a:lnTo>
                      <a:close/>
                      <a:moveTo>
                        <a:pt x="1184" y="186"/>
                      </a:moveTo>
                      <a:lnTo>
                        <a:pt x="1184" y="186"/>
                      </a:lnTo>
                      <a:lnTo>
                        <a:pt x="1183" y="186"/>
                      </a:lnTo>
                      <a:lnTo>
                        <a:pt x="1183" y="188"/>
                      </a:lnTo>
                      <a:lnTo>
                        <a:pt x="1182" y="189"/>
                      </a:lnTo>
                      <a:lnTo>
                        <a:pt x="1182" y="190"/>
                      </a:lnTo>
                      <a:lnTo>
                        <a:pt x="1183" y="190"/>
                      </a:lnTo>
                      <a:lnTo>
                        <a:pt x="1184" y="192"/>
                      </a:lnTo>
                      <a:lnTo>
                        <a:pt x="1187" y="192"/>
                      </a:lnTo>
                      <a:lnTo>
                        <a:pt x="1187" y="189"/>
                      </a:lnTo>
                      <a:lnTo>
                        <a:pt x="1186" y="189"/>
                      </a:lnTo>
                      <a:lnTo>
                        <a:pt x="1186" y="189"/>
                      </a:lnTo>
                      <a:lnTo>
                        <a:pt x="1187" y="189"/>
                      </a:lnTo>
                      <a:lnTo>
                        <a:pt x="1187" y="188"/>
                      </a:lnTo>
                      <a:lnTo>
                        <a:pt x="1186" y="186"/>
                      </a:lnTo>
                      <a:lnTo>
                        <a:pt x="1184" y="186"/>
                      </a:lnTo>
                      <a:close/>
                      <a:moveTo>
                        <a:pt x="1158" y="148"/>
                      </a:moveTo>
                      <a:lnTo>
                        <a:pt x="1159" y="150"/>
                      </a:lnTo>
                      <a:lnTo>
                        <a:pt x="1161" y="150"/>
                      </a:lnTo>
                      <a:lnTo>
                        <a:pt x="1161" y="148"/>
                      </a:lnTo>
                      <a:lnTo>
                        <a:pt x="1158" y="148"/>
                      </a:lnTo>
                      <a:close/>
                      <a:moveTo>
                        <a:pt x="1008" y="124"/>
                      </a:moveTo>
                      <a:lnTo>
                        <a:pt x="1008" y="126"/>
                      </a:lnTo>
                      <a:lnTo>
                        <a:pt x="1012" y="127"/>
                      </a:lnTo>
                      <a:lnTo>
                        <a:pt x="1012" y="125"/>
                      </a:lnTo>
                      <a:lnTo>
                        <a:pt x="1010" y="125"/>
                      </a:lnTo>
                      <a:lnTo>
                        <a:pt x="1009" y="124"/>
                      </a:lnTo>
                      <a:lnTo>
                        <a:pt x="1008" y="124"/>
                      </a:lnTo>
                      <a:close/>
                      <a:moveTo>
                        <a:pt x="807" y="52"/>
                      </a:moveTo>
                      <a:lnTo>
                        <a:pt x="806" y="52"/>
                      </a:lnTo>
                      <a:lnTo>
                        <a:pt x="803" y="53"/>
                      </a:lnTo>
                      <a:lnTo>
                        <a:pt x="801" y="53"/>
                      </a:lnTo>
                      <a:lnTo>
                        <a:pt x="798" y="53"/>
                      </a:lnTo>
                      <a:lnTo>
                        <a:pt x="797" y="54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6" y="55"/>
                      </a:lnTo>
                      <a:lnTo>
                        <a:pt x="798" y="57"/>
                      </a:lnTo>
                      <a:lnTo>
                        <a:pt x="799" y="58"/>
                      </a:lnTo>
                      <a:lnTo>
                        <a:pt x="802" y="58"/>
                      </a:lnTo>
                      <a:lnTo>
                        <a:pt x="802" y="58"/>
                      </a:lnTo>
                      <a:lnTo>
                        <a:pt x="805" y="57"/>
                      </a:lnTo>
                      <a:lnTo>
                        <a:pt x="805" y="57"/>
                      </a:lnTo>
                      <a:lnTo>
                        <a:pt x="806" y="58"/>
                      </a:lnTo>
                      <a:lnTo>
                        <a:pt x="807" y="57"/>
                      </a:lnTo>
                      <a:lnTo>
                        <a:pt x="809" y="54"/>
                      </a:lnTo>
                      <a:lnTo>
                        <a:pt x="811" y="54"/>
                      </a:lnTo>
                      <a:lnTo>
                        <a:pt x="811" y="54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3"/>
                      </a:lnTo>
                      <a:lnTo>
                        <a:pt x="813" y="52"/>
                      </a:lnTo>
                      <a:lnTo>
                        <a:pt x="810" y="52"/>
                      </a:lnTo>
                      <a:lnTo>
                        <a:pt x="807" y="52"/>
                      </a:lnTo>
                      <a:close/>
                      <a:moveTo>
                        <a:pt x="657" y="7"/>
                      </a:moveTo>
                      <a:lnTo>
                        <a:pt x="657" y="7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8" y="8"/>
                      </a:lnTo>
                      <a:lnTo>
                        <a:pt x="655" y="8"/>
                      </a:lnTo>
                      <a:lnTo>
                        <a:pt x="653" y="8"/>
                      </a:lnTo>
                      <a:lnTo>
                        <a:pt x="650" y="8"/>
                      </a:lnTo>
                      <a:lnTo>
                        <a:pt x="652" y="10"/>
                      </a:lnTo>
                      <a:lnTo>
                        <a:pt x="652" y="11"/>
                      </a:lnTo>
                      <a:lnTo>
                        <a:pt x="652" y="12"/>
                      </a:lnTo>
                      <a:lnTo>
                        <a:pt x="652" y="14"/>
                      </a:lnTo>
                      <a:lnTo>
                        <a:pt x="650" y="14"/>
                      </a:lnTo>
                      <a:lnTo>
                        <a:pt x="649" y="14"/>
                      </a:lnTo>
                      <a:lnTo>
                        <a:pt x="649" y="14"/>
                      </a:lnTo>
                      <a:lnTo>
                        <a:pt x="648" y="12"/>
                      </a:lnTo>
                      <a:lnTo>
                        <a:pt x="648" y="12"/>
                      </a:lnTo>
                      <a:lnTo>
                        <a:pt x="648" y="14"/>
                      </a:lnTo>
                      <a:lnTo>
                        <a:pt x="646" y="14"/>
                      </a:lnTo>
                      <a:lnTo>
                        <a:pt x="646" y="14"/>
                      </a:lnTo>
                      <a:lnTo>
                        <a:pt x="646" y="15"/>
                      </a:lnTo>
                      <a:lnTo>
                        <a:pt x="644" y="15"/>
                      </a:lnTo>
                      <a:lnTo>
                        <a:pt x="642" y="20"/>
                      </a:lnTo>
                      <a:lnTo>
                        <a:pt x="641" y="20"/>
                      </a:lnTo>
                      <a:lnTo>
                        <a:pt x="641" y="21"/>
                      </a:lnTo>
                      <a:lnTo>
                        <a:pt x="640" y="21"/>
                      </a:lnTo>
                      <a:lnTo>
                        <a:pt x="641" y="17"/>
                      </a:lnTo>
                      <a:lnTo>
                        <a:pt x="638" y="17"/>
                      </a:lnTo>
                      <a:lnTo>
                        <a:pt x="637" y="19"/>
                      </a:lnTo>
                      <a:lnTo>
                        <a:pt x="636" y="19"/>
                      </a:lnTo>
                      <a:lnTo>
                        <a:pt x="635" y="23"/>
                      </a:lnTo>
                      <a:lnTo>
                        <a:pt x="632" y="25"/>
                      </a:lnTo>
                      <a:lnTo>
                        <a:pt x="632" y="27"/>
                      </a:lnTo>
                      <a:lnTo>
                        <a:pt x="632" y="29"/>
                      </a:lnTo>
                      <a:lnTo>
                        <a:pt x="632" y="31"/>
                      </a:lnTo>
                      <a:lnTo>
                        <a:pt x="633" y="32"/>
                      </a:lnTo>
                      <a:lnTo>
                        <a:pt x="631" y="32"/>
                      </a:lnTo>
                      <a:lnTo>
                        <a:pt x="631" y="34"/>
                      </a:lnTo>
                      <a:lnTo>
                        <a:pt x="631" y="37"/>
                      </a:lnTo>
                      <a:lnTo>
                        <a:pt x="632" y="37"/>
                      </a:lnTo>
                      <a:lnTo>
                        <a:pt x="631" y="40"/>
                      </a:lnTo>
                      <a:lnTo>
                        <a:pt x="632" y="40"/>
                      </a:lnTo>
                      <a:lnTo>
                        <a:pt x="632" y="41"/>
                      </a:lnTo>
                      <a:lnTo>
                        <a:pt x="633" y="41"/>
                      </a:lnTo>
                      <a:lnTo>
                        <a:pt x="633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1"/>
                      </a:lnTo>
                      <a:lnTo>
                        <a:pt x="632" y="45"/>
                      </a:lnTo>
                      <a:lnTo>
                        <a:pt x="635" y="44"/>
                      </a:lnTo>
                      <a:lnTo>
                        <a:pt x="637" y="42"/>
                      </a:lnTo>
                      <a:lnTo>
                        <a:pt x="640" y="41"/>
                      </a:lnTo>
                      <a:lnTo>
                        <a:pt x="640" y="42"/>
                      </a:lnTo>
                      <a:lnTo>
                        <a:pt x="642" y="44"/>
                      </a:lnTo>
                      <a:lnTo>
                        <a:pt x="641" y="45"/>
                      </a:lnTo>
                      <a:lnTo>
                        <a:pt x="641" y="46"/>
                      </a:lnTo>
                      <a:lnTo>
                        <a:pt x="641" y="46"/>
                      </a:lnTo>
                      <a:lnTo>
                        <a:pt x="641" y="49"/>
                      </a:lnTo>
                      <a:lnTo>
                        <a:pt x="640" y="49"/>
                      </a:lnTo>
                      <a:lnTo>
                        <a:pt x="640" y="49"/>
                      </a:lnTo>
                      <a:lnTo>
                        <a:pt x="640" y="50"/>
                      </a:lnTo>
                      <a:lnTo>
                        <a:pt x="641" y="52"/>
                      </a:lnTo>
                      <a:lnTo>
                        <a:pt x="641" y="52"/>
                      </a:lnTo>
                      <a:lnTo>
                        <a:pt x="641" y="50"/>
                      </a:lnTo>
                      <a:lnTo>
                        <a:pt x="644" y="49"/>
                      </a:lnTo>
                      <a:lnTo>
                        <a:pt x="644" y="45"/>
                      </a:lnTo>
                      <a:lnTo>
                        <a:pt x="645" y="42"/>
                      </a:lnTo>
                      <a:lnTo>
                        <a:pt x="646" y="42"/>
                      </a:lnTo>
                      <a:lnTo>
                        <a:pt x="646" y="44"/>
                      </a:lnTo>
                      <a:lnTo>
                        <a:pt x="646" y="44"/>
                      </a:lnTo>
                      <a:lnTo>
                        <a:pt x="646" y="45"/>
                      </a:lnTo>
                      <a:lnTo>
                        <a:pt x="648" y="45"/>
                      </a:lnTo>
                      <a:lnTo>
                        <a:pt x="648" y="46"/>
                      </a:lnTo>
                      <a:lnTo>
                        <a:pt x="648" y="46"/>
                      </a:lnTo>
                      <a:lnTo>
                        <a:pt x="646" y="48"/>
                      </a:lnTo>
                      <a:lnTo>
                        <a:pt x="646" y="48"/>
                      </a:lnTo>
                      <a:lnTo>
                        <a:pt x="648" y="48"/>
                      </a:lnTo>
                      <a:lnTo>
                        <a:pt x="650" y="48"/>
                      </a:lnTo>
                      <a:lnTo>
                        <a:pt x="652" y="48"/>
                      </a:lnTo>
                      <a:lnTo>
                        <a:pt x="654" y="46"/>
                      </a:lnTo>
                      <a:lnTo>
                        <a:pt x="654" y="46"/>
                      </a:lnTo>
                      <a:lnTo>
                        <a:pt x="654" y="45"/>
                      </a:lnTo>
                      <a:lnTo>
                        <a:pt x="655" y="45"/>
                      </a:lnTo>
                      <a:lnTo>
                        <a:pt x="657" y="44"/>
                      </a:lnTo>
                      <a:lnTo>
                        <a:pt x="657" y="42"/>
                      </a:lnTo>
                      <a:lnTo>
                        <a:pt x="658" y="41"/>
                      </a:lnTo>
                      <a:lnTo>
                        <a:pt x="659" y="40"/>
                      </a:lnTo>
                      <a:lnTo>
                        <a:pt x="661" y="40"/>
                      </a:lnTo>
                      <a:lnTo>
                        <a:pt x="661" y="38"/>
                      </a:lnTo>
                      <a:lnTo>
                        <a:pt x="662" y="37"/>
                      </a:lnTo>
                      <a:lnTo>
                        <a:pt x="662" y="37"/>
                      </a:lnTo>
                      <a:lnTo>
                        <a:pt x="663" y="37"/>
                      </a:lnTo>
                      <a:lnTo>
                        <a:pt x="663" y="34"/>
                      </a:lnTo>
                      <a:lnTo>
                        <a:pt x="662" y="33"/>
                      </a:lnTo>
                      <a:lnTo>
                        <a:pt x="663" y="33"/>
                      </a:lnTo>
                      <a:lnTo>
                        <a:pt x="665" y="33"/>
                      </a:lnTo>
                      <a:lnTo>
                        <a:pt x="666" y="32"/>
                      </a:lnTo>
                      <a:lnTo>
                        <a:pt x="666" y="31"/>
                      </a:lnTo>
                      <a:lnTo>
                        <a:pt x="663" y="31"/>
                      </a:lnTo>
                      <a:lnTo>
                        <a:pt x="662" y="31"/>
                      </a:lnTo>
                      <a:lnTo>
                        <a:pt x="661" y="29"/>
                      </a:lnTo>
                      <a:lnTo>
                        <a:pt x="659" y="28"/>
                      </a:lnTo>
                      <a:lnTo>
                        <a:pt x="658" y="27"/>
                      </a:lnTo>
                      <a:lnTo>
                        <a:pt x="658" y="25"/>
                      </a:lnTo>
                      <a:lnTo>
                        <a:pt x="658" y="23"/>
                      </a:lnTo>
                      <a:lnTo>
                        <a:pt x="657" y="20"/>
                      </a:lnTo>
                      <a:lnTo>
                        <a:pt x="658" y="20"/>
                      </a:lnTo>
                      <a:lnTo>
                        <a:pt x="657" y="16"/>
                      </a:lnTo>
                      <a:lnTo>
                        <a:pt x="658" y="16"/>
                      </a:lnTo>
                      <a:lnTo>
                        <a:pt x="659" y="14"/>
                      </a:lnTo>
                      <a:lnTo>
                        <a:pt x="661" y="12"/>
                      </a:lnTo>
                      <a:lnTo>
                        <a:pt x="662" y="10"/>
                      </a:lnTo>
                      <a:lnTo>
                        <a:pt x="663" y="7"/>
                      </a:lnTo>
                      <a:lnTo>
                        <a:pt x="661" y="8"/>
                      </a:lnTo>
                      <a:lnTo>
                        <a:pt x="661" y="8"/>
                      </a:lnTo>
                      <a:lnTo>
                        <a:pt x="661" y="7"/>
                      </a:lnTo>
                      <a:lnTo>
                        <a:pt x="657" y="7"/>
                      </a:lnTo>
                      <a:close/>
                      <a:moveTo>
                        <a:pt x="572" y="0"/>
                      </a:moveTo>
                      <a:lnTo>
                        <a:pt x="818" y="0"/>
                      </a:lnTo>
                      <a:lnTo>
                        <a:pt x="816" y="2"/>
                      </a:lnTo>
                      <a:lnTo>
                        <a:pt x="816" y="3"/>
                      </a:lnTo>
                      <a:lnTo>
                        <a:pt x="814" y="3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11" y="2"/>
                      </a:lnTo>
                      <a:lnTo>
                        <a:pt x="809" y="3"/>
                      </a:lnTo>
                      <a:lnTo>
                        <a:pt x="806" y="3"/>
                      </a:lnTo>
                      <a:lnTo>
                        <a:pt x="805" y="3"/>
                      </a:lnTo>
                      <a:lnTo>
                        <a:pt x="805" y="2"/>
                      </a:lnTo>
                      <a:lnTo>
                        <a:pt x="803" y="2"/>
                      </a:lnTo>
                      <a:lnTo>
                        <a:pt x="803" y="0"/>
                      </a:lnTo>
                      <a:lnTo>
                        <a:pt x="799" y="2"/>
                      </a:lnTo>
                      <a:lnTo>
                        <a:pt x="798" y="0"/>
                      </a:lnTo>
                      <a:lnTo>
                        <a:pt x="797" y="0"/>
                      </a:lnTo>
                      <a:lnTo>
                        <a:pt x="792" y="0"/>
                      </a:lnTo>
                      <a:lnTo>
                        <a:pt x="792" y="0"/>
                      </a:lnTo>
                      <a:lnTo>
                        <a:pt x="790" y="0"/>
                      </a:lnTo>
                      <a:lnTo>
                        <a:pt x="790" y="2"/>
                      </a:lnTo>
                      <a:lnTo>
                        <a:pt x="788" y="2"/>
                      </a:lnTo>
                      <a:lnTo>
                        <a:pt x="788" y="0"/>
                      </a:lnTo>
                      <a:lnTo>
                        <a:pt x="780" y="2"/>
                      </a:lnTo>
                      <a:lnTo>
                        <a:pt x="780" y="3"/>
                      </a:lnTo>
                      <a:lnTo>
                        <a:pt x="780" y="3"/>
                      </a:lnTo>
                      <a:lnTo>
                        <a:pt x="779" y="4"/>
                      </a:lnTo>
                      <a:lnTo>
                        <a:pt x="776" y="4"/>
                      </a:lnTo>
                      <a:lnTo>
                        <a:pt x="775" y="7"/>
                      </a:lnTo>
                      <a:lnTo>
                        <a:pt x="773" y="8"/>
                      </a:lnTo>
                      <a:lnTo>
                        <a:pt x="772" y="8"/>
                      </a:lnTo>
                      <a:lnTo>
                        <a:pt x="771" y="8"/>
                      </a:lnTo>
                      <a:lnTo>
                        <a:pt x="771" y="8"/>
                      </a:lnTo>
                      <a:lnTo>
                        <a:pt x="769" y="10"/>
                      </a:lnTo>
                      <a:lnTo>
                        <a:pt x="768" y="12"/>
                      </a:lnTo>
                      <a:lnTo>
                        <a:pt x="768" y="14"/>
                      </a:lnTo>
                      <a:lnTo>
                        <a:pt x="764" y="15"/>
                      </a:lnTo>
                      <a:lnTo>
                        <a:pt x="764" y="16"/>
                      </a:lnTo>
                      <a:lnTo>
                        <a:pt x="763" y="17"/>
                      </a:lnTo>
                      <a:lnTo>
                        <a:pt x="763" y="19"/>
                      </a:lnTo>
                      <a:lnTo>
                        <a:pt x="764" y="20"/>
                      </a:lnTo>
                      <a:lnTo>
                        <a:pt x="765" y="20"/>
                      </a:lnTo>
                      <a:lnTo>
                        <a:pt x="767" y="21"/>
                      </a:lnTo>
                      <a:lnTo>
                        <a:pt x="767" y="23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7" y="25"/>
                      </a:lnTo>
                      <a:lnTo>
                        <a:pt x="765" y="25"/>
                      </a:lnTo>
                      <a:lnTo>
                        <a:pt x="767" y="27"/>
                      </a:lnTo>
                      <a:lnTo>
                        <a:pt x="769" y="28"/>
                      </a:lnTo>
                      <a:lnTo>
                        <a:pt x="772" y="28"/>
                      </a:lnTo>
                      <a:lnTo>
                        <a:pt x="772" y="27"/>
                      </a:lnTo>
                      <a:lnTo>
                        <a:pt x="769" y="27"/>
                      </a:lnTo>
                      <a:lnTo>
                        <a:pt x="769" y="25"/>
                      </a:lnTo>
                      <a:lnTo>
                        <a:pt x="769" y="25"/>
                      </a:lnTo>
                      <a:lnTo>
                        <a:pt x="769" y="23"/>
                      </a:lnTo>
                      <a:lnTo>
                        <a:pt x="771" y="21"/>
                      </a:lnTo>
                      <a:lnTo>
                        <a:pt x="771" y="19"/>
                      </a:lnTo>
                      <a:lnTo>
                        <a:pt x="772" y="19"/>
                      </a:lnTo>
                      <a:lnTo>
                        <a:pt x="773" y="17"/>
                      </a:lnTo>
                      <a:lnTo>
                        <a:pt x="775" y="17"/>
                      </a:lnTo>
                      <a:lnTo>
                        <a:pt x="775" y="16"/>
                      </a:lnTo>
                      <a:lnTo>
                        <a:pt x="775" y="15"/>
                      </a:lnTo>
                      <a:lnTo>
                        <a:pt x="776" y="15"/>
                      </a:lnTo>
                      <a:lnTo>
                        <a:pt x="776" y="14"/>
                      </a:lnTo>
                      <a:lnTo>
                        <a:pt x="779" y="14"/>
                      </a:lnTo>
                      <a:lnTo>
                        <a:pt x="779" y="14"/>
                      </a:lnTo>
                      <a:lnTo>
                        <a:pt x="780" y="14"/>
                      </a:lnTo>
                      <a:lnTo>
                        <a:pt x="780" y="12"/>
                      </a:lnTo>
                      <a:lnTo>
                        <a:pt x="781" y="12"/>
                      </a:lnTo>
                      <a:lnTo>
                        <a:pt x="781" y="12"/>
                      </a:lnTo>
                      <a:lnTo>
                        <a:pt x="782" y="11"/>
                      </a:lnTo>
                      <a:lnTo>
                        <a:pt x="784" y="11"/>
                      </a:lnTo>
                      <a:lnTo>
                        <a:pt x="784" y="10"/>
                      </a:lnTo>
                      <a:lnTo>
                        <a:pt x="785" y="8"/>
                      </a:lnTo>
                      <a:lnTo>
                        <a:pt x="786" y="8"/>
                      </a:lnTo>
                      <a:lnTo>
                        <a:pt x="788" y="8"/>
                      </a:lnTo>
                      <a:lnTo>
                        <a:pt x="788" y="8"/>
                      </a:lnTo>
                      <a:lnTo>
                        <a:pt x="789" y="8"/>
                      </a:lnTo>
                      <a:lnTo>
                        <a:pt x="789" y="7"/>
                      </a:lnTo>
                      <a:lnTo>
                        <a:pt x="792" y="6"/>
                      </a:lnTo>
                      <a:lnTo>
                        <a:pt x="792" y="3"/>
                      </a:lnTo>
                      <a:lnTo>
                        <a:pt x="796" y="3"/>
                      </a:lnTo>
                      <a:lnTo>
                        <a:pt x="796" y="4"/>
                      </a:lnTo>
                      <a:lnTo>
                        <a:pt x="796" y="4"/>
                      </a:lnTo>
                      <a:lnTo>
                        <a:pt x="797" y="3"/>
                      </a:lnTo>
                      <a:lnTo>
                        <a:pt x="798" y="3"/>
                      </a:lnTo>
                      <a:lnTo>
                        <a:pt x="798" y="4"/>
                      </a:lnTo>
                      <a:lnTo>
                        <a:pt x="802" y="4"/>
                      </a:lnTo>
                      <a:lnTo>
                        <a:pt x="802" y="6"/>
                      </a:lnTo>
                      <a:lnTo>
                        <a:pt x="803" y="6"/>
                      </a:lnTo>
                      <a:lnTo>
                        <a:pt x="803" y="4"/>
                      </a:lnTo>
                      <a:lnTo>
                        <a:pt x="813" y="4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6"/>
                      </a:lnTo>
                      <a:lnTo>
                        <a:pt x="814" y="4"/>
                      </a:lnTo>
                      <a:lnTo>
                        <a:pt x="816" y="6"/>
                      </a:lnTo>
                      <a:lnTo>
                        <a:pt x="816" y="3"/>
                      </a:lnTo>
                      <a:lnTo>
                        <a:pt x="818" y="3"/>
                      </a:lnTo>
                      <a:lnTo>
                        <a:pt x="818" y="3"/>
                      </a:lnTo>
                      <a:lnTo>
                        <a:pt x="822" y="3"/>
                      </a:lnTo>
                      <a:lnTo>
                        <a:pt x="822" y="3"/>
                      </a:lnTo>
                      <a:lnTo>
                        <a:pt x="823" y="3"/>
                      </a:lnTo>
                      <a:lnTo>
                        <a:pt x="823" y="2"/>
                      </a:lnTo>
                      <a:lnTo>
                        <a:pt x="823" y="2"/>
                      </a:lnTo>
                      <a:lnTo>
                        <a:pt x="823" y="0"/>
                      </a:lnTo>
                      <a:lnTo>
                        <a:pt x="1191" y="0"/>
                      </a:lnTo>
                      <a:lnTo>
                        <a:pt x="1191" y="80"/>
                      </a:lnTo>
                      <a:lnTo>
                        <a:pt x="1190" y="80"/>
                      </a:lnTo>
                      <a:lnTo>
                        <a:pt x="1187" y="87"/>
                      </a:lnTo>
                      <a:lnTo>
                        <a:pt x="1186" y="87"/>
                      </a:lnTo>
                      <a:lnTo>
                        <a:pt x="1183" y="89"/>
                      </a:lnTo>
                      <a:lnTo>
                        <a:pt x="1179" y="91"/>
                      </a:lnTo>
                      <a:lnTo>
                        <a:pt x="1178" y="92"/>
                      </a:lnTo>
                      <a:lnTo>
                        <a:pt x="1176" y="92"/>
                      </a:lnTo>
                      <a:lnTo>
                        <a:pt x="1171" y="100"/>
                      </a:lnTo>
                      <a:lnTo>
                        <a:pt x="1163" y="100"/>
                      </a:lnTo>
                      <a:lnTo>
                        <a:pt x="1162" y="100"/>
                      </a:lnTo>
                      <a:lnTo>
                        <a:pt x="1162" y="101"/>
                      </a:lnTo>
                      <a:lnTo>
                        <a:pt x="1162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1" y="104"/>
                      </a:lnTo>
                      <a:lnTo>
                        <a:pt x="1162" y="104"/>
                      </a:lnTo>
                      <a:lnTo>
                        <a:pt x="1162" y="106"/>
                      </a:lnTo>
                      <a:lnTo>
                        <a:pt x="1163" y="106"/>
                      </a:lnTo>
                      <a:lnTo>
                        <a:pt x="1163" y="109"/>
                      </a:lnTo>
                      <a:lnTo>
                        <a:pt x="1163" y="109"/>
                      </a:lnTo>
                      <a:lnTo>
                        <a:pt x="1163" y="110"/>
                      </a:lnTo>
                      <a:lnTo>
                        <a:pt x="1165" y="110"/>
                      </a:lnTo>
                      <a:lnTo>
                        <a:pt x="1165" y="113"/>
                      </a:lnTo>
                      <a:lnTo>
                        <a:pt x="1167" y="114"/>
                      </a:lnTo>
                      <a:lnTo>
                        <a:pt x="1169" y="116"/>
                      </a:lnTo>
                      <a:lnTo>
                        <a:pt x="1169" y="117"/>
                      </a:lnTo>
                      <a:lnTo>
                        <a:pt x="1170" y="120"/>
                      </a:lnTo>
                      <a:lnTo>
                        <a:pt x="1171" y="121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3" y="122"/>
                      </a:lnTo>
                      <a:lnTo>
                        <a:pt x="1175" y="122"/>
                      </a:lnTo>
                      <a:lnTo>
                        <a:pt x="1175" y="121"/>
                      </a:lnTo>
                      <a:lnTo>
                        <a:pt x="1178" y="121"/>
                      </a:lnTo>
                      <a:lnTo>
                        <a:pt x="1178" y="121"/>
                      </a:lnTo>
                      <a:lnTo>
                        <a:pt x="1179" y="120"/>
                      </a:lnTo>
                      <a:lnTo>
                        <a:pt x="1179" y="118"/>
                      </a:lnTo>
                      <a:lnTo>
                        <a:pt x="1183" y="117"/>
                      </a:lnTo>
                      <a:lnTo>
                        <a:pt x="1184" y="114"/>
                      </a:lnTo>
                      <a:lnTo>
                        <a:pt x="1191" y="114"/>
                      </a:lnTo>
                      <a:lnTo>
                        <a:pt x="1191" y="130"/>
                      </a:lnTo>
                      <a:lnTo>
                        <a:pt x="1190" y="130"/>
                      </a:lnTo>
                      <a:lnTo>
                        <a:pt x="1188" y="131"/>
                      </a:lnTo>
                      <a:lnTo>
                        <a:pt x="1186" y="133"/>
                      </a:lnTo>
                      <a:lnTo>
                        <a:pt x="1186" y="134"/>
                      </a:lnTo>
                      <a:lnTo>
                        <a:pt x="1184" y="135"/>
                      </a:lnTo>
                      <a:lnTo>
                        <a:pt x="1183" y="137"/>
                      </a:lnTo>
                      <a:lnTo>
                        <a:pt x="1182" y="137"/>
                      </a:lnTo>
                      <a:lnTo>
                        <a:pt x="1183" y="139"/>
                      </a:lnTo>
                      <a:lnTo>
                        <a:pt x="1178" y="143"/>
                      </a:lnTo>
                      <a:lnTo>
                        <a:pt x="1176" y="146"/>
                      </a:lnTo>
                      <a:lnTo>
                        <a:pt x="1176" y="150"/>
                      </a:lnTo>
                      <a:lnTo>
                        <a:pt x="1176" y="152"/>
                      </a:lnTo>
                      <a:lnTo>
                        <a:pt x="1178" y="156"/>
                      </a:lnTo>
                      <a:lnTo>
                        <a:pt x="1180" y="159"/>
                      </a:lnTo>
                      <a:lnTo>
                        <a:pt x="1182" y="160"/>
                      </a:lnTo>
                      <a:lnTo>
                        <a:pt x="1180" y="161"/>
                      </a:lnTo>
                      <a:lnTo>
                        <a:pt x="1180" y="163"/>
                      </a:lnTo>
                      <a:lnTo>
                        <a:pt x="1179" y="164"/>
                      </a:lnTo>
                      <a:lnTo>
                        <a:pt x="1182" y="164"/>
                      </a:lnTo>
                      <a:lnTo>
                        <a:pt x="1182" y="163"/>
                      </a:lnTo>
                      <a:lnTo>
                        <a:pt x="1183" y="163"/>
                      </a:lnTo>
                      <a:lnTo>
                        <a:pt x="1184" y="167"/>
                      </a:lnTo>
                      <a:lnTo>
                        <a:pt x="1186" y="169"/>
                      </a:lnTo>
                      <a:lnTo>
                        <a:pt x="1188" y="173"/>
                      </a:lnTo>
                      <a:lnTo>
                        <a:pt x="1190" y="175"/>
                      </a:lnTo>
                      <a:lnTo>
                        <a:pt x="1191" y="175"/>
                      </a:lnTo>
                      <a:lnTo>
                        <a:pt x="1191" y="182"/>
                      </a:lnTo>
                      <a:lnTo>
                        <a:pt x="1190" y="182"/>
                      </a:lnTo>
                      <a:lnTo>
                        <a:pt x="1187" y="182"/>
                      </a:lnTo>
                      <a:lnTo>
                        <a:pt x="1186" y="182"/>
                      </a:lnTo>
                      <a:lnTo>
                        <a:pt x="1184" y="184"/>
                      </a:lnTo>
                      <a:lnTo>
                        <a:pt x="1186" y="184"/>
                      </a:lnTo>
                      <a:lnTo>
                        <a:pt x="1186" y="186"/>
                      </a:lnTo>
                      <a:lnTo>
                        <a:pt x="1188" y="185"/>
                      </a:lnTo>
                      <a:lnTo>
                        <a:pt x="1188" y="185"/>
                      </a:lnTo>
                      <a:lnTo>
                        <a:pt x="1190" y="185"/>
                      </a:lnTo>
                      <a:lnTo>
                        <a:pt x="1190" y="184"/>
                      </a:lnTo>
                      <a:lnTo>
                        <a:pt x="1191" y="184"/>
                      </a:lnTo>
                      <a:lnTo>
                        <a:pt x="1191" y="226"/>
                      </a:lnTo>
                      <a:lnTo>
                        <a:pt x="1190" y="226"/>
                      </a:lnTo>
                      <a:lnTo>
                        <a:pt x="1190" y="226"/>
                      </a:lnTo>
                      <a:lnTo>
                        <a:pt x="1191" y="227"/>
                      </a:lnTo>
                      <a:lnTo>
                        <a:pt x="1191" y="228"/>
                      </a:lnTo>
                      <a:lnTo>
                        <a:pt x="1190" y="228"/>
                      </a:lnTo>
                      <a:lnTo>
                        <a:pt x="1190" y="232"/>
                      </a:lnTo>
                      <a:lnTo>
                        <a:pt x="1188" y="232"/>
                      </a:lnTo>
                      <a:lnTo>
                        <a:pt x="1188" y="233"/>
                      </a:lnTo>
                      <a:lnTo>
                        <a:pt x="1187" y="233"/>
                      </a:lnTo>
                      <a:lnTo>
                        <a:pt x="1187" y="235"/>
                      </a:lnTo>
                      <a:lnTo>
                        <a:pt x="1186" y="235"/>
                      </a:lnTo>
                      <a:lnTo>
                        <a:pt x="1186" y="236"/>
                      </a:lnTo>
                      <a:lnTo>
                        <a:pt x="1184" y="237"/>
                      </a:lnTo>
                      <a:lnTo>
                        <a:pt x="1184" y="237"/>
                      </a:lnTo>
                      <a:lnTo>
                        <a:pt x="1183" y="237"/>
                      </a:lnTo>
                      <a:lnTo>
                        <a:pt x="1180" y="237"/>
                      </a:lnTo>
                      <a:lnTo>
                        <a:pt x="1179" y="239"/>
                      </a:lnTo>
                      <a:lnTo>
                        <a:pt x="1179" y="241"/>
                      </a:lnTo>
                      <a:lnTo>
                        <a:pt x="1179" y="244"/>
                      </a:lnTo>
                      <a:lnTo>
                        <a:pt x="1178" y="244"/>
                      </a:lnTo>
                      <a:lnTo>
                        <a:pt x="1178" y="244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76" y="245"/>
                      </a:lnTo>
                      <a:lnTo>
                        <a:pt x="1180" y="247"/>
                      </a:lnTo>
                      <a:lnTo>
                        <a:pt x="1180" y="248"/>
                      </a:lnTo>
                      <a:lnTo>
                        <a:pt x="1180" y="249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2"/>
                      </a:lnTo>
                      <a:lnTo>
                        <a:pt x="1180" y="253"/>
                      </a:lnTo>
                      <a:lnTo>
                        <a:pt x="1179" y="253"/>
                      </a:lnTo>
                      <a:lnTo>
                        <a:pt x="1176" y="253"/>
                      </a:lnTo>
                      <a:lnTo>
                        <a:pt x="1175" y="254"/>
                      </a:lnTo>
                      <a:lnTo>
                        <a:pt x="1175" y="256"/>
                      </a:lnTo>
                      <a:lnTo>
                        <a:pt x="1175" y="256"/>
                      </a:lnTo>
                      <a:lnTo>
                        <a:pt x="1176" y="257"/>
                      </a:lnTo>
                      <a:lnTo>
                        <a:pt x="1174" y="257"/>
                      </a:lnTo>
                      <a:lnTo>
                        <a:pt x="1175" y="261"/>
                      </a:lnTo>
                      <a:lnTo>
                        <a:pt x="1171" y="261"/>
                      </a:lnTo>
                      <a:lnTo>
                        <a:pt x="1171" y="262"/>
                      </a:lnTo>
                      <a:lnTo>
                        <a:pt x="1171" y="262"/>
                      </a:lnTo>
                      <a:lnTo>
                        <a:pt x="1169" y="262"/>
                      </a:lnTo>
                      <a:lnTo>
                        <a:pt x="1166" y="264"/>
                      </a:lnTo>
                      <a:lnTo>
                        <a:pt x="1165" y="264"/>
                      </a:lnTo>
                      <a:lnTo>
                        <a:pt x="1165" y="265"/>
                      </a:lnTo>
                      <a:lnTo>
                        <a:pt x="1166" y="265"/>
                      </a:lnTo>
                      <a:lnTo>
                        <a:pt x="1166" y="266"/>
                      </a:lnTo>
                      <a:lnTo>
                        <a:pt x="1165" y="266"/>
                      </a:lnTo>
                      <a:lnTo>
                        <a:pt x="1165" y="268"/>
                      </a:lnTo>
                      <a:lnTo>
                        <a:pt x="1165" y="268"/>
                      </a:lnTo>
                      <a:lnTo>
                        <a:pt x="1163" y="269"/>
                      </a:lnTo>
                      <a:lnTo>
                        <a:pt x="1163" y="269"/>
                      </a:lnTo>
                      <a:lnTo>
                        <a:pt x="1161" y="269"/>
                      </a:lnTo>
                      <a:lnTo>
                        <a:pt x="1161" y="271"/>
                      </a:lnTo>
                      <a:lnTo>
                        <a:pt x="1159" y="271"/>
                      </a:lnTo>
                      <a:lnTo>
                        <a:pt x="1158" y="273"/>
                      </a:lnTo>
                      <a:lnTo>
                        <a:pt x="1158" y="273"/>
                      </a:lnTo>
                      <a:lnTo>
                        <a:pt x="1156" y="273"/>
                      </a:lnTo>
                      <a:lnTo>
                        <a:pt x="1156" y="274"/>
                      </a:lnTo>
                      <a:lnTo>
                        <a:pt x="1152" y="277"/>
                      </a:lnTo>
                      <a:lnTo>
                        <a:pt x="1152" y="278"/>
                      </a:lnTo>
                      <a:lnTo>
                        <a:pt x="1152" y="279"/>
                      </a:lnTo>
                      <a:lnTo>
                        <a:pt x="1152" y="282"/>
                      </a:lnTo>
                      <a:lnTo>
                        <a:pt x="1150" y="282"/>
                      </a:lnTo>
                      <a:lnTo>
                        <a:pt x="1149" y="282"/>
                      </a:lnTo>
                      <a:lnTo>
                        <a:pt x="1149" y="283"/>
                      </a:lnTo>
                      <a:lnTo>
                        <a:pt x="1149" y="285"/>
                      </a:lnTo>
                      <a:lnTo>
                        <a:pt x="1144" y="283"/>
                      </a:lnTo>
                      <a:lnTo>
                        <a:pt x="1141" y="285"/>
                      </a:lnTo>
                      <a:lnTo>
                        <a:pt x="1139" y="285"/>
                      </a:lnTo>
                      <a:lnTo>
                        <a:pt x="1139" y="286"/>
                      </a:lnTo>
                      <a:lnTo>
                        <a:pt x="1135" y="286"/>
                      </a:lnTo>
                      <a:lnTo>
                        <a:pt x="1135" y="287"/>
                      </a:lnTo>
                      <a:lnTo>
                        <a:pt x="1132" y="287"/>
                      </a:lnTo>
                      <a:lnTo>
                        <a:pt x="1132" y="286"/>
                      </a:lnTo>
                      <a:lnTo>
                        <a:pt x="1132" y="285"/>
                      </a:lnTo>
                      <a:lnTo>
                        <a:pt x="1131" y="285"/>
                      </a:lnTo>
                      <a:lnTo>
                        <a:pt x="1129" y="283"/>
                      </a:lnTo>
                      <a:lnTo>
                        <a:pt x="1129" y="282"/>
                      </a:lnTo>
                      <a:lnTo>
                        <a:pt x="1128" y="282"/>
                      </a:lnTo>
                      <a:lnTo>
                        <a:pt x="1128" y="283"/>
                      </a:lnTo>
                      <a:lnTo>
                        <a:pt x="1129" y="283"/>
                      </a:lnTo>
                      <a:lnTo>
                        <a:pt x="1129" y="285"/>
                      </a:lnTo>
                      <a:lnTo>
                        <a:pt x="1128" y="285"/>
                      </a:lnTo>
                      <a:lnTo>
                        <a:pt x="1127" y="287"/>
                      </a:lnTo>
                      <a:lnTo>
                        <a:pt x="1127" y="288"/>
                      </a:lnTo>
                      <a:lnTo>
                        <a:pt x="1124" y="288"/>
                      </a:lnTo>
                      <a:lnTo>
                        <a:pt x="1124" y="291"/>
                      </a:lnTo>
                      <a:lnTo>
                        <a:pt x="1123" y="292"/>
                      </a:lnTo>
                      <a:lnTo>
                        <a:pt x="1120" y="292"/>
                      </a:lnTo>
                      <a:lnTo>
                        <a:pt x="1120" y="292"/>
                      </a:lnTo>
                      <a:lnTo>
                        <a:pt x="1119" y="292"/>
                      </a:lnTo>
                      <a:lnTo>
                        <a:pt x="1119" y="292"/>
                      </a:lnTo>
                      <a:lnTo>
                        <a:pt x="1114" y="292"/>
                      </a:lnTo>
                      <a:lnTo>
                        <a:pt x="1114" y="294"/>
                      </a:lnTo>
                      <a:lnTo>
                        <a:pt x="1112" y="294"/>
                      </a:lnTo>
                      <a:lnTo>
                        <a:pt x="1112" y="294"/>
                      </a:lnTo>
                      <a:lnTo>
                        <a:pt x="1111" y="294"/>
                      </a:lnTo>
                      <a:lnTo>
                        <a:pt x="1111" y="294"/>
                      </a:lnTo>
                      <a:lnTo>
                        <a:pt x="1110" y="295"/>
                      </a:lnTo>
                      <a:lnTo>
                        <a:pt x="1110" y="296"/>
                      </a:lnTo>
                      <a:lnTo>
                        <a:pt x="1107" y="295"/>
                      </a:lnTo>
                      <a:lnTo>
                        <a:pt x="1107" y="296"/>
                      </a:lnTo>
                      <a:lnTo>
                        <a:pt x="1104" y="296"/>
                      </a:lnTo>
                      <a:lnTo>
                        <a:pt x="1104" y="299"/>
                      </a:lnTo>
                      <a:lnTo>
                        <a:pt x="1102" y="300"/>
                      </a:lnTo>
                      <a:lnTo>
                        <a:pt x="1099" y="302"/>
                      </a:lnTo>
                      <a:lnTo>
                        <a:pt x="1097" y="303"/>
                      </a:lnTo>
                      <a:lnTo>
                        <a:pt x="1097" y="304"/>
                      </a:lnTo>
                      <a:lnTo>
                        <a:pt x="1097" y="304"/>
                      </a:lnTo>
                      <a:lnTo>
                        <a:pt x="1097" y="305"/>
                      </a:lnTo>
                      <a:lnTo>
                        <a:pt x="1094" y="305"/>
                      </a:lnTo>
                      <a:lnTo>
                        <a:pt x="1094" y="305"/>
                      </a:lnTo>
                      <a:lnTo>
                        <a:pt x="1095" y="305"/>
                      </a:lnTo>
                      <a:lnTo>
                        <a:pt x="1095" y="307"/>
                      </a:lnTo>
                      <a:lnTo>
                        <a:pt x="1097" y="307"/>
                      </a:lnTo>
                      <a:lnTo>
                        <a:pt x="1097" y="308"/>
                      </a:lnTo>
                      <a:lnTo>
                        <a:pt x="1098" y="309"/>
                      </a:lnTo>
                      <a:lnTo>
                        <a:pt x="1097" y="309"/>
                      </a:lnTo>
                      <a:lnTo>
                        <a:pt x="1097" y="309"/>
                      </a:lnTo>
                      <a:lnTo>
                        <a:pt x="1097" y="311"/>
                      </a:lnTo>
                      <a:lnTo>
                        <a:pt x="1093" y="312"/>
                      </a:lnTo>
                      <a:lnTo>
                        <a:pt x="1091" y="309"/>
                      </a:lnTo>
                      <a:lnTo>
                        <a:pt x="1091" y="308"/>
                      </a:lnTo>
                      <a:lnTo>
                        <a:pt x="1090" y="307"/>
                      </a:lnTo>
                      <a:lnTo>
                        <a:pt x="1090" y="305"/>
                      </a:lnTo>
                      <a:lnTo>
                        <a:pt x="1089" y="305"/>
                      </a:lnTo>
                      <a:lnTo>
                        <a:pt x="1089" y="305"/>
                      </a:lnTo>
                      <a:lnTo>
                        <a:pt x="1089" y="303"/>
                      </a:lnTo>
                      <a:lnTo>
                        <a:pt x="1089" y="300"/>
                      </a:lnTo>
                      <a:lnTo>
                        <a:pt x="1090" y="299"/>
                      </a:lnTo>
                      <a:lnTo>
                        <a:pt x="1090" y="298"/>
                      </a:lnTo>
                      <a:lnTo>
                        <a:pt x="1089" y="298"/>
                      </a:lnTo>
                      <a:lnTo>
                        <a:pt x="1089" y="296"/>
                      </a:lnTo>
                      <a:lnTo>
                        <a:pt x="1086" y="298"/>
                      </a:lnTo>
                      <a:lnTo>
                        <a:pt x="1086" y="296"/>
                      </a:lnTo>
                      <a:lnTo>
                        <a:pt x="1085" y="295"/>
                      </a:lnTo>
                      <a:lnTo>
                        <a:pt x="1082" y="295"/>
                      </a:lnTo>
                      <a:lnTo>
                        <a:pt x="1082" y="296"/>
                      </a:lnTo>
                      <a:lnTo>
                        <a:pt x="1078" y="296"/>
                      </a:lnTo>
                      <a:lnTo>
                        <a:pt x="1077" y="298"/>
                      </a:lnTo>
                      <a:lnTo>
                        <a:pt x="1076" y="299"/>
                      </a:lnTo>
                      <a:lnTo>
                        <a:pt x="1074" y="299"/>
                      </a:lnTo>
                      <a:lnTo>
                        <a:pt x="1073" y="300"/>
                      </a:lnTo>
                      <a:lnTo>
                        <a:pt x="1070" y="304"/>
                      </a:lnTo>
                      <a:lnTo>
                        <a:pt x="1067" y="304"/>
                      </a:lnTo>
                      <a:lnTo>
                        <a:pt x="1067" y="305"/>
                      </a:lnTo>
                      <a:lnTo>
                        <a:pt x="1067" y="305"/>
                      </a:lnTo>
                      <a:lnTo>
                        <a:pt x="1067" y="307"/>
                      </a:lnTo>
                      <a:lnTo>
                        <a:pt x="1064" y="308"/>
                      </a:lnTo>
                      <a:lnTo>
                        <a:pt x="1064" y="309"/>
                      </a:lnTo>
                      <a:lnTo>
                        <a:pt x="1063" y="311"/>
                      </a:lnTo>
                      <a:lnTo>
                        <a:pt x="1061" y="312"/>
                      </a:lnTo>
                      <a:lnTo>
                        <a:pt x="1061" y="312"/>
                      </a:lnTo>
                      <a:lnTo>
                        <a:pt x="1060" y="313"/>
                      </a:lnTo>
                      <a:lnTo>
                        <a:pt x="1060" y="315"/>
                      </a:lnTo>
                      <a:lnTo>
                        <a:pt x="1059" y="315"/>
                      </a:lnTo>
                      <a:lnTo>
                        <a:pt x="1059" y="316"/>
                      </a:lnTo>
                      <a:lnTo>
                        <a:pt x="1057" y="316"/>
                      </a:lnTo>
                      <a:lnTo>
                        <a:pt x="1056" y="317"/>
                      </a:lnTo>
                      <a:lnTo>
                        <a:pt x="1055" y="317"/>
                      </a:lnTo>
                      <a:lnTo>
                        <a:pt x="1055" y="322"/>
                      </a:lnTo>
                      <a:lnTo>
                        <a:pt x="1055" y="324"/>
                      </a:lnTo>
                      <a:lnTo>
                        <a:pt x="1053" y="326"/>
                      </a:lnTo>
                      <a:lnTo>
                        <a:pt x="1053" y="328"/>
                      </a:lnTo>
                      <a:lnTo>
                        <a:pt x="1055" y="328"/>
                      </a:lnTo>
                      <a:lnTo>
                        <a:pt x="1055" y="329"/>
                      </a:lnTo>
                      <a:lnTo>
                        <a:pt x="1055" y="329"/>
                      </a:lnTo>
                      <a:lnTo>
                        <a:pt x="1055" y="332"/>
                      </a:lnTo>
                      <a:lnTo>
                        <a:pt x="1056" y="332"/>
                      </a:lnTo>
                      <a:lnTo>
                        <a:pt x="1056" y="333"/>
                      </a:lnTo>
                      <a:lnTo>
                        <a:pt x="1057" y="333"/>
                      </a:lnTo>
                      <a:lnTo>
                        <a:pt x="1057" y="334"/>
                      </a:lnTo>
                      <a:lnTo>
                        <a:pt x="1060" y="337"/>
                      </a:lnTo>
                      <a:lnTo>
                        <a:pt x="1060" y="338"/>
                      </a:lnTo>
                      <a:lnTo>
                        <a:pt x="1060" y="338"/>
                      </a:lnTo>
                      <a:lnTo>
                        <a:pt x="1060" y="340"/>
                      </a:lnTo>
                      <a:lnTo>
                        <a:pt x="1063" y="341"/>
                      </a:lnTo>
                      <a:lnTo>
                        <a:pt x="1063" y="342"/>
                      </a:lnTo>
                      <a:lnTo>
                        <a:pt x="1064" y="342"/>
                      </a:lnTo>
                      <a:lnTo>
                        <a:pt x="1067" y="345"/>
                      </a:lnTo>
                      <a:lnTo>
                        <a:pt x="1068" y="345"/>
                      </a:lnTo>
                      <a:lnTo>
                        <a:pt x="1068" y="346"/>
                      </a:lnTo>
                      <a:lnTo>
                        <a:pt x="1069" y="346"/>
                      </a:lnTo>
                      <a:lnTo>
                        <a:pt x="1069" y="347"/>
                      </a:lnTo>
                      <a:lnTo>
                        <a:pt x="1069" y="347"/>
                      </a:lnTo>
                      <a:lnTo>
                        <a:pt x="1069" y="349"/>
                      </a:lnTo>
                      <a:lnTo>
                        <a:pt x="1070" y="350"/>
                      </a:lnTo>
                      <a:lnTo>
                        <a:pt x="1070" y="351"/>
                      </a:lnTo>
                      <a:lnTo>
                        <a:pt x="1072" y="351"/>
                      </a:lnTo>
                      <a:lnTo>
                        <a:pt x="1072" y="353"/>
                      </a:lnTo>
                      <a:lnTo>
                        <a:pt x="1072" y="353"/>
                      </a:lnTo>
                      <a:lnTo>
                        <a:pt x="1073" y="354"/>
                      </a:lnTo>
                      <a:lnTo>
                        <a:pt x="1074" y="354"/>
                      </a:lnTo>
                      <a:lnTo>
                        <a:pt x="1076" y="355"/>
                      </a:lnTo>
                      <a:lnTo>
                        <a:pt x="1076" y="357"/>
                      </a:lnTo>
                      <a:lnTo>
                        <a:pt x="1077" y="357"/>
                      </a:lnTo>
                      <a:lnTo>
                        <a:pt x="1077" y="359"/>
                      </a:lnTo>
                      <a:lnTo>
                        <a:pt x="1077" y="362"/>
                      </a:lnTo>
                      <a:lnTo>
                        <a:pt x="1078" y="363"/>
                      </a:lnTo>
                      <a:lnTo>
                        <a:pt x="1080" y="363"/>
                      </a:lnTo>
                      <a:lnTo>
                        <a:pt x="1080" y="364"/>
                      </a:lnTo>
                      <a:lnTo>
                        <a:pt x="1082" y="366"/>
                      </a:lnTo>
                      <a:lnTo>
                        <a:pt x="1082" y="367"/>
                      </a:lnTo>
                      <a:lnTo>
                        <a:pt x="1084" y="367"/>
                      </a:lnTo>
                      <a:lnTo>
                        <a:pt x="1084" y="372"/>
                      </a:lnTo>
                      <a:lnTo>
                        <a:pt x="1085" y="372"/>
                      </a:lnTo>
                      <a:lnTo>
                        <a:pt x="1085" y="374"/>
                      </a:lnTo>
                      <a:lnTo>
                        <a:pt x="1085" y="376"/>
                      </a:lnTo>
                      <a:lnTo>
                        <a:pt x="1085" y="377"/>
                      </a:lnTo>
                      <a:lnTo>
                        <a:pt x="1086" y="377"/>
                      </a:lnTo>
                      <a:lnTo>
                        <a:pt x="1086" y="384"/>
                      </a:lnTo>
                      <a:lnTo>
                        <a:pt x="1087" y="384"/>
                      </a:lnTo>
                      <a:lnTo>
                        <a:pt x="1087" y="387"/>
                      </a:lnTo>
                      <a:lnTo>
                        <a:pt x="1087" y="387"/>
                      </a:lnTo>
                      <a:lnTo>
                        <a:pt x="1089" y="389"/>
                      </a:lnTo>
                      <a:lnTo>
                        <a:pt x="1089" y="389"/>
                      </a:lnTo>
                      <a:lnTo>
                        <a:pt x="1090" y="391"/>
                      </a:lnTo>
                      <a:lnTo>
                        <a:pt x="1090" y="393"/>
                      </a:lnTo>
                      <a:lnTo>
                        <a:pt x="1089" y="393"/>
                      </a:lnTo>
                      <a:lnTo>
                        <a:pt x="1087" y="394"/>
                      </a:lnTo>
                      <a:lnTo>
                        <a:pt x="1087" y="396"/>
                      </a:lnTo>
                      <a:lnTo>
                        <a:pt x="1089" y="398"/>
                      </a:lnTo>
                      <a:lnTo>
                        <a:pt x="1089" y="401"/>
                      </a:lnTo>
                      <a:lnTo>
                        <a:pt x="1087" y="401"/>
                      </a:lnTo>
                      <a:lnTo>
                        <a:pt x="1086" y="406"/>
                      </a:lnTo>
                      <a:lnTo>
                        <a:pt x="1085" y="406"/>
                      </a:lnTo>
                      <a:lnTo>
                        <a:pt x="1084" y="408"/>
                      </a:lnTo>
                      <a:lnTo>
                        <a:pt x="1084" y="408"/>
                      </a:lnTo>
                      <a:lnTo>
                        <a:pt x="1082" y="410"/>
                      </a:lnTo>
                      <a:lnTo>
                        <a:pt x="1081" y="410"/>
                      </a:lnTo>
                      <a:lnTo>
                        <a:pt x="1081" y="412"/>
                      </a:lnTo>
                      <a:lnTo>
                        <a:pt x="1078" y="412"/>
                      </a:lnTo>
                      <a:lnTo>
                        <a:pt x="1077" y="413"/>
                      </a:lnTo>
                      <a:lnTo>
                        <a:pt x="1076" y="413"/>
                      </a:lnTo>
                      <a:lnTo>
                        <a:pt x="1076" y="414"/>
                      </a:lnTo>
                      <a:lnTo>
                        <a:pt x="1074" y="414"/>
                      </a:lnTo>
                      <a:lnTo>
                        <a:pt x="1074" y="414"/>
                      </a:lnTo>
                      <a:lnTo>
                        <a:pt x="1073" y="414"/>
                      </a:lnTo>
                      <a:lnTo>
                        <a:pt x="1073" y="415"/>
                      </a:lnTo>
                      <a:lnTo>
                        <a:pt x="1073" y="417"/>
                      </a:lnTo>
                      <a:lnTo>
                        <a:pt x="1070" y="417"/>
                      </a:lnTo>
                      <a:lnTo>
                        <a:pt x="1070" y="418"/>
                      </a:lnTo>
                      <a:lnTo>
                        <a:pt x="1069" y="417"/>
                      </a:lnTo>
                      <a:lnTo>
                        <a:pt x="1068" y="417"/>
                      </a:lnTo>
                      <a:lnTo>
                        <a:pt x="1068" y="418"/>
                      </a:lnTo>
                      <a:lnTo>
                        <a:pt x="1067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5" y="418"/>
                      </a:lnTo>
                      <a:lnTo>
                        <a:pt x="1063" y="419"/>
                      </a:lnTo>
                      <a:lnTo>
                        <a:pt x="1063" y="418"/>
                      </a:lnTo>
                      <a:lnTo>
                        <a:pt x="1063" y="418"/>
                      </a:lnTo>
                      <a:lnTo>
                        <a:pt x="1061" y="418"/>
                      </a:lnTo>
                      <a:lnTo>
                        <a:pt x="1061" y="419"/>
                      </a:lnTo>
                      <a:lnTo>
                        <a:pt x="1059" y="419"/>
                      </a:lnTo>
                      <a:lnTo>
                        <a:pt x="1059" y="418"/>
                      </a:lnTo>
                      <a:lnTo>
                        <a:pt x="1056" y="417"/>
                      </a:lnTo>
                      <a:lnTo>
                        <a:pt x="1055" y="417"/>
                      </a:lnTo>
                      <a:lnTo>
                        <a:pt x="1055" y="417"/>
                      </a:lnTo>
                      <a:lnTo>
                        <a:pt x="1056" y="418"/>
                      </a:lnTo>
                      <a:lnTo>
                        <a:pt x="1057" y="421"/>
                      </a:lnTo>
                      <a:lnTo>
                        <a:pt x="1060" y="422"/>
                      </a:lnTo>
                      <a:lnTo>
                        <a:pt x="1061" y="423"/>
                      </a:lnTo>
                      <a:lnTo>
                        <a:pt x="1061" y="426"/>
                      </a:lnTo>
                      <a:lnTo>
                        <a:pt x="1059" y="426"/>
                      </a:lnTo>
                      <a:lnTo>
                        <a:pt x="1057" y="423"/>
                      </a:lnTo>
                      <a:lnTo>
                        <a:pt x="1056" y="423"/>
                      </a:lnTo>
                      <a:lnTo>
                        <a:pt x="1056" y="422"/>
                      </a:lnTo>
                      <a:lnTo>
                        <a:pt x="1055" y="421"/>
                      </a:lnTo>
                      <a:lnTo>
                        <a:pt x="1055" y="421"/>
                      </a:lnTo>
                      <a:lnTo>
                        <a:pt x="1053" y="419"/>
                      </a:lnTo>
                      <a:lnTo>
                        <a:pt x="1053" y="421"/>
                      </a:lnTo>
                      <a:lnTo>
                        <a:pt x="1055" y="421"/>
                      </a:lnTo>
                      <a:lnTo>
                        <a:pt x="1055" y="422"/>
                      </a:lnTo>
                      <a:lnTo>
                        <a:pt x="1055" y="422"/>
                      </a:lnTo>
                      <a:lnTo>
                        <a:pt x="1056" y="429"/>
                      </a:lnTo>
                      <a:lnTo>
                        <a:pt x="1057" y="429"/>
                      </a:lnTo>
                      <a:lnTo>
                        <a:pt x="1057" y="430"/>
                      </a:lnTo>
                      <a:lnTo>
                        <a:pt x="1056" y="430"/>
                      </a:lnTo>
                      <a:lnTo>
                        <a:pt x="1056" y="431"/>
                      </a:lnTo>
                      <a:lnTo>
                        <a:pt x="1053" y="431"/>
                      </a:lnTo>
                      <a:lnTo>
                        <a:pt x="1052" y="434"/>
                      </a:lnTo>
                      <a:lnTo>
                        <a:pt x="1051" y="435"/>
                      </a:lnTo>
                      <a:lnTo>
                        <a:pt x="1047" y="436"/>
                      </a:lnTo>
                      <a:lnTo>
                        <a:pt x="1048" y="435"/>
                      </a:lnTo>
                      <a:lnTo>
                        <a:pt x="1048" y="434"/>
                      </a:lnTo>
                      <a:lnTo>
                        <a:pt x="1048" y="432"/>
                      </a:lnTo>
                      <a:lnTo>
                        <a:pt x="1047" y="432"/>
                      </a:lnTo>
                      <a:lnTo>
                        <a:pt x="1046" y="426"/>
                      </a:lnTo>
                      <a:lnTo>
                        <a:pt x="1047" y="426"/>
                      </a:lnTo>
                      <a:lnTo>
                        <a:pt x="1047" y="425"/>
                      </a:lnTo>
                      <a:lnTo>
                        <a:pt x="1047" y="425"/>
                      </a:lnTo>
                      <a:lnTo>
                        <a:pt x="1047" y="422"/>
                      </a:lnTo>
                      <a:lnTo>
                        <a:pt x="1047" y="419"/>
                      </a:lnTo>
                      <a:lnTo>
                        <a:pt x="1044" y="417"/>
                      </a:lnTo>
                      <a:lnTo>
                        <a:pt x="1043" y="417"/>
                      </a:lnTo>
                      <a:lnTo>
                        <a:pt x="1043" y="415"/>
                      </a:lnTo>
                      <a:lnTo>
                        <a:pt x="1043" y="415"/>
                      </a:lnTo>
                      <a:lnTo>
                        <a:pt x="1042" y="415"/>
                      </a:lnTo>
                      <a:lnTo>
                        <a:pt x="1042" y="417"/>
                      </a:lnTo>
                      <a:lnTo>
                        <a:pt x="1039" y="415"/>
                      </a:lnTo>
                      <a:lnTo>
                        <a:pt x="1039" y="413"/>
                      </a:lnTo>
                      <a:lnTo>
                        <a:pt x="1038" y="413"/>
                      </a:lnTo>
                      <a:lnTo>
                        <a:pt x="1036" y="413"/>
                      </a:lnTo>
                      <a:lnTo>
                        <a:pt x="1035" y="414"/>
                      </a:lnTo>
                      <a:lnTo>
                        <a:pt x="1034" y="409"/>
                      </a:lnTo>
                      <a:lnTo>
                        <a:pt x="1032" y="409"/>
                      </a:lnTo>
                      <a:lnTo>
                        <a:pt x="1031" y="406"/>
                      </a:lnTo>
                      <a:lnTo>
                        <a:pt x="1030" y="405"/>
                      </a:lnTo>
                      <a:lnTo>
                        <a:pt x="1029" y="402"/>
                      </a:lnTo>
                      <a:lnTo>
                        <a:pt x="1029" y="400"/>
                      </a:lnTo>
                      <a:lnTo>
                        <a:pt x="1026" y="400"/>
                      </a:lnTo>
                      <a:lnTo>
                        <a:pt x="1026" y="400"/>
                      </a:lnTo>
                      <a:lnTo>
                        <a:pt x="1025" y="397"/>
                      </a:lnTo>
                      <a:lnTo>
                        <a:pt x="1022" y="394"/>
                      </a:lnTo>
                      <a:lnTo>
                        <a:pt x="1021" y="392"/>
                      </a:lnTo>
                      <a:lnTo>
                        <a:pt x="1021" y="392"/>
                      </a:lnTo>
                      <a:lnTo>
                        <a:pt x="1017" y="392"/>
                      </a:lnTo>
                      <a:lnTo>
                        <a:pt x="1015" y="391"/>
                      </a:lnTo>
                      <a:lnTo>
                        <a:pt x="1015" y="388"/>
                      </a:lnTo>
                      <a:lnTo>
                        <a:pt x="1014" y="385"/>
                      </a:lnTo>
                      <a:lnTo>
                        <a:pt x="1014" y="385"/>
                      </a:lnTo>
                      <a:lnTo>
                        <a:pt x="1010" y="385"/>
                      </a:lnTo>
                      <a:lnTo>
                        <a:pt x="1010" y="384"/>
                      </a:lnTo>
                      <a:lnTo>
                        <a:pt x="1008" y="384"/>
                      </a:lnTo>
                      <a:lnTo>
                        <a:pt x="1008" y="385"/>
                      </a:lnTo>
                      <a:lnTo>
                        <a:pt x="1006" y="385"/>
                      </a:lnTo>
                      <a:lnTo>
                        <a:pt x="1006" y="389"/>
                      </a:lnTo>
                      <a:lnTo>
                        <a:pt x="1008" y="389"/>
                      </a:lnTo>
                      <a:lnTo>
                        <a:pt x="1008" y="389"/>
                      </a:lnTo>
                      <a:lnTo>
                        <a:pt x="1006" y="392"/>
                      </a:lnTo>
                      <a:lnTo>
                        <a:pt x="1006" y="393"/>
                      </a:lnTo>
                      <a:lnTo>
                        <a:pt x="1006" y="394"/>
                      </a:lnTo>
                      <a:lnTo>
                        <a:pt x="1006" y="400"/>
                      </a:lnTo>
                      <a:lnTo>
                        <a:pt x="1006" y="400"/>
                      </a:lnTo>
                      <a:lnTo>
                        <a:pt x="1005" y="402"/>
                      </a:lnTo>
                      <a:lnTo>
                        <a:pt x="1005" y="402"/>
                      </a:lnTo>
                      <a:lnTo>
                        <a:pt x="1005" y="406"/>
                      </a:lnTo>
                      <a:lnTo>
                        <a:pt x="1004" y="406"/>
                      </a:lnTo>
                      <a:lnTo>
                        <a:pt x="1004" y="413"/>
                      </a:lnTo>
                      <a:lnTo>
                        <a:pt x="1004" y="413"/>
                      </a:lnTo>
                      <a:lnTo>
                        <a:pt x="1004" y="414"/>
                      </a:lnTo>
                      <a:lnTo>
                        <a:pt x="1002" y="414"/>
                      </a:lnTo>
                      <a:lnTo>
                        <a:pt x="1002" y="419"/>
                      </a:lnTo>
                      <a:lnTo>
                        <a:pt x="1001" y="419"/>
                      </a:lnTo>
                      <a:lnTo>
                        <a:pt x="1001" y="422"/>
                      </a:lnTo>
                      <a:lnTo>
                        <a:pt x="1001" y="422"/>
                      </a:lnTo>
                      <a:lnTo>
                        <a:pt x="1000" y="425"/>
                      </a:lnTo>
                      <a:lnTo>
                        <a:pt x="1001" y="427"/>
                      </a:lnTo>
                      <a:lnTo>
                        <a:pt x="1001" y="430"/>
                      </a:lnTo>
                      <a:lnTo>
                        <a:pt x="1004" y="430"/>
                      </a:lnTo>
                      <a:lnTo>
                        <a:pt x="1004" y="430"/>
                      </a:lnTo>
                      <a:lnTo>
                        <a:pt x="1005" y="432"/>
                      </a:lnTo>
                      <a:lnTo>
                        <a:pt x="1005" y="435"/>
                      </a:lnTo>
                      <a:lnTo>
                        <a:pt x="1005" y="436"/>
                      </a:lnTo>
                      <a:lnTo>
                        <a:pt x="1006" y="436"/>
                      </a:lnTo>
                      <a:lnTo>
                        <a:pt x="1008" y="436"/>
                      </a:lnTo>
                      <a:lnTo>
                        <a:pt x="1009" y="440"/>
                      </a:lnTo>
                      <a:lnTo>
                        <a:pt x="1009" y="443"/>
                      </a:lnTo>
                      <a:lnTo>
                        <a:pt x="1012" y="447"/>
                      </a:lnTo>
                      <a:lnTo>
                        <a:pt x="1013" y="448"/>
                      </a:lnTo>
                      <a:lnTo>
                        <a:pt x="1004" y="448"/>
                      </a:lnTo>
                      <a:lnTo>
                        <a:pt x="1004" y="447"/>
                      </a:lnTo>
                      <a:lnTo>
                        <a:pt x="1001" y="446"/>
                      </a:lnTo>
                      <a:lnTo>
                        <a:pt x="1001" y="444"/>
                      </a:lnTo>
                      <a:lnTo>
                        <a:pt x="995" y="438"/>
                      </a:lnTo>
                      <a:lnTo>
                        <a:pt x="995" y="435"/>
                      </a:lnTo>
                      <a:lnTo>
                        <a:pt x="993" y="435"/>
                      </a:lnTo>
                      <a:lnTo>
                        <a:pt x="993" y="431"/>
                      </a:lnTo>
                      <a:lnTo>
                        <a:pt x="992" y="431"/>
                      </a:lnTo>
                      <a:lnTo>
                        <a:pt x="992" y="430"/>
                      </a:lnTo>
                      <a:lnTo>
                        <a:pt x="993" y="429"/>
                      </a:lnTo>
                      <a:lnTo>
                        <a:pt x="993" y="426"/>
                      </a:lnTo>
                      <a:lnTo>
                        <a:pt x="995" y="425"/>
                      </a:lnTo>
                      <a:lnTo>
                        <a:pt x="995" y="423"/>
                      </a:lnTo>
                      <a:lnTo>
                        <a:pt x="996" y="422"/>
                      </a:lnTo>
                      <a:lnTo>
                        <a:pt x="996" y="419"/>
                      </a:lnTo>
                      <a:lnTo>
                        <a:pt x="995" y="419"/>
                      </a:lnTo>
                      <a:lnTo>
                        <a:pt x="995" y="415"/>
                      </a:lnTo>
                      <a:lnTo>
                        <a:pt x="996" y="414"/>
                      </a:lnTo>
                      <a:lnTo>
                        <a:pt x="996" y="413"/>
                      </a:lnTo>
                      <a:lnTo>
                        <a:pt x="997" y="410"/>
                      </a:lnTo>
                      <a:lnTo>
                        <a:pt x="997" y="408"/>
                      </a:lnTo>
                      <a:lnTo>
                        <a:pt x="997" y="406"/>
                      </a:lnTo>
                      <a:lnTo>
                        <a:pt x="996" y="406"/>
                      </a:lnTo>
                      <a:lnTo>
                        <a:pt x="996" y="405"/>
                      </a:lnTo>
                      <a:lnTo>
                        <a:pt x="996" y="405"/>
                      </a:lnTo>
                      <a:lnTo>
                        <a:pt x="996" y="402"/>
                      </a:lnTo>
                      <a:lnTo>
                        <a:pt x="995" y="401"/>
                      </a:lnTo>
                      <a:lnTo>
                        <a:pt x="995" y="400"/>
                      </a:lnTo>
                      <a:lnTo>
                        <a:pt x="993" y="400"/>
                      </a:lnTo>
                      <a:lnTo>
                        <a:pt x="992" y="398"/>
                      </a:lnTo>
                      <a:lnTo>
                        <a:pt x="993" y="397"/>
                      </a:lnTo>
                      <a:lnTo>
                        <a:pt x="995" y="394"/>
                      </a:lnTo>
                      <a:lnTo>
                        <a:pt x="995" y="392"/>
                      </a:lnTo>
                      <a:lnTo>
                        <a:pt x="993" y="392"/>
                      </a:lnTo>
                      <a:lnTo>
                        <a:pt x="993" y="391"/>
                      </a:lnTo>
                      <a:lnTo>
                        <a:pt x="993" y="391"/>
                      </a:lnTo>
                      <a:lnTo>
                        <a:pt x="993" y="387"/>
                      </a:lnTo>
                      <a:lnTo>
                        <a:pt x="992" y="387"/>
                      </a:lnTo>
                      <a:lnTo>
                        <a:pt x="992" y="380"/>
                      </a:lnTo>
                      <a:lnTo>
                        <a:pt x="989" y="379"/>
                      </a:lnTo>
                      <a:lnTo>
                        <a:pt x="989" y="376"/>
                      </a:lnTo>
                      <a:lnTo>
                        <a:pt x="988" y="376"/>
                      </a:lnTo>
                      <a:lnTo>
                        <a:pt x="988" y="374"/>
                      </a:lnTo>
                      <a:lnTo>
                        <a:pt x="988" y="374"/>
                      </a:lnTo>
                      <a:lnTo>
                        <a:pt x="988" y="370"/>
                      </a:lnTo>
                      <a:lnTo>
                        <a:pt x="987" y="370"/>
                      </a:lnTo>
                      <a:lnTo>
                        <a:pt x="987" y="364"/>
                      </a:lnTo>
                      <a:lnTo>
                        <a:pt x="987" y="364"/>
                      </a:lnTo>
                      <a:lnTo>
                        <a:pt x="987" y="363"/>
                      </a:lnTo>
                      <a:lnTo>
                        <a:pt x="985" y="363"/>
                      </a:lnTo>
                      <a:lnTo>
                        <a:pt x="985" y="360"/>
                      </a:lnTo>
                      <a:lnTo>
                        <a:pt x="985" y="360"/>
                      </a:lnTo>
                      <a:lnTo>
                        <a:pt x="984" y="360"/>
                      </a:lnTo>
                      <a:lnTo>
                        <a:pt x="983" y="359"/>
                      </a:lnTo>
                      <a:lnTo>
                        <a:pt x="983" y="358"/>
                      </a:lnTo>
                      <a:lnTo>
                        <a:pt x="981" y="357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5"/>
                      </a:lnTo>
                      <a:lnTo>
                        <a:pt x="983" y="354"/>
                      </a:lnTo>
                      <a:lnTo>
                        <a:pt x="983" y="353"/>
                      </a:lnTo>
                      <a:lnTo>
                        <a:pt x="983" y="353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3" y="351"/>
                      </a:lnTo>
                      <a:lnTo>
                        <a:pt x="980" y="351"/>
                      </a:lnTo>
                      <a:lnTo>
                        <a:pt x="980" y="350"/>
                      </a:lnTo>
                      <a:lnTo>
                        <a:pt x="980" y="350"/>
                      </a:lnTo>
                      <a:lnTo>
                        <a:pt x="979" y="349"/>
                      </a:lnTo>
                      <a:lnTo>
                        <a:pt x="978" y="347"/>
                      </a:lnTo>
                      <a:lnTo>
                        <a:pt x="978" y="346"/>
                      </a:lnTo>
                      <a:lnTo>
                        <a:pt x="976" y="346"/>
                      </a:lnTo>
                      <a:lnTo>
                        <a:pt x="975" y="345"/>
                      </a:lnTo>
                      <a:lnTo>
                        <a:pt x="974" y="345"/>
                      </a:lnTo>
                      <a:lnTo>
                        <a:pt x="971" y="351"/>
                      </a:lnTo>
                      <a:lnTo>
                        <a:pt x="970" y="353"/>
                      </a:lnTo>
                      <a:lnTo>
                        <a:pt x="968" y="353"/>
                      </a:lnTo>
                      <a:lnTo>
                        <a:pt x="968" y="354"/>
                      </a:lnTo>
                      <a:lnTo>
                        <a:pt x="966" y="354"/>
                      </a:lnTo>
                      <a:lnTo>
                        <a:pt x="966" y="355"/>
                      </a:lnTo>
                      <a:lnTo>
                        <a:pt x="964" y="357"/>
                      </a:lnTo>
                      <a:lnTo>
                        <a:pt x="959" y="357"/>
                      </a:lnTo>
                      <a:lnTo>
                        <a:pt x="959" y="357"/>
                      </a:lnTo>
                      <a:lnTo>
                        <a:pt x="958" y="357"/>
                      </a:lnTo>
                      <a:lnTo>
                        <a:pt x="958" y="357"/>
                      </a:lnTo>
                      <a:lnTo>
                        <a:pt x="958" y="355"/>
                      </a:lnTo>
                      <a:lnTo>
                        <a:pt x="957" y="357"/>
                      </a:lnTo>
                      <a:lnTo>
                        <a:pt x="954" y="357"/>
                      </a:lnTo>
                      <a:lnTo>
                        <a:pt x="954" y="355"/>
                      </a:lnTo>
                      <a:lnTo>
                        <a:pt x="953" y="354"/>
                      </a:lnTo>
                      <a:lnTo>
                        <a:pt x="953" y="353"/>
                      </a:lnTo>
                      <a:lnTo>
                        <a:pt x="953" y="353"/>
                      </a:lnTo>
                      <a:lnTo>
                        <a:pt x="953" y="347"/>
                      </a:lnTo>
                      <a:lnTo>
                        <a:pt x="954" y="347"/>
                      </a:lnTo>
                      <a:lnTo>
                        <a:pt x="954" y="346"/>
                      </a:lnTo>
                      <a:lnTo>
                        <a:pt x="954" y="346"/>
                      </a:lnTo>
                      <a:lnTo>
                        <a:pt x="955" y="343"/>
                      </a:lnTo>
                      <a:lnTo>
                        <a:pt x="955" y="343"/>
                      </a:lnTo>
                      <a:lnTo>
                        <a:pt x="957" y="337"/>
                      </a:lnTo>
                      <a:lnTo>
                        <a:pt x="955" y="337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4"/>
                      </a:lnTo>
                      <a:lnTo>
                        <a:pt x="955" y="333"/>
                      </a:lnTo>
                      <a:lnTo>
                        <a:pt x="955" y="332"/>
                      </a:lnTo>
                      <a:lnTo>
                        <a:pt x="953" y="330"/>
                      </a:lnTo>
                      <a:lnTo>
                        <a:pt x="951" y="324"/>
                      </a:lnTo>
                      <a:lnTo>
                        <a:pt x="953" y="322"/>
                      </a:lnTo>
                      <a:lnTo>
                        <a:pt x="951" y="322"/>
                      </a:lnTo>
                      <a:lnTo>
                        <a:pt x="950" y="320"/>
                      </a:lnTo>
                      <a:lnTo>
                        <a:pt x="950" y="319"/>
                      </a:lnTo>
                      <a:lnTo>
                        <a:pt x="949" y="317"/>
                      </a:lnTo>
                      <a:lnTo>
                        <a:pt x="949" y="316"/>
                      </a:lnTo>
                      <a:lnTo>
                        <a:pt x="949" y="315"/>
                      </a:lnTo>
                      <a:lnTo>
                        <a:pt x="949" y="312"/>
                      </a:lnTo>
                      <a:lnTo>
                        <a:pt x="946" y="312"/>
                      </a:lnTo>
                      <a:lnTo>
                        <a:pt x="946" y="313"/>
                      </a:lnTo>
                      <a:lnTo>
                        <a:pt x="943" y="313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3" y="315"/>
                      </a:lnTo>
                      <a:lnTo>
                        <a:pt x="942" y="316"/>
                      </a:lnTo>
                      <a:lnTo>
                        <a:pt x="941" y="316"/>
                      </a:lnTo>
                      <a:lnTo>
                        <a:pt x="941" y="313"/>
                      </a:lnTo>
                      <a:lnTo>
                        <a:pt x="940" y="313"/>
                      </a:lnTo>
                      <a:lnTo>
                        <a:pt x="940" y="312"/>
                      </a:lnTo>
                      <a:lnTo>
                        <a:pt x="938" y="311"/>
                      </a:lnTo>
                      <a:lnTo>
                        <a:pt x="938" y="309"/>
                      </a:lnTo>
                      <a:lnTo>
                        <a:pt x="938" y="309"/>
                      </a:lnTo>
                      <a:lnTo>
                        <a:pt x="937" y="307"/>
                      </a:lnTo>
                      <a:lnTo>
                        <a:pt x="936" y="305"/>
                      </a:lnTo>
                      <a:lnTo>
                        <a:pt x="936" y="304"/>
                      </a:lnTo>
                      <a:lnTo>
                        <a:pt x="936" y="304"/>
                      </a:lnTo>
                      <a:lnTo>
                        <a:pt x="934" y="302"/>
                      </a:lnTo>
                      <a:lnTo>
                        <a:pt x="934" y="299"/>
                      </a:lnTo>
                      <a:lnTo>
                        <a:pt x="934" y="296"/>
                      </a:lnTo>
                      <a:lnTo>
                        <a:pt x="934" y="294"/>
                      </a:lnTo>
                      <a:lnTo>
                        <a:pt x="933" y="294"/>
                      </a:lnTo>
                      <a:lnTo>
                        <a:pt x="933" y="291"/>
                      </a:lnTo>
                      <a:lnTo>
                        <a:pt x="932" y="290"/>
                      </a:lnTo>
                      <a:lnTo>
                        <a:pt x="930" y="287"/>
                      </a:lnTo>
                      <a:lnTo>
                        <a:pt x="929" y="287"/>
                      </a:lnTo>
                      <a:lnTo>
                        <a:pt x="928" y="285"/>
                      </a:lnTo>
                      <a:lnTo>
                        <a:pt x="925" y="285"/>
                      </a:lnTo>
                      <a:lnTo>
                        <a:pt x="924" y="283"/>
                      </a:lnTo>
                      <a:lnTo>
                        <a:pt x="920" y="279"/>
                      </a:lnTo>
                      <a:lnTo>
                        <a:pt x="920" y="281"/>
                      </a:lnTo>
                      <a:lnTo>
                        <a:pt x="920" y="281"/>
                      </a:lnTo>
                      <a:lnTo>
                        <a:pt x="920" y="282"/>
                      </a:lnTo>
                      <a:lnTo>
                        <a:pt x="921" y="282"/>
                      </a:lnTo>
                      <a:lnTo>
                        <a:pt x="921" y="283"/>
                      </a:lnTo>
                      <a:lnTo>
                        <a:pt x="923" y="285"/>
                      </a:lnTo>
                      <a:lnTo>
                        <a:pt x="923" y="286"/>
                      </a:lnTo>
                      <a:lnTo>
                        <a:pt x="919" y="287"/>
                      </a:lnTo>
                      <a:lnTo>
                        <a:pt x="920" y="288"/>
                      </a:lnTo>
                      <a:lnTo>
                        <a:pt x="920" y="291"/>
                      </a:lnTo>
                      <a:lnTo>
                        <a:pt x="921" y="294"/>
                      </a:lnTo>
                      <a:lnTo>
                        <a:pt x="920" y="294"/>
                      </a:lnTo>
                      <a:lnTo>
                        <a:pt x="919" y="295"/>
                      </a:lnTo>
                      <a:lnTo>
                        <a:pt x="919" y="295"/>
                      </a:lnTo>
                      <a:lnTo>
                        <a:pt x="917" y="296"/>
                      </a:lnTo>
                      <a:lnTo>
                        <a:pt x="916" y="295"/>
                      </a:lnTo>
                      <a:lnTo>
                        <a:pt x="916" y="294"/>
                      </a:lnTo>
                      <a:lnTo>
                        <a:pt x="915" y="294"/>
                      </a:lnTo>
                      <a:lnTo>
                        <a:pt x="915" y="295"/>
                      </a:lnTo>
                      <a:lnTo>
                        <a:pt x="912" y="296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5"/>
                      </a:lnTo>
                      <a:lnTo>
                        <a:pt x="912" y="296"/>
                      </a:lnTo>
                      <a:lnTo>
                        <a:pt x="909" y="296"/>
                      </a:lnTo>
                      <a:lnTo>
                        <a:pt x="908" y="298"/>
                      </a:lnTo>
                      <a:lnTo>
                        <a:pt x="907" y="299"/>
                      </a:lnTo>
                      <a:lnTo>
                        <a:pt x="904" y="299"/>
                      </a:lnTo>
                      <a:lnTo>
                        <a:pt x="904" y="299"/>
                      </a:lnTo>
                      <a:lnTo>
                        <a:pt x="904" y="296"/>
                      </a:lnTo>
                      <a:lnTo>
                        <a:pt x="899" y="298"/>
                      </a:lnTo>
                      <a:lnTo>
                        <a:pt x="899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6"/>
                      </a:lnTo>
                      <a:lnTo>
                        <a:pt x="898" y="298"/>
                      </a:lnTo>
                      <a:lnTo>
                        <a:pt x="898" y="298"/>
                      </a:lnTo>
                      <a:lnTo>
                        <a:pt x="895" y="298"/>
                      </a:lnTo>
                      <a:lnTo>
                        <a:pt x="894" y="299"/>
                      </a:lnTo>
                      <a:lnTo>
                        <a:pt x="892" y="299"/>
                      </a:lnTo>
                      <a:lnTo>
                        <a:pt x="891" y="300"/>
                      </a:lnTo>
                      <a:lnTo>
                        <a:pt x="891" y="302"/>
                      </a:lnTo>
                      <a:lnTo>
                        <a:pt x="891" y="302"/>
                      </a:lnTo>
                      <a:lnTo>
                        <a:pt x="891" y="303"/>
                      </a:lnTo>
                      <a:lnTo>
                        <a:pt x="890" y="303"/>
                      </a:lnTo>
                      <a:lnTo>
                        <a:pt x="890" y="304"/>
                      </a:lnTo>
                      <a:lnTo>
                        <a:pt x="890" y="304"/>
                      </a:lnTo>
                      <a:lnTo>
                        <a:pt x="890" y="309"/>
                      </a:lnTo>
                      <a:lnTo>
                        <a:pt x="890" y="309"/>
                      </a:lnTo>
                      <a:lnTo>
                        <a:pt x="890" y="311"/>
                      </a:lnTo>
                      <a:lnTo>
                        <a:pt x="887" y="312"/>
                      </a:lnTo>
                      <a:lnTo>
                        <a:pt x="886" y="315"/>
                      </a:lnTo>
                      <a:lnTo>
                        <a:pt x="885" y="316"/>
                      </a:lnTo>
                      <a:lnTo>
                        <a:pt x="883" y="316"/>
                      </a:lnTo>
                      <a:lnTo>
                        <a:pt x="882" y="317"/>
                      </a:lnTo>
                      <a:lnTo>
                        <a:pt x="879" y="317"/>
                      </a:lnTo>
                      <a:lnTo>
                        <a:pt x="879" y="319"/>
                      </a:lnTo>
                      <a:lnTo>
                        <a:pt x="874" y="319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0"/>
                      </a:lnTo>
                      <a:lnTo>
                        <a:pt x="873" y="322"/>
                      </a:lnTo>
                      <a:lnTo>
                        <a:pt x="871" y="322"/>
                      </a:lnTo>
                      <a:lnTo>
                        <a:pt x="870" y="324"/>
                      </a:lnTo>
                      <a:lnTo>
                        <a:pt x="870" y="324"/>
                      </a:lnTo>
                      <a:lnTo>
                        <a:pt x="869" y="325"/>
                      </a:lnTo>
                      <a:lnTo>
                        <a:pt x="868" y="325"/>
                      </a:lnTo>
                      <a:lnTo>
                        <a:pt x="866" y="329"/>
                      </a:lnTo>
                      <a:lnTo>
                        <a:pt x="865" y="330"/>
                      </a:lnTo>
                      <a:lnTo>
                        <a:pt x="862" y="333"/>
                      </a:lnTo>
                      <a:lnTo>
                        <a:pt x="862" y="336"/>
                      </a:lnTo>
                      <a:lnTo>
                        <a:pt x="858" y="337"/>
                      </a:lnTo>
                      <a:lnTo>
                        <a:pt x="854" y="338"/>
                      </a:lnTo>
                      <a:lnTo>
                        <a:pt x="853" y="341"/>
                      </a:lnTo>
                      <a:lnTo>
                        <a:pt x="848" y="341"/>
                      </a:lnTo>
                      <a:lnTo>
                        <a:pt x="848" y="342"/>
                      </a:lnTo>
                      <a:lnTo>
                        <a:pt x="847" y="342"/>
                      </a:lnTo>
                      <a:lnTo>
                        <a:pt x="847" y="342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7" y="343"/>
                      </a:lnTo>
                      <a:lnTo>
                        <a:pt x="845" y="343"/>
                      </a:lnTo>
                      <a:lnTo>
                        <a:pt x="845" y="343"/>
                      </a:lnTo>
                      <a:lnTo>
                        <a:pt x="845" y="345"/>
                      </a:lnTo>
                      <a:lnTo>
                        <a:pt x="844" y="345"/>
                      </a:lnTo>
                      <a:lnTo>
                        <a:pt x="844" y="346"/>
                      </a:lnTo>
                      <a:lnTo>
                        <a:pt x="844" y="346"/>
                      </a:lnTo>
                      <a:lnTo>
                        <a:pt x="844" y="349"/>
                      </a:lnTo>
                      <a:lnTo>
                        <a:pt x="844" y="350"/>
                      </a:lnTo>
                      <a:lnTo>
                        <a:pt x="843" y="350"/>
                      </a:lnTo>
                      <a:lnTo>
                        <a:pt x="843" y="351"/>
                      </a:lnTo>
                      <a:lnTo>
                        <a:pt x="836" y="353"/>
                      </a:lnTo>
                      <a:lnTo>
                        <a:pt x="834" y="357"/>
                      </a:lnTo>
                      <a:lnTo>
                        <a:pt x="832" y="357"/>
                      </a:lnTo>
                      <a:lnTo>
                        <a:pt x="831" y="357"/>
                      </a:lnTo>
                      <a:lnTo>
                        <a:pt x="830" y="357"/>
                      </a:lnTo>
                      <a:lnTo>
                        <a:pt x="828" y="357"/>
                      </a:lnTo>
                      <a:lnTo>
                        <a:pt x="828" y="358"/>
                      </a:lnTo>
                      <a:lnTo>
                        <a:pt x="827" y="359"/>
                      </a:lnTo>
                      <a:lnTo>
                        <a:pt x="826" y="360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6" y="366"/>
                      </a:lnTo>
                      <a:lnTo>
                        <a:pt x="827" y="367"/>
                      </a:lnTo>
                      <a:lnTo>
                        <a:pt x="827" y="368"/>
                      </a:lnTo>
                      <a:lnTo>
                        <a:pt x="826" y="368"/>
                      </a:lnTo>
                      <a:lnTo>
                        <a:pt x="826" y="370"/>
                      </a:lnTo>
                      <a:lnTo>
                        <a:pt x="826" y="370"/>
                      </a:lnTo>
                      <a:lnTo>
                        <a:pt x="824" y="381"/>
                      </a:lnTo>
                      <a:lnTo>
                        <a:pt x="827" y="393"/>
                      </a:lnTo>
                      <a:lnTo>
                        <a:pt x="826" y="394"/>
                      </a:lnTo>
                      <a:lnTo>
                        <a:pt x="824" y="400"/>
                      </a:lnTo>
                      <a:lnTo>
                        <a:pt x="823" y="401"/>
                      </a:lnTo>
                      <a:lnTo>
                        <a:pt x="822" y="402"/>
                      </a:lnTo>
                      <a:lnTo>
                        <a:pt x="822" y="404"/>
                      </a:lnTo>
                      <a:lnTo>
                        <a:pt x="822" y="406"/>
                      </a:lnTo>
                      <a:lnTo>
                        <a:pt x="820" y="406"/>
                      </a:lnTo>
                      <a:lnTo>
                        <a:pt x="820" y="406"/>
                      </a:lnTo>
                      <a:lnTo>
                        <a:pt x="822" y="406"/>
                      </a:lnTo>
                      <a:lnTo>
                        <a:pt x="822" y="413"/>
                      </a:lnTo>
                      <a:lnTo>
                        <a:pt x="822" y="413"/>
                      </a:lnTo>
                      <a:lnTo>
                        <a:pt x="822" y="414"/>
                      </a:lnTo>
                      <a:lnTo>
                        <a:pt x="823" y="414"/>
                      </a:lnTo>
                      <a:lnTo>
                        <a:pt x="823" y="418"/>
                      </a:lnTo>
                      <a:lnTo>
                        <a:pt x="822" y="418"/>
                      </a:lnTo>
                      <a:lnTo>
                        <a:pt x="822" y="418"/>
                      </a:lnTo>
                      <a:lnTo>
                        <a:pt x="822" y="419"/>
                      </a:lnTo>
                      <a:lnTo>
                        <a:pt x="818" y="419"/>
                      </a:lnTo>
                      <a:lnTo>
                        <a:pt x="818" y="419"/>
                      </a:lnTo>
                      <a:lnTo>
                        <a:pt x="818" y="421"/>
                      </a:lnTo>
                      <a:lnTo>
                        <a:pt x="818" y="421"/>
                      </a:lnTo>
                      <a:lnTo>
                        <a:pt x="816" y="422"/>
                      </a:lnTo>
                      <a:lnTo>
                        <a:pt x="815" y="423"/>
                      </a:lnTo>
                      <a:lnTo>
                        <a:pt x="815" y="425"/>
                      </a:lnTo>
                      <a:lnTo>
                        <a:pt x="814" y="426"/>
                      </a:lnTo>
                      <a:lnTo>
                        <a:pt x="814" y="427"/>
                      </a:lnTo>
                      <a:lnTo>
                        <a:pt x="813" y="427"/>
                      </a:lnTo>
                      <a:lnTo>
                        <a:pt x="813" y="429"/>
                      </a:lnTo>
                      <a:lnTo>
                        <a:pt x="809" y="431"/>
                      </a:lnTo>
                      <a:lnTo>
                        <a:pt x="809" y="434"/>
                      </a:lnTo>
                      <a:lnTo>
                        <a:pt x="807" y="435"/>
                      </a:lnTo>
                      <a:lnTo>
                        <a:pt x="806" y="436"/>
                      </a:lnTo>
                      <a:lnTo>
                        <a:pt x="803" y="438"/>
                      </a:lnTo>
                      <a:lnTo>
                        <a:pt x="803" y="438"/>
                      </a:lnTo>
                      <a:lnTo>
                        <a:pt x="801" y="438"/>
                      </a:lnTo>
                      <a:lnTo>
                        <a:pt x="801" y="438"/>
                      </a:lnTo>
                      <a:lnTo>
                        <a:pt x="799" y="436"/>
                      </a:lnTo>
                      <a:lnTo>
                        <a:pt x="799" y="435"/>
                      </a:lnTo>
                      <a:lnTo>
                        <a:pt x="799" y="435"/>
                      </a:lnTo>
                      <a:lnTo>
                        <a:pt x="799" y="434"/>
                      </a:lnTo>
                      <a:lnTo>
                        <a:pt x="798" y="434"/>
                      </a:lnTo>
                      <a:lnTo>
                        <a:pt x="798" y="432"/>
                      </a:lnTo>
                      <a:lnTo>
                        <a:pt x="797" y="432"/>
                      </a:lnTo>
                      <a:lnTo>
                        <a:pt x="797" y="431"/>
                      </a:lnTo>
                      <a:lnTo>
                        <a:pt x="797" y="431"/>
                      </a:lnTo>
                      <a:lnTo>
                        <a:pt x="797" y="430"/>
                      </a:lnTo>
                      <a:lnTo>
                        <a:pt x="796" y="429"/>
                      </a:lnTo>
                      <a:lnTo>
                        <a:pt x="796" y="427"/>
                      </a:lnTo>
                      <a:lnTo>
                        <a:pt x="794" y="427"/>
                      </a:lnTo>
                      <a:lnTo>
                        <a:pt x="793" y="426"/>
                      </a:lnTo>
                      <a:lnTo>
                        <a:pt x="792" y="425"/>
                      </a:lnTo>
                      <a:lnTo>
                        <a:pt x="792" y="423"/>
                      </a:lnTo>
                      <a:lnTo>
                        <a:pt x="792" y="423"/>
                      </a:lnTo>
                      <a:lnTo>
                        <a:pt x="790" y="422"/>
                      </a:lnTo>
                      <a:lnTo>
                        <a:pt x="790" y="422"/>
                      </a:lnTo>
                      <a:lnTo>
                        <a:pt x="792" y="422"/>
                      </a:lnTo>
                      <a:lnTo>
                        <a:pt x="792" y="421"/>
                      </a:lnTo>
                      <a:lnTo>
                        <a:pt x="792" y="421"/>
                      </a:lnTo>
                      <a:lnTo>
                        <a:pt x="793" y="421"/>
                      </a:lnTo>
                      <a:lnTo>
                        <a:pt x="792" y="418"/>
                      </a:lnTo>
                      <a:lnTo>
                        <a:pt x="792" y="418"/>
                      </a:lnTo>
                      <a:lnTo>
                        <a:pt x="792" y="417"/>
                      </a:lnTo>
                      <a:lnTo>
                        <a:pt x="790" y="415"/>
                      </a:lnTo>
                      <a:lnTo>
                        <a:pt x="789" y="413"/>
                      </a:lnTo>
                      <a:lnTo>
                        <a:pt x="788" y="413"/>
                      </a:lnTo>
                      <a:lnTo>
                        <a:pt x="786" y="406"/>
                      </a:lnTo>
                      <a:lnTo>
                        <a:pt x="786" y="406"/>
                      </a:lnTo>
                      <a:lnTo>
                        <a:pt x="785" y="404"/>
                      </a:lnTo>
                      <a:lnTo>
                        <a:pt x="784" y="404"/>
                      </a:lnTo>
                      <a:lnTo>
                        <a:pt x="784" y="402"/>
                      </a:lnTo>
                      <a:lnTo>
                        <a:pt x="784" y="402"/>
                      </a:lnTo>
                      <a:lnTo>
                        <a:pt x="782" y="398"/>
                      </a:lnTo>
                      <a:lnTo>
                        <a:pt x="780" y="397"/>
                      </a:lnTo>
                      <a:lnTo>
                        <a:pt x="780" y="396"/>
                      </a:lnTo>
                      <a:lnTo>
                        <a:pt x="779" y="396"/>
                      </a:lnTo>
                      <a:lnTo>
                        <a:pt x="779" y="391"/>
                      </a:lnTo>
                      <a:lnTo>
                        <a:pt x="777" y="391"/>
                      </a:lnTo>
                      <a:lnTo>
                        <a:pt x="777" y="389"/>
                      </a:lnTo>
                      <a:lnTo>
                        <a:pt x="777" y="389"/>
                      </a:lnTo>
                      <a:lnTo>
                        <a:pt x="777" y="388"/>
                      </a:lnTo>
                      <a:lnTo>
                        <a:pt x="776" y="388"/>
                      </a:lnTo>
                      <a:lnTo>
                        <a:pt x="776" y="381"/>
                      </a:lnTo>
                      <a:lnTo>
                        <a:pt x="776" y="381"/>
                      </a:lnTo>
                      <a:lnTo>
                        <a:pt x="775" y="376"/>
                      </a:lnTo>
                      <a:lnTo>
                        <a:pt x="775" y="376"/>
                      </a:lnTo>
                      <a:lnTo>
                        <a:pt x="775" y="372"/>
                      </a:lnTo>
                      <a:lnTo>
                        <a:pt x="773" y="372"/>
                      </a:lnTo>
                      <a:lnTo>
                        <a:pt x="773" y="371"/>
                      </a:lnTo>
                      <a:lnTo>
                        <a:pt x="773" y="371"/>
                      </a:lnTo>
                      <a:lnTo>
                        <a:pt x="773" y="368"/>
                      </a:lnTo>
                      <a:lnTo>
                        <a:pt x="772" y="368"/>
                      </a:lnTo>
                      <a:lnTo>
                        <a:pt x="772" y="367"/>
                      </a:lnTo>
                      <a:lnTo>
                        <a:pt x="772" y="367"/>
                      </a:lnTo>
                      <a:lnTo>
                        <a:pt x="772" y="366"/>
                      </a:lnTo>
                      <a:lnTo>
                        <a:pt x="771" y="366"/>
                      </a:lnTo>
                      <a:lnTo>
                        <a:pt x="771" y="364"/>
                      </a:lnTo>
                      <a:lnTo>
                        <a:pt x="771" y="364"/>
                      </a:lnTo>
                      <a:lnTo>
                        <a:pt x="771" y="363"/>
                      </a:lnTo>
                      <a:lnTo>
                        <a:pt x="769" y="363"/>
                      </a:lnTo>
                      <a:lnTo>
                        <a:pt x="769" y="359"/>
                      </a:lnTo>
                      <a:lnTo>
                        <a:pt x="768" y="359"/>
                      </a:lnTo>
                      <a:lnTo>
                        <a:pt x="768" y="358"/>
                      </a:lnTo>
                      <a:lnTo>
                        <a:pt x="768" y="358"/>
                      </a:lnTo>
                      <a:lnTo>
                        <a:pt x="768" y="355"/>
                      </a:lnTo>
                      <a:lnTo>
                        <a:pt x="767" y="355"/>
                      </a:lnTo>
                      <a:lnTo>
                        <a:pt x="767" y="353"/>
                      </a:lnTo>
                      <a:lnTo>
                        <a:pt x="765" y="353"/>
                      </a:lnTo>
                      <a:lnTo>
                        <a:pt x="765" y="347"/>
                      </a:lnTo>
                      <a:lnTo>
                        <a:pt x="765" y="347"/>
                      </a:lnTo>
                      <a:lnTo>
                        <a:pt x="765" y="343"/>
                      </a:lnTo>
                      <a:lnTo>
                        <a:pt x="764" y="343"/>
                      </a:lnTo>
                      <a:lnTo>
                        <a:pt x="764" y="342"/>
                      </a:lnTo>
                      <a:lnTo>
                        <a:pt x="764" y="342"/>
                      </a:lnTo>
                      <a:lnTo>
                        <a:pt x="764" y="341"/>
                      </a:lnTo>
                      <a:lnTo>
                        <a:pt x="763" y="341"/>
                      </a:lnTo>
                      <a:lnTo>
                        <a:pt x="763" y="340"/>
                      </a:lnTo>
                      <a:lnTo>
                        <a:pt x="764" y="340"/>
                      </a:lnTo>
                      <a:lnTo>
                        <a:pt x="764" y="340"/>
                      </a:lnTo>
                      <a:lnTo>
                        <a:pt x="764" y="338"/>
                      </a:lnTo>
                      <a:lnTo>
                        <a:pt x="763" y="338"/>
                      </a:lnTo>
                      <a:lnTo>
                        <a:pt x="763" y="337"/>
                      </a:lnTo>
                      <a:lnTo>
                        <a:pt x="763" y="337"/>
                      </a:lnTo>
                      <a:lnTo>
                        <a:pt x="763" y="334"/>
                      </a:lnTo>
                      <a:lnTo>
                        <a:pt x="762" y="334"/>
                      </a:lnTo>
                      <a:lnTo>
                        <a:pt x="763" y="329"/>
                      </a:lnTo>
                      <a:lnTo>
                        <a:pt x="762" y="329"/>
                      </a:lnTo>
                      <a:lnTo>
                        <a:pt x="762" y="326"/>
                      </a:lnTo>
                      <a:lnTo>
                        <a:pt x="763" y="326"/>
                      </a:lnTo>
                      <a:lnTo>
                        <a:pt x="762" y="322"/>
                      </a:lnTo>
                      <a:lnTo>
                        <a:pt x="762" y="322"/>
                      </a:lnTo>
                      <a:lnTo>
                        <a:pt x="762" y="321"/>
                      </a:lnTo>
                      <a:lnTo>
                        <a:pt x="760" y="320"/>
                      </a:lnTo>
                      <a:lnTo>
                        <a:pt x="760" y="317"/>
                      </a:lnTo>
                      <a:lnTo>
                        <a:pt x="759" y="317"/>
                      </a:lnTo>
                      <a:lnTo>
                        <a:pt x="759" y="316"/>
                      </a:lnTo>
                      <a:lnTo>
                        <a:pt x="759" y="315"/>
                      </a:lnTo>
                      <a:lnTo>
                        <a:pt x="760" y="313"/>
                      </a:lnTo>
                      <a:lnTo>
                        <a:pt x="760" y="312"/>
                      </a:lnTo>
                      <a:lnTo>
                        <a:pt x="760" y="311"/>
                      </a:lnTo>
                      <a:lnTo>
                        <a:pt x="760" y="309"/>
                      </a:lnTo>
                      <a:lnTo>
                        <a:pt x="762" y="308"/>
                      </a:lnTo>
                      <a:lnTo>
                        <a:pt x="762" y="305"/>
                      </a:lnTo>
                      <a:lnTo>
                        <a:pt x="763" y="305"/>
                      </a:lnTo>
                      <a:lnTo>
                        <a:pt x="763" y="304"/>
                      </a:lnTo>
                      <a:lnTo>
                        <a:pt x="763" y="303"/>
                      </a:lnTo>
                      <a:lnTo>
                        <a:pt x="763" y="303"/>
                      </a:lnTo>
                      <a:lnTo>
                        <a:pt x="763" y="302"/>
                      </a:lnTo>
                      <a:lnTo>
                        <a:pt x="760" y="300"/>
                      </a:lnTo>
                      <a:lnTo>
                        <a:pt x="760" y="296"/>
                      </a:lnTo>
                      <a:lnTo>
                        <a:pt x="760" y="296"/>
                      </a:lnTo>
                      <a:lnTo>
                        <a:pt x="762" y="295"/>
                      </a:lnTo>
                      <a:lnTo>
                        <a:pt x="762" y="295"/>
                      </a:lnTo>
                      <a:lnTo>
                        <a:pt x="760" y="294"/>
                      </a:lnTo>
                      <a:lnTo>
                        <a:pt x="759" y="294"/>
                      </a:lnTo>
                      <a:lnTo>
                        <a:pt x="759" y="292"/>
                      </a:lnTo>
                      <a:lnTo>
                        <a:pt x="760" y="291"/>
                      </a:lnTo>
                      <a:lnTo>
                        <a:pt x="760" y="291"/>
                      </a:lnTo>
                      <a:lnTo>
                        <a:pt x="759" y="290"/>
                      </a:lnTo>
                      <a:lnTo>
                        <a:pt x="760" y="288"/>
                      </a:lnTo>
                      <a:lnTo>
                        <a:pt x="758" y="287"/>
                      </a:lnTo>
                      <a:lnTo>
                        <a:pt x="756" y="291"/>
                      </a:lnTo>
                      <a:lnTo>
                        <a:pt x="756" y="291"/>
                      </a:lnTo>
                      <a:lnTo>
                        <a:pt x="756" y="298"/>
                      </a:lnTo>
                      <a:lnTo>
                        <a:pt x="755" y="299"/>
                      </a:lnTo>
                      <a:lnTo>
                        <a:pt x="755" y="302"/>
                      </a:lnTo>
                      <a:lnTo>
                        <a:pt x="754" y="303"/>
                      </a:lnTo>
                      <a:lnTo>
                        <a:pt x="752" y="303"/>
                      </a:lnTo>
                      <a:lnTo>
                        <a:pt x="751" y="303"/>
                      </a:lnTo>
                      <a:lnTo>
                        <a:pt x="750" y="304"/>
                      </a:lnTo>
                      <a:lnTo>
                        <a:pt x="747" y="305"/>
                      </a:lnTo>
                      <a:lnTo>
                        <a:pt x="747" y="307"/>
                      </a:lnTo>
                      <a:lnTo>
                        <a:pt x="744" y="307"/>
                      </a:lnTo>
                      <a:lnTo>
                        <a:pt x="742" y="307"/>
                      </a:lnTo>
                      <a:lnTo>
                        <a:pt x="739" y="303"/>
                      </a:lnTo>
                      <a:lnTo>
                        <a:pt x="737" y="300"/>
                      </a:lnTo>
                      <a:lnTo>
                        <a:pt x="733" y="298"/>
                      </a:lnTo>
                      <a:lnTo>
                        <a:pt x="730" y="294"/>
                      </a:lnTo>
                      <a:lnTo>
                        <a:pt x="729" y="290"/>
                      </a:lnTo>
                      <a:lnTo>
                        <a:pt x="730" y="290"/>
                      </a:lnTo>
                      <a:lnTo>
                        <a:pt x="730" y="288"/>
                      </a:lnTo>
                      <a:lnTo>
                        <a:pt x="733" y="290"/>
                      </a:lnTo>
                      <a:lnTo>
                        <a:pt x="734" y="288"/>
                      </a:lnTo>
                      <a:lnTo>
                        <a:pt x="735" y="288"/>
                      </a:lnTo>
                      <a:lnTo>
                        <a:pt x="735" y="287"/>
                      </a:lnTo>
                      <a:lnTo>
                        <a:pt x="738" y="287"/>
                      </a:lnTo>
                      <a:lnTo>
                        <a:pt x="738" y="287"/>
                      </a:lnTo>
                      <a:lnTo>
                        <a:pt x="739" y="286"/>
                      </a:lnTo>
                      <a:lnTo>
                        <a:pt x="741" y="285"/>
                      </a:lnTo>
                      <a:lnTo>
                        <a:pt x="741" y="283"/>
                      </a:lnTo>
                      <a:lnTo>
                        <a:pt x="743" y="283"/>
                      </a:lnTo>
                      <a:lnTo>
                        <a:pt x="743" y="281"/>
                      </a:lnTo>
                      <a:lnTo>
                        <a:pt x="744" y="279"/>
                      </a:lnTo>
                      <a:lnTo>
                        <a:pt x="746" y="278"/>
                      </a:lnTo>
                      <a:lnTo>
                        <a:pt x="743" y="278"/>
                      </a:lnTo>
                      <a:lnTo>
                        <a:pt x="742" y="279"/>
                      </a:lnTo>
                      <a:lnTo>
                        <a:pt x="742" y="279"/>
                      </a:lnTo>
                      <a:lnTo>
                        <a:pt x="742" y="281"/>
                      </a:lnTo>
                      <a:lnTo>
                        <a:pt x="741" y="282"/>
                      </a:lnTo>
                      <a:lnTo>
                        <a:pt x="741" y="282"/>
                      </a:lnTo>
                      <a:lnTo>
                        <a:pt x="730" y="282"/>
                      </a:lnTo>
                      <a:lnTo>
                        <a:pt x="729" y="281"/>
                      </a:lnTo>
                      <a:lnTo>
                        <a:pt x="726" y="281"/>
                      </a:lnTo>
                      <a:lnTo>
                        <a:pt x="724" y="279"/>
                      </a:lnTo>
                      <a:lnTo>
                        <a:pt x="725" y="278"/>
                      </a:lnTo>
                      <a:lnTo>
                        <a:pt x="725" y="277"/>
                      </a:lnTo>
                      <a:lnTo>
                        <a:pt x="724" y="274"/>
                      </a:lnTo>
                      <a:lnTo>
                        <a:pt x="724" y="273"/>
                      </a:lnTo>
                      <a:lnTo>
                        <a:pt x="725" y="271"/>
                      </a:lnTo>
                      <a:lnTo>
                        <a:pt x="725" y="270"/>
                      </a:lnTo>
                      <a:lnTo>
                        <a:pt x="725" y="270"/>
                      </a:lnTo>
                      <a:lnTo>
                        <a:pt x="724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71"/>
                      </a:lnTo>
                      <a:lnTo>
                        <a:pt x="720" y="269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70"/>
                      </a:lnTo>
                      <a:lnTo>
                        <a:pt x="717" y="269"/>
                      </a:lnTo>
                      <a:lnTo>
                        <a:pt x="716" y="269"/>
                      </a:lnTo>
                      <a:lnTo>
                        <a:pt x="713" y="264"/>
                      </a:lnTo>
                      <a:lnTo>
                        <a:pt x="710" y="262"/>
                      </a:lnTo>
                      <a:lnTo>
                        <a:pt x="710" y="262"/>
                      </a:lnTo>
                      <a:lnTo>
                        <a:pt x="709" y="262"/>
                      </a:lnTo>
                      <a:lnTo>
                        <a:pt x="709" y="261"/>
                      </a:lnTo>
                      <a:lnTo>
                        <a:pt x="707" y="261"/>
                      </a:lnTo>
                      <a:lnTo>
                        <a:pt x="705" y="260"/>
                      </a:lnTo>
                      <a:lnTo>
                        <a:pt x="707" y="260"/>
                      </a:lnTo>
                      <a:lnTo>
                        <a:pt x="707" y="258"/>
                      </a:lnTo>
                      <a:lnTo>
                        <a:pt x="707" y="256"/>
                      </a:lnTo>
                      <a:lnTo>
                        <a:pt x="705" y="254"/>
                      </a:lnTo>
                      <a:lnTo>
                        <a:pt x="704" y="254"/>
                      </a:lnTo>
                      <a:lnTo>
                        <a:pt x="704" y="252"/>
                      </a:lnTo>
                      <a:lnTo>
                        <a:pt x="701" y="252"/>
                      </a:lnTo>
                      <a:lnTo>
                        <a:pt x="697" y="253"/>
                      </a:lnTo>
                      <a:lnTo>
                        <a:pt x="693" y="252"/>
                      </a:lnTo>
                      <a:lnTo>
                        <a:pt x="693" y="253"/>
                      </a:lnTo>
                      <a:lnTo>
                        <a:pt x="692" y="253"/>
                      </a:lnTo>
                      <a:lnTo>
                        <a:pt x="692" y="253"/>
                      </a:lnTo>
                      <a:lnTo>
                        <a:pt x="690" y="254"/>
                      </a:lnTo>
                      <a:lnTo>
                        <a:pt x="690" y="254"/>
                      </a:lnTo>
                      <a:lnTo>
                        <a:pt x="684" y="254"/>
                      </a:lnTo>
                      <a:lnTo>
                        <a:pt x="684" y="256"/>
                      </a:lnTo>
                      <a:lnTo>
                        <a:pt x="683" y="256"/>
                      </a:lnTo>
                      <a:lnTo>
                        <a:pt x="680" y="256"/>
                      </a:lnTo>
                      <a:lnTo>
                        <a:pt x="679" y="256"/>
                      </a:lnTo>
                      <a:lnTo>
                        <a:pt x="678" y="256"/>
                      </a:lnTo>
                      <a:lnTo>
                        <a:pt x="676" y="256"/>
                      </a:lnTo>
                      <a:lnTo>
                        <a:pt x="676" y="256"/>
                      </a:lnTo>
                      <a:lnTo>
                        <a:pt x="676" y="257"/>
                      </a:lnTo>
                      <a:lnTo>
                        <a:pt x="670" y="256"/>
                      </a:lnTo>
                      <a:lnTo>
                        <a:pt x="670" y="256"/>
                      </a:lnTo>
                      <a:lnTo>
                        <a:pt x="669" y="254"/>
                      </a:lnTo>
                      <a:lnTo>
                        <a:pt x="667" y="257"/>
                      </a:lnTo>
                      <a:lnTo>
                        <a:pt x="663" y="256"/>
                      </a:lnTo>
                      <a:lnTo>
                        <a:pt x="663" y="257"/>
                      </a:lnTo>
                      <a:lnTo>
                        <a:pt x="661" y="257"/>
                      </a:lnTo>
                      <a:lnTo>
                        <a:pt x="661" y="257"/>
                      </a:lnTo>
                      <a:lnTo>
                        <a:pt x="655" y="257"/>
                      </a:lnTo>
                      <a:lnTo>
                        <a:pt x="655" y="256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2" y="254"/>
                      </a:lnTo>
                      <a:lnTo>
                        <a:pt x="650" y="254"/>
                      </a:lnTo>
                      <a:lnTo>
                        <a:pt x="650" y="254"/>
                      </a:lnTo>
                      <a:lnTo>
                        <a:pt x="642" y="254"/>
                      </a:lnTo>
                      <a:lnTo>
                        <a:pt x="641" y="254"/>
                      </a:lnTo>
                      <a:lnTo>
                        <a:pt x="641" y="254"/>
                      </a:lnTo>
                      <a:lnTo>
                        <a:pt x="640" y="253"/>
                      </a:lnTo>
                      <a:lnTo>
                        <a:pt x="633" y="253"/>
                      </a:lnTo>
                      <a:lnTo>
                        <a:pt x="631" y="253"/>
                      </a:lnTo>
                      <a:lnTo>
                        <a:pt x="628" y="252"/>
                      </a:lnTo>
                      <a:lnTo>
                        <a:pt x="627" y="250"/>
                      </a:lnTo>
                      <a:lnTo>
                        <a:pt x="625" y="248"/>
                      </a:lnTo>
                      <a:lnTo>
                        <a:pt x="624" y="248"/>
                      </a:lnTo>
                      <a:lnTo>
                        <a:pt x="624" y="244"/>
                      </a:lnTo>
                      <a:lnTo>
                        <a:pt x="623" y="244"/>
                      </a:lnTo>
                      <a:lnTo>
                        <a:pt x="623" y="241"/>
                      </a:lnTo>
                      <a:lnTo>
                        <a:pt x="623" y="241"/>
                      </a:lnTo>
                      <a:lnTo>
                        <a:pt x="621" y="239"/>
                      </a:lnTo>
                      <a:lnTo>
                        <a:pt x="621" y="239"/>
                      </a:lnTo>
                      <a:lnTo>
                        <a:pt x="619" y="236"/>
                      </a:lnTo>
                      <a:lnTo>
                        <a:pt x="616" y="235"/>
                      </a:lnTo>
                      <a:lnTo>
                        <a:pt x="616" y="235"/>
                      </a:lnTo>
                      <a:lnTo>
                        <a:pt x="615" y="235"/>
                      </a:lnTo>
                      <a:lnTo>
                        <a:pt x="615" y="236"/>
                      </a:lnTo>
                      <a:lnTo>
                        <a:pt x="614" y="236"/>
                      </a:lnTo>
                      <a:lnTo>
                        <a:pt x="614" y="236"/>
                      </a:lnTo>
                      <a:lnTo>
                        <a:pt x="612" y="236"/>
                      </a:lnTo>
                      <a:lnTo>
                        <a:pt x="611" y="236"/>
                      </a:lnTo>
                      <a:lnTo>
                        <a:pt x="611" y="237"/>
                      </a:lnTo>
                      <a:lnTo>
                        <a:pt x="610" y="237"/>
                      </a:lnTo>
                      <a:lnTo>
                        <a:pt x="608" y="239"/>
                      </a:lnTo>
                      <a:lnTo>
                        <a:pt x="606" y="240"/>
                      </a:lnTo>
                      <a:lnTo>
                        <a:pt x="606" y="240"/>
                      </a:lnTo>
                      <a:lnTo>
                        <a:pt x="603" y="241"/>
                      </a:lnTo>
                      <a:lnTo>
                        <a:pt x="603" y="241"/>
                      </a:lnTo>
                      <a:lnTo>
                        <a:pt x="602" y="243"/>
                      </a:lnTo>
                      <a:lnTo>
                        <a:pt x="599" y="243"/>
                      </a:lnTo>
                      <a:lnTo>
                        <a:pt x="597" y="243"/>
                      </a:lnTo>
                      <a:lnTo>
                        <a:pt x="597" y="243"/>
                      </a:lnTo>
                      <a:lnTo>
                        <a:pt x="594" y="241"/>
                      </a:lnTo>
                      <a:lnTo>
                        <a:pt x="594" y="241"/>
                      </a:lnTo>
                      <a:lnTo>
                        <a:pt x="591" y="241"/>
                      </a:lnTo>
                      <a:lnTo>
                        <a:pt x="590" y="240"/>
                      </a:lnTo>
                      <a:lnTo>
                        <a:pt x="586" y="239"/>
                      </a:lnTo>
                      <a:lnTo>
                        <a:pt x="583" y="236"/>
                      </a:lnTo>
                      <a:lnTo>
                        <a:pt x="582" y="236"/>
                      </a:lnTo>
                      <a:lnTo>
                        <a:pt x="581" y="235"/>
                      </a:lnTo>
                      <a:lnTo>
                        <a:pt x="580" y="233"/>
                      </a:lnTo>
                      <a:lnTo>
                        <a:pt x="580" y="231"/>
                      </a:lnTo>
                      <a:lnTo>
                        <a:pt x="578" y="231"/>
                      </a:lnTo>
                      <a:lnTo>
                        <a:pt x="577" y="230"/>
                      </a:lnTo>
                      <a:lnTo>
                        <a:pt x="576" y="228"/>
                      </a:lnTo>
                      <a:lnTo>
                        <a:pt x="574" y="227"/>
                      </a:lnTo>
                      <a:lnTo>
                        <a:pt x="574" y="224"/>
                      </a:lnTo>
                      <a:lnTo>
                        <a:pt x="573" y="224"/>
                      </a:lnTo>
                      <a:lnTo>
                        <a:pt x="573" y="223"/>
                      </a:lnTo>
                      <a:lnTo>
                        <a:pt x="572" y="223"/>
                      </a:lnTo>
                      <a:lnTo>
                        <a:pt x="572" y="125"/>
                      </a:lnTo>
                      <a:lnTo>
                        <a:pt x="573" y="125"/>
                      </a:lnTo>
                      <a:lnTo>
                        <a:pt x="573" y="126"/>
                      </a:lnTo>
                      <a:lnTo>
                        <a:pt x="574" y="126"/>
                      </a:lnTo>
                      <a:lnTo>
                        <a:pt x="574" y="127"/>
                      </a:lnTo>
                      <a:lnTo>
                        <a:pt x="576" y="127"/>
                      </a:lnTo>
                      <a:lnTo>
                        <a:pt x="578" y="126"/>
                      </a:lnTo>
                      <a:lnTo>
                        <a:pt x="582" y="125"/>
                      </a:lnTo>
                      <a:lnTo>
                        <a:pt x="586" y="124"/>
                      </a:lnTo>
                      <a:lnTo>
                        <a:pt x="589" y="122"/>
                      </a:lnTo>
                      <a:lnTo>
                        <a:pt x="589" y="125"/>
                      </a:lnTo>
                      <a:lnTo>
                        <a:pt x="593" y="125"/>
                      </a:lnTo>
                      <a:lnTo>
                        <a:pt x="593" y="122"/>
                      </a:lnTo>
                      <a:lnTo>
                        <a:pt x="594" y="120"/>
                      </a:lnTo>
                      <a:lnTo>
                        <a:pt x="594" y="116"/>
                      </a:lnTo>
                      <a:lnTo>
                        <a:pt x="593" y="113"/>
                      </a:lnTo>
                      <a:lnTo>
                        <a:pt x="591" y="110"/>
                      </a:lnTo>
                      <a:lnTo>
                        <a:pt x="591" y="108"/>
                      </a:lnTo>
                      <a:lnTo>
                        <a:pt x="593" y="104"/>
                      </a:lnTo>
                      <a:lnTo>
                        <a:pt x="594" y="104"/>
                      </a:lnTo>
                      <a:lnTo>
                        <a:pt x="594" y="104"/>
                      </a:lnTo>
                      <a:lnTo>
                        <a:pt x="595" y="104"/>
                      </a:lnTo>
                      <a:lnTo>
                        <a:pt x="595" y="99"/>
                      </a:lnTo>
                      <a:lnTo>
                        <a:pt x="594" y="99"/>
                      </a:lnTo>
                      <a:lnTo>
                        <a:pt x="594" y="99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4" y="97"/>
                      </a:lnTo>
                      <a:lnTo>
                        <a:pt x="591" y="97"/>
                      </a:lnTo>
                      <a:lnTo>
                        <a:pt x="591" y="95"/>
                      </a:lnTo>
                      <a:lnTo>
                        <a:pt x="590" y="95"/>
                      </a:lnTo>
                      <a:lnTo>
                        <a:pt x="591" y="93"/>
                      </a:lnTo>
                      <a:lnTo>
                        <a:pt x="590" y="91"/>
                      </a:lnTo>
                      <a:lnTo>
                        <a:pt x="587" y="89"/>
                      </a:lnTo>
                      <a:lnTo>
                        <a:pt x="589" y="88"/>
                      </a:lnTo>
                      <a:lnTo>
                        <a:pt x="594" y="87"/>
                      </a:lnTo>
                      <a:lnTo>
                        <a:pt x="594" y="87"/>
                      </a:lnTo>
                      <a:lnTo>
                        <a:pt x="587" y="87"/>
                      </a:lnTo>
                      <a:lnTo>
                        <a:pt x="587" y="87"/>
                      </a:lnTo>
                      <a:lnTo>
                        <a:pt x="585" y="87"/>
                      </a:lnTo>
                      <a:lnTo>
                        <a:pt x="583" y="89"/>
                      </a:lnTo>
                      <a:lnTo>
                        <a:pt x="583" y="89"/>
                      </a:lnTo>
                      <a:lnTo>
                        <a:pt x="583" y="88"/>
                      </a:lnTo>
                      <a:lnTo>
                        <a:pt x="582" y="88"/>
                      </a:lnTo>
                      <a:lnTo>
                        <a:pt x="582" y="88"/>
                      </a:lnTo>
                      <a:lnTo>
                        <a:pt x="581" y="87"/>
                      </a:lnTo>
                      <a:lnTo>
                        <a:pt x="582" y="87"/>
                      </a:lnTo>
                      <a:lnTo>
                        <a:pt x="582" y="83"/>
                      </a:lnTo>
                      <a:lnTo>
                        <a:pt x="583" y="82"/>
                      </a:lnTo>
                      <a:lnTo>
                        <a:pt x="583" y="79"/>
                      </a:lnTo>
                      <a:lnTo>
                        <a:pt x="585" y="76"/>
                      </a:lnTo>
                      <a:lnTo>
                        <a:pt x="583" y="75"/>
                      </a:lnTo>
                      <a:lnTo>
                        <a:pt x="586" y="75"/>
                      </a:lnTo>
                      <a:lnTo>
                        <a:pt x="586" y="78"/>
                      </a:lnTo>
                      <a:lnTo>
                        <a:pt x="587" y="78"/>
                      </a:lnTo>
                      <a:lnTo>
                        <a:pt x="586" y="79"/>
                      </a:lnTo>
                      <a:lnTo>
                        <a:pt x="593" y="79"/>
                      </a:lnTo>
                      <a:lnTo>
                        <a:pt x="593" y="79"/>
                      </a:lnTo>
                      <a:lnTo>
                        <a:pt x="595" y="80"/>
                      </a:lnTo>
                      <a:lnTo>
                        <a:pt x="597" y="80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7" y="78"/>
                      </a:lnTo>
                      <a:lnTo>
                        <a:pt x="598" y="76"/>
                      </a:lnTo>
                      <a:lnTo>
                        <a:pt x="599" y="76"/>
                      </a:lnTo>
                      <a:lnTo>
                        <a:pt x="600" y="76"/>
                      </a:lnTo>
                      <a:lnTo>
                        <a:pt x="600" y="75"/>
                      </a:lnTo>
                      <a:lnTo>
                        <a:pt x="600" y="72"/>
                      </a:lnTo>
                      <a:lnTo>
                        <a:pt x="594" y="67"/>
                      </a:lnTo>
                      <a:lnTo>
                        <a:pt x="594" y="63"/>
                      </a:lnTo>
                      <a:lnTo>
                        <a:pt x="594" y="63"/>
                      </a:lnTo>
                      <a:lnTo>
                        <a:pt x="587" y="62"/>
                      </a:lnTo>
                      <a:lnTo>
                        <a:pt x="585" y="65"/>
                      </a:lnTo>
                      <a:lnTo>
                        <a:pt x="583" y="66"/>
                      </a:lnTo>
                      <a:lnTo>
                        <a:pt x="583" y="66"/>
                      </a:lnTo>
                      <a:lnTo>
                        <a:pt x="583" y="67"/>
                      </a:lnTo>
                      <a:lnTo>
                        <a:pt x="583" y="67"/>
                      </a:lnTo>
                      <a:lnTo>
                        <a:pt x="583" y="69"/>
                      </a:lnTo>
                      <a:lnTo>
                        <a:pt x="582" y="69"/>
                      </a:lnTo>
                      <a:lnTo>
                        <a:pt x="582" y="69"/>
                      </a:lnTo>
                      <a:lnTo>
                        <a:pt x="581" y="67"/>
                      </a:lnTo>
                      <a:lnTo>
                        <a:pt x="580" y="66"/>
                      </a:lnTo>
                      <a:lnTo>
                        <a:pt x="580" y="63"/>
                      </a:lnTo>
                      <a:lnTo>
                        <a:pt x="581" y="62"/>
                      </a:lnTo>
                      <a:lnTo>
                        <a:pt x="581" y="61"/>
                      </a:lnTo>
                      <a:lnTo>
                        <a:pt x="581" y="59"/>
                      </a:lnTo>
                      <a:lnTo>
                        <a:pt x="581" y="58"/>
                      </a:lnTo>
                      <a:lnTo>
                        <a:pt x="582" y="58"/>
                      </a:lnTo>
                      <a:lnTo>
                        <a:pt x="583" y="54"/>
                      </a:lnTo>
                      <a:lnTo>
                        <a:pt x="582" y="54"/>
                      </a:lnTo>
                      <a:lnTo>
                        <a:pt x="582" y="54"/>
                      </a:lnTo>
                      <a:lnTo>
                        <a:pt x="580" y="54"/>
                      </a:lnTo>
                      <a:lnTo>
                        <a:pt x="578" y="53"/>
                      </a:lnTo>
                      <a:lnTo>
                        <a:pt x="576" y="53"/>
                      </a:lnTo>
                      <a:lnTo>
                        <a:pt x="576" y="52"/>
                      </a:lnTo>
                      <a:lnTo>
                        <a:pt x="574" y="50"/>
                      </a:lnTo>
                      <a:lnTo>
                        <a:pt x="573" y="49"/>
                      </a:lnTo>
                      <a:lnTo>
                        <a:pt x="572" y="50"/>
                      </a:lnTo>
                      <a:lnTo>
                        <a:pt x="572" y="36"/>
                      </a:lnTo>
                      <a:lnTo>
                        <a:pt x="573" y="36"/>
                      </a:lnTo>
                      <a:lnTo>
                        <a:pt x="573" y="34"/>
                      </a:lnTo>
                      <a:lnTo>
                        <a:pt x="572" y="34"/>
                      </a:lnTo>
                      <a:lnTo>
                        <a:pt x="572" y="29"/>
                      </a:lnTo>
                      <a:lnTo>
                        <a:pt x="573" y="29"/>
                      </a:lnTo>
                      <a:lnTo>
                        <a:pt x="573" y="29"/>
                      </a:lnTo>
                      <a:lnTo>
                        <a:pt x="574" y="29"/>
                      </a:lnTo>
                      <a:lnTo>
                        <a:pt x="574" y="28"/>
                      </a:lnTo>
                      <a:lnTo>
                        <a:pt x="574" y="29"/>
                      </a:lnTo>
                      <a:lnTo>
                        <a:pt x="576" y="29"/>
                      </a:lnTo>
                      <a:lnTo>
                        <a:pt x="577" y="29"/>
                      </a:lnTo>
                      <a:lnTo>
                        <a:pt x="576" y="24"/>
                      </a:lnTo>
                      <a:lnTo>
                        <a:pt x="578" y="24"/>
                      </a:lnTo>
                      <a:lnTo>
                        <a:pt x="581" y="24"/>
                      </a:lnTo>
                      <a:lnTo>
                        <a:pt x="582" y="25"/>
                      </a:lnTo>
                      <a:lnTo>
                        <a:pt x="585" y="27"/>
                      </a:lnTo>
                      <a:lnTo>
                        <a:pt x="587" y="27"/>
                      </a:lnTo>
                      <a:lnTo>
                        <a:pt x="591" y="28"/>
                      </a:lnTo>
                      <a:lnTo>
                        <a:pt x="591" y="29"/>
                      </a:lnTo>
                      <a:lnTo>
                        <a:pt x="589" y="31"/>
                      </a:lnTo>
                      <a:lnTo>
                        <a:pt x="589" y="31"/>
                      </a:lnTo>
                      <a:lnTo>
                        <a:pt x="587" y="31"/>
                      </a:lnTo>
                      <a:lnTo>
                        <a:pt x="586" y="32"/>
                      </a:lnTo>
                      <a:lnTo>
                        <a:pt x="585" y="33"/>
                      </a:lnTo>
                      <a:lnTo>
                        <a:pt x="585" y="34"/>
                      </a:lnTo>
                      <a:lnTo>
                        <a:pt x="583" y="34"/>
                      </a:lnTo>
                      <a:lnTo>
                        <a:pt x="583" y="36"/>
                      </a:lnTo>
                      <a:lnTo>
                        <a:pt x="582" y="36"/>
                      </a:lnTo>
                      <a:lnTo>
                        <a:pt x="581" y="36"/>
                      </a:lnTo>
                      <a:lnTo>
                        <a:pt x="581" y="34"/>
                      </a:lnTo>
                      <a:lnTo>
                        <a:pt x="581" y="34"/>
                      </a:lnTo>
                      <a:lnTo>
                        <a:pt x="580" y="34"/>
                      </a:lnTo>
                      <a:lnTo>
                        <a:pt x="578" y="36"/>
                      </a:lnTo>
                      <a:lnTo>
                        <a:pt x="578" y="36"/>
                      </a:lnTo>
                      <a:lnTo>
                        <a:pt x="580" y="36"/>
                      </a:lnTo>
                      <a:lnTo>
                        <a:pt x="580" y="37"/>
                      </a:lnTo>
                      <a:lnTo>
                        <a:pt x="581" y="37"/>
                      </a:lnTo>
                      <a:lnTo>
                        <a:pt x="581" y="37"/>
                      </a:lnTo>
                      <a:lnTo>
                        <a:pt x="582" y="38"/>
                      </a:lnTo>
                      <a:lnTo>
                        <a:pt x="583" y="38"/>
                      </a:lnTo>
                      <a:lnTo>
                        <a:pt x="585" y="37"/>
                      </a:lnTo>
                      <a:lnTo>
                        <a:pt x="585" y="37"/>
                      </a:lnTo>
                      <a:lnTo>
                        <a:pt x="585" y="36"/>
                      </a:lnTo>
                      <a:lnTo>
                        <a:pt x="586" y="36"/>
                      </a:lnTo>
                      <a:lnTo>
                        <a:pt x="586" y="33"/>
                      </a:lnTo>
                      <a:lnTo>
                        <a:pt x="586" y="33"/>
                      </a:lnTo>
                      <a:lnTo>
                        <a:pt x="589" y="32"/>
                      </a:lnTo>
                      <a:lnTo>
                        <a:pt x="590" y="31"/>
                      </a:lnTo>
                      <a:lnTo>
                        <a:pt x="593" y="29"/>
                      </a:lnTo>
                      <a:lnTo>
                        <a:pt x="595" y="29"/>
                      </a:lnTo>
                      <a:lnTo>
                        <a:pt x="597" y="28"/>
                      </a:lnTo>
                      <a:lnTo>
                        <a:pt x="597" y="28"/>
                      </a:lnTo>
                      <a:lnTo>
                        <a:pt x="597" y="25"/>
                      </a:lnTo>
                      <a:lnTo>
                        <a:pt x="598" y="25"/>
                      </a:lnTo>
                      <a:lnTo>
                        <a:pt x="598" y="24"/>
                      </a:lnTo>
                      <a:lnTo>
                        <a:pt x="598" y="21"/>
                      </a:lnTo>
                      <a:lnTo>
                        <a:pt x="597" y="21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4" y="19"/>
                      </a:lnTo>
                      <a:lnTo>
                        <a:pt x="594" y="19"/>
                      </a:lnTo>
                      <a:lnTo>
                        <a:pt x="594" y="16"/>
                      </a:lnTo>
                      <a:lnTo>
                        <a:pt x="593" y="15"/>
                      </a:lnTo>
                      <a:lnTo>
                        <a:pt x="593" y="11"/>
                      </a:lnTo>
                      <a:lnTo>
                        <a:pt x="591" y="11"/>
                      </a:lnTo>
                      <a:lnTo>
                        <a:pt x="591" y="11"/>
                      </a:lnTo>
                      <a:lnTo>
                        <a:pt x="587" y="11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6" y="7"/>
                      </a:lnTo>
                      <a:lnTo>
                        <a:pt x="585" y="7"/>
                      </a:lnTo>
                      <a:lnTo>
                        <a:pt x="585" y="6"/>
                      </a:lnTo>
                      <a:lnTo>
                        <a:pt x="583" y="6"/>
                      </a:lnTo>
                      <a:lnTo>
                        <a:pt x="582" y="4"/>
                      </a:lnTo>
                      <a:lnTo>
                        <a:pt x="582" y="3"/>
                      </a:lnTo>
                      <a:lnTo>
                        <a:pt x="581" y="4"/>
                      </a:lnTo>
                      <a:lnTo>
                        <a:pt x="580" y="4"/>
                      </a:lnTo>
                      <a:lnTo>
                        <a:pt x="580" y="4"/>
                      </a:lnTo>
                      <a:lnTo>
                        <a:pt x="578" y="3"/>
                      </a:lnTo>
                      <a:lnTo>
                        <a:pt x="577" y="3"/>
                      </a:lnTo>
                      <a:lnTo>
                        <a:pt x="577" y="2"/>
                      </a:lnTo>
                      <a:lnTo>
                        <a:pt x="577" y="2"/>
                      </a:lnTo>
                      <a:lnTo>
                        <a:pt x="576" y="3"/>
                      </a:lnTo>
                      <a:lnTo>
                        <a:pt x="574" y="3"/>
                      </a:lnTo>
                      <a:lnTo>
                        <a:pt x="572" y="3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0" name="Freeform 12"/>
                <p:cNvSpPr>
                  <a:spLocks noEditPoints="1"/>
                </p:cNvSpPr>
                <p:nvPr/>
              </p:nvSpPr>
              <p:spPr bwMode="auto">
                <a:xfrm>
                  <a:off x="5753100" y="1492704"/>
                  <a:ext cx="1546225" cy="1354138"/>
                </a:xfrm>
                <a:custGeom>
                  <a:avLst/>
                  <a:gdLst>
                    <a:gd name="T0" fmla="*/ 971 w 974"/>
                    <a:gd name="T1" fmla="*/ 841 h 853"/>
                    <a:gd name="T2" fmla="*/ 941 w 974"/>
                    <a:gd name="T3" fmla="*/ 816 h 853"/>
                    <a:gd name="T4" fmla="*/ 175 w 974"/>
                    <a:gd name="T5" fmla="*/ 194 h 853"/>
                    <a:gd name="T6" fmla="*/ 382 w 974"/>
                    <a:gd name="T7" fmla="*/ 184 h 853"/>
                    <a:gd name="T8" fmla="*/ 164 w 974"/>
                    <a:gd name="T9" fmla="*/ 179 h 853"/>
                    <a:gd name="T10" fmla="*/ 207 w 974"/>
                    <a:gd name="T11" fmla="*/ 181 h 853"/>
                    <a:gd name="T12" fmla="*/ 313 w 974"/>
                    <a:gd name="T13" fmla="*/ 150 h 853"/>
                    <a:gd name="T14" fmla="*/ 327 w 974"/>
                    <a:gd name="T15" fmla="*/ 148 h 853"/>
                    <a:gd name="T16" fmla="*/ 357 w 974"/>
                    <a:gd name="T17" fmla="*/ 148 h 853"/>
                    <a:gd name="T18" fmla="*/ 360 w 974"/>
                    <a:gd name="T19" fmla="*/ 125 h 853"/>
                    <a:gd name="T20" fmla="*/ 304 w 974"/>
                    <a:gd name="T21" fmla="*/ 10 h 853"/>
                    <a:gd name="T22" fmla="*/ 312 w 974"/>
                    <a:gd name="T23" fmla="*/ 21 h 853"/>
                    <a:gd name="T24" fmla="*/ 336 w 974"/>
                    <a:gd name="T25" fmla="*/ 28 h 853"/>
                    <a:gd name="T26" fmla="*/ 389 w 974"/>
                    <a:gd name="T27" fmla="*/ 49 h 853"/>
                    <a:gd name="T28" fmla="*/ 394 w 974"/>
                    <a:gd name="T29" fmla="*/ 84 h 853"/>
                    <a:gd name="T30" fmla="*/ 333 w 974"/>
                    <a:gd name="T31" fmla="*/ 66 h 853"/>
                    <a:gd name="T32" fmla="*/ 356 w 974"/>
                    <a:gd name="T33" fmla="*/ 87 h 853"/>
                    <a:gd name="T34" fmla="*/ 387 w 974"/>
                    <a:gd name="T35" fmla="*/ 118 h 853"/>
                    <a:gd name="T36" fmla="*/ 401 w 974"/>
                    <a:gd name="T37" fmla="*/ 104 h 853"/>
                    <a:gd name="T38" fmla="*/ 428 w 974"/>
                    <a:gd name="T39" fmla="*/ 87 h 853"/>
                    <a:gd name="T40" fmla="*/ 440 w 974"/>
                    <a:gd name="T41" fmla="*/ 49 h 853"/>
                    <a:gd name="T42" fmla="*/ 452 w 974"/>
                    <a:gd name="T43" fmla="*/ 79 h 853"/>
                    <a:gd name="T44" fmla="*/ 496 w 974"/>
                    <a:gd name="T45" fmla="*/ 53 h 853"/>
                    <a:gd name="T46" fmla="*/ 12 w 974"/>
                    <a:gd name="T47" fmla="*/ 338 h 853"/>
                    <a:gd name="T48" fmla="*/ 25 w 974"/>
                    <a:gd name="T49" fmla="*/ 324 h 853"/>
                    <a:gd name="T50" fmla="*/ 56 w 974"/>
                    <a:gd name="T51" fmla="*/ 304 h 853"/>
                    <a:gd name="T52" fmla="*/ 84 w 974"/>
                    <a:gd name="T53" fmla="*/ 282 h 853"/>
                    <a:gd name="T54" fmla="*/ 119 w 974"/>
                    <a:gd name="T55" fmla="*/ 268 h 853"/>
                    <a:gd name="T56" fmla="*/ 123 w 974"/>
                    <a:gd name="T57" fmla="*/ 223 h 853"/>
                    <a:gd name="T58" fmla="*/ 139 w 974"/>
                    <a:gd name="T59" fmla="*/ 203 h 853"/>
                    <a:gd name="T60" fmla="*/ 132 w 974"/>
                    <a:gd name="T61" fmla="*/ 241 h 853"/>
                    <a:gd name="T62" fmla="*/ 152 w 974"/>
                    <a:gd name="T63" fmla="*/ 256 h 853"/>
                    <a:gd name="T64" fmla="*/ 208 w 974"/>
                    <a:gd name="T65" fmla="*/ 248 h 853"/>
                    <a:gd name="T66" fmla="*/ 229 w 974"/>
                    <a:gd name="T67" fmla="*/ 241 h 853"/>
                    <a:gd name="T68" fmla="*/ 247 w 974"/>
                    <a:gd name="T69" fmla="*/ 211 h 853"/>
                    <a:gd name="T70" fmla="*/ 275 w 974"/>
                    <a:gd name="T71" fmla="*/ 179 h 853"/>
                    <a:gd name="T72" fmla="*/ 308 w 974"/>
                    <a:gd name="T73" fmla="*/ 167 h 853"/>
                    <a:gd name="T74" fmla="*/ 254 w 974"/>
                    <a:gd name="T75" fmla="*/ 167 h 853"/>
                    <a:gd name="T76" fmla="*/ 242 w 974"/>
                    <a:gd name="T77" fmla="*/ 144 h 853"/>
                    <a:gd name="T78" fmla="*/ 268 w 974"/>
                    <a:gd name="T79" fmla="*/ 101 h 853"/>
                    <a:gd name="T80" fmla="*/ 245 w 974"/>
                    <a:gd name="T81" fmla="*/ 88 h 853"/>
                    <a:gd name="T82" fmla="*/ 223 w 974"/>
                    <a:gd name="T83" fmla="*/ 118 h 853"/>
                    <a:gd name="T84" fmla="*/ 202 w 974"/>
                    <a:gd name="T85" fmla="*/ 142 h 853"/>
                    <a:gd name="T86" fmla="*/ 212 w 974"/>
                    <a:gd name="T87" fmla="*/ 171 h 853"/>
                    <a:gd name="T88" fmla="*/ 195 w 974"/>
                    <a:gd name="T89" fmla="*/ 193 h 853"/>
                    <a:gd name="T90" fmla="*/ 171 w 974"/>
                    <a:gd name="T91" fmla="*/ 231 h 853"/>
                    <a:gd name="T92" fmla="*/ 148 w 974"/>
                    <a:gd name="T93" fmla="*/ 205 h 853"/>
                    <a:gd name="T94" fmla="*/ 119 w 974"/>
                    <a:gd name="T95" fmla="*/ 201 h 853"/>
                    <a:gd name="T96" fmla="*/ 96 w 974"/>
                    <a:gd name="T97" fmla="*/ 184 h 853"/>
                    <a:gd name="T98" fmla="*/ 92 w 974"/>
                    <a:gd name="T99" fmla="*/ 165 h 853"/>
                    <a:gd name="T100" fmla="*/ 103 w 974"/>
                    <a:gd name="T101" fmla="*/ 156 h 853"/>
                    <a:gd name="T102" fmla="*/ 94 w 974"/>
                    <a:gd name="T103" fmla="*/ 146 h 853"/>
                    <a:gd name="T104" fmla="*/ 113 w 974"/>
                    <a:gd name="T105" fmla="*/ 135 h 853"/>
                    <a:gd name="T106" fmla="*/ 132 w 974"/>
                    <a:gd name="T107" fmla="*/ 120 h 853"/>
                    <a:gd name="T108" fmla="*/ 139 w 974"/>
                    <a:gd name="T109" fmla="*/ 116 h 853"/>
                    <a:gd name="T110" fmla="*/ 173 w 974"/>
                    <a:gd name="T111" fmla="*/ 89 h 853"/>
                    <a:gd name="T112" fmla="*/ 194 w 974"/>
                    <a:gd name="T113" fmla="*/ 65 h 853"/>
                    <a:gd name="T114" fmla="*/ 200 w 974"/>
                    <a:gd name="T115" fmla="*/ 49 h 853"/>
                    <a:gd name="T116" fmla="*/ 215 w 974"/>
                    <a:gd name="T117" fmla="*/ 29 h 853"/>
                    <a:gd name="T118" fmla="*/ 236 w 974"/>
                    <a:gd name="T119" fmla="*/ 20 h 853"/>
                    <a:gd name="T120" fmla="*/ 258 w 974"/>
                    <a:gd name="T121" fmla="*/ 15 h 853"/>
                    <a:gd name="T122" fmla="*/ 274 w 974"/>
                    <a:gd name="T123" fmla="*/ 23 h 853"/>
                    <a:gd name="T124" fmla="*/ 293 w 974"/>
                    <a:gd name="T125" fmla="*/ 7 h 8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74" h="853">
                      <a:moveTo>
                        <a:pt x="935" y="791"/>
                      </a:moveTo>
                      <a:lnTo>
                        <a:pt x="944" y="791"/>
                      </a:lnTo>
                      <a:lnTo>
                        <a:pt x="945" y="791"/>
                      </a:lnTo>
                      <a:lnTo>
                        <a:pt x="945" y="792"/>
                      </a:lnTo>
                      <a:lnTo>
                        <a:pt x="949" y="792"/>
                      </a:lnTo>
                      <a:lnTo>
                        <a:pt x="949" y="795"/>
                      </a:lnTo>
                      <a:lnTo>
                        <a:pt x="950" y="796"/>
                      </a:lnTo>
                      <a:lnTo>
                        <a:pt x="952" y="798"/>
                      </a:lnTo>
                      <a:lnTo>
                        <a:pt x="953" y="799"/>
                      </a:lnTo>
                      <a:lnTo>
                        <a:pt x="953" y="800"/>
                      </a:lnTo>
                      <a:lnTo>
                        <a:pt x="954" y="800"/>
                      </a:lnTo>
                      <a:lnTo>
                        <a:pt x="954" y="803"/>
                      </a:lnTo>
                      <a:lnTo>
                        <a:pt x="958" y="804"/>
                      </a:lnTo>
                      <a:lnTo>
                        <a:pt x="958" y="806"/>
                      </a:lnTo>
                      <a:lnTo>
                        <a:pt x="960" y="806"/>
                      </a:lnTo>
                      <a:lnTo>
                        <a:pt x="960" y="807"/>
                      </a:lnTo>
                      <a:lnTo>
                        <a:pt x="962" y="808"/>
                      </a:lnTo>
                      <a:lnTo>
                        <a:pt x="963" y="813"/>
                      </a:lnTo>
                      <a:lnTo>
                        <a:pt x="966" y="815"/>
                      </a:lnTo>
                      <a:lnTo>
                        <a:pt x="966" y="817"/>
                      </a:lnTo>
                      <a:lnTo>
                        <a:pt x="966" y="817"/>
                      </a:lnTo>
                      <a:lnTo>
                        <a:pt x="966" y="819"/>
                      </a:lnTo>
                      <a:lnTo>
                        <a:pt x="967" y="819"/>
                      </a:lnTo>
                      <a:lnTo>
                        <a:pt x="967" y="821"/>
                      </a:lnTo>
                      <a:lnTo>
                        <a:pt x="966" y="821"/>
                      </a:lnTo>
                      <a:lnTo>
                        <a:pt x="966" y="821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7" y="823"/>
                      </a:lnTo>
                      <a:lnTo>
                        <a:pt x="966" y="836"/>
                      </a:lnTo>
                      <a:lnTo>
                        <a:pt x="967" y="836"/>
                      </a:lnTo>
                      <a:lnTo>
                        <a:pt x="967" y="837"/>
                      </a:lnTo>
                      <a:lnTo>
                        <a:pt x="967" y="837"/>
                      </a:lnTo>
                      <a:lnTo>
                        <a:pt x="967" y="838"/>
                      </a:lnTo>
                      <a:lnTo>
                        <a:pt x="970" y="838"/>
                      </a:lnTo>
                      <a:lnTo>
                        <a:pt x="970" y="841"/>
                      </a:lnTo>
                      <a:lnTo>
                        <a:pt x="971" y="841"/>
                      </a:lnTo>
                      <a:lnTo>
                        <a:pt x="971" y="844"/>
                      </a:lnTo>
                      <a:lnTo>
                        <a:pt x="973" y="844"/>
                      </a:lnTo>
                      <a:lnTo>
                        <a:pt x="973" y="845"/>
                      </a:lnTo>
                      <a:lnTo>
                        <a:pt x="974" y="846"/>
                      </a:lnTo>
                      <a:lnTo>
                        <a:pt x="974" y="849"/>
                      </a:lnTo>
                      <a:lnTo>
                        <a:pt x="969" y="849"/>
                      </a:lnTo>
                      <a:lnTo>
                        <a:pt x="967" y="850"/>
                      </a:lnTo>
                      <a:lnTo>
                        <a:pt x="967" y="851"/>
                      </a:lnTo>
                      <a:lnTo>
                        <a:pt x="966" y="853"/>
                      </a:lnTo>
                      <a:lnTo>
                        <a:pt x="965" y="851"/>
                      </a:lnTo>
                      <a:lnTo>
                        <a:pt x="963" y="850"/>
                      </a:lnTo>
                      <a:lnTo>
                        <a:pt x="963" y="850"/>
                      </a:lnTo>
                      <a:lnTo>
                        <a:pt x="962" y="850"/>
                      </a:lnTo>
                      <a:lnTo>
                        <a:pt x="962" y="849"/>
                      </a:lnTo>
                      <a:lnTo>
                        <a:pt x="961" y="849"/>
                      </a:lnTo>
                      <a:lnTo>
                        <a:pt x="960" y="847"/>
                      </a:lnTo>
                      <a:lnTo>
                        <a:pt x="958" y="847"/>
                      </a:lnTo>
                      <a:lnTo>
                        <a:pt x="958" y="846"/>
                      </a:lnTo>
                      <a:lnTo>
                        <a:pt x="957" y="846"/>
                      </a:lnTo>
                      <a:lnTo>
                        <a:pt x="957" y="845"/>
                      </a:lnTo>
                      <a:lnTo>
                        <a:pt x="957" y="845"/>
                      </a:lnTo>
                      <a:lnTo>
                        <a:pt x="954" y="844"/>
                      </a:lnTo>
                      <a:lnTo>
                        <a:pt x="953" y="842"/>
                      </a:lnTo>
                      <a:lnTo>
                        <a:pt x="950" y="841"/>
                      </a:lnTo>
                      <a:lnTo>
                        <a:pt x="949" y="840"/>
                      </a:lnTo>
                      <a:lnTo>
                        <a:pt x="949" y="838"/>
                      </a:lnTo>
                      <a:lnTo>
                        <a:pt x="949" y="836"/>
                      </a:lnTo>
                      <a:lnTo>
                        <a:pt x="948" y="833"/>
                      </a:lnTo>
                      <a:lnTo>
                        <a:pt x="948" y="833"/>
                      </a:lnTo>
                      <a:lnTo>
                        <a:pt x="946" y="832"/>
                      </a:lnTo>
                      <a:lnTo>
                        <a:pt x="946" y="830"/>
                      </a:lnTo>
                      <a:lnTo>
                        <a:pt x="944" y="829"/>
                      </a:lnTo>
                      <a:lnTo>
                        <a:pt x="943" y="820"/>
                      </a:lnTo>
                      <a:lnTo>
                        <a:pt x="941" y="820"/>
                      </a:lnTo>
                      <a:lnTo>
                        <a:pt x="941" y="817"/>
                      </a:lnTo>
                      <a:lnTo>
                        <a:pt x="941" y="817"/>
                      </a:lnTo>
                      <a:lnTo>
                        <a:pt x="941" y="816"/>
                      </a:lnTo>
                      <a:lnTo>
                        <a:pt x="940" y="816"/>
                      </a:lnTo>
                      <a:lnTo>
                        <a:pt x="940" y="815"/>
                      </a:lnTo>
                      <a:lnTo>
                        <a:pt x="941" y="813"/>
                      </a:lnTo>
                      <a:lnTo>
                        <a:pt x="941" y="812"/>
                      </a:lnTo>
                      <a:lnTo>
                        <a:pt x="941" y="812"/>
                      </a:lnTo>
                      <a:lnTo>
                        <a:pt x="940" y="812"/>
                      </a:lnTo>
                      <a:lnTo>
                        <a:pt x="940" y="809"/>
                      </a:lnTo>
                      <a:lnTo>
                        <a:pt x="940" y="809"/>
                      </a:lnTo>
                      <a:lnTo>
                        <a:pt x="940" y="807"/>
                      </a:lnTo>
                      <a:lnTo>
                        <a:pt x="939" y="807"/>
                      </a:lnTo>
                      <a:lnTo>
                        <a:pt x="939" y="806"/>
                      </a:lnTo>
                      <a:lnTo>
                        <a:pt x="939" y="806"/>
                      </a:lnTo>
                      <a:lnTo>
                        <a:pt x="937" y="795"/>
                      </a:lnTo>
                      <a:lnTo>
                        <a:pt x="936" y="794"/>
                      </a:lnTo>
                      <a:lnTo>
                        <a:pt x="935" y="791"/>
                      </a:lnTo>
                      <a:close/>
                      <a:moveTo>
                        <a:pt x="127" y="261"/>
                      </a:move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30" y="262"/>
                      </a:lnTo>
                      <a:lnTo>
                        <a:pt x="128" y="262"/>
                      </a:lnTo>
                      <a:lnTo>
                        <a:pt x="128" y="262"/>
                      </a:lnTo>
                      <a:lnTo>
                        <a:pt x="127" y="261"/>
                      </a:lnTo>
                      <a:close/>
                      <a:moveTo>
                        <a:pt x="296" y="201"/>
                      </a:move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6" y="202"/>
                      </a:lnTo>
                      <a:lnTo>
                        <a:pt x="297" y="202"/>
                      </a:lnTo>
                      <a:lnTo>
                        <a:pt x="297" y="201"/>
                      </a:lnTo>
                      <a:lnTo>
                        <a:pt x="296" y="201"/>
                      </a:lnTo>
                      <a:close/>
                      <a:moveTo>
                        <a:pt x="178" y="189"/>
                      </a:moveTo>
                      <a:lnTo>
                        <a:pt x="177" y="189"/>
                      </a:lnTo>
                      <a:lnTo>
                        <a:pt x="174" y="194"/>
                      </a:lnTo>
                      <a:lnTo>
                        <a:pt x="174" y="199"/>
                      </a:lnTo>
                      <a:lnTo>
                        <a:pt x="174" y="199"/>
                      </a:lnTo>
                      <a:lnTo>
                        <a:pt x="174" y="198"/>
                      </a:lnTo>
                      <a:lnTo>
                        <a:pt x="175" y="198"/>
                      </a:lnTo>
                      <a:lnTo>
                        <a:pt x="175" y="194"/>
                      </a:lnTo>
                      <a:lnTo>
                        <a:pt x="177" y="194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lnTo>
                        <a:pt x="178" y="189"/>
                      </a:lnTo>
                      <a:close/>
                      <a:moveTo>
                        <a:pt x="289" y="186"/>
                      </a:moveTo>
                      <a:lnTo>
                        <a:pt x="289" y="188"/>
                      </a:lnTo>
                      <a:lnTo>
                        <a:pt x="289" y="189"/>
                      </a:lnTo>
                      <a:lnTo>
                        <a:pt x="288" y="190"/>
                      </a:lnTo>
                      <a:lnTo>
                        <a:pt x="289" y="192"/>
                      </a:lnTo>
                      <a:lnTo>
                        <a:pt x="289" y="193"/>
                      </a:lnTo>
                      <a:lnTo>
                        <a:pt x="289" y="194"/>
                      </a:lnTo>
                      <a:lnTo>
                        <a:pt x="289" y="196"/>
                      </a:lnTo>
                      <a:lnTo>
                        <a:pt x="291" y="196"/>
                      </a:lnTo>
                      <a:lnTo>
                        <a:pt x="292" y="196"/>
                      </a:lnTo>
                      <a:lnTo>
                        <a:pt x="292" y="197"/>
                      </a:lnTo>
                      <a:lnTo>
                        <a:pt x="292" y="198"/>
                      </a:lnTo>
                      <a:lnTo>
                        <a:pt x="295" y="198"/>
                      </a:lnTo>
                      <a:lnTo>
                        <a:pt x="295" y="197"/>
                      </a:lnTo>
                      <a:lnTo>
                        <a:pt x="295" y="196"/>
                      </a:lnTo>
                      <a:lnTo>
                        <a:pt x="296" y="194"/>
                      </a:lnTo>
                      <a:lnTo>
                        <a:pt x="296" y="193"/>
                      </a:lnTo>
                      <a:lnTo>
                        <a:pt x="295" y="193"/>
                      </a:lnTo>
                      <a:lnTo>
                        <a:pt x="295" y="192"/>
                      </a:lnTo>
                      <a:lnTo>
                        <a:pt x="295" y="192"/>
                      </a:lnTo>
                      <a:lnTo>
                        <a:pt x="293" y="186"/>
                      </a:lnTo>
                      <a:lnTo>
                        <a:pt x="289" y="186"/>
                      </a:lnTo>
                      <a:close/>
                      <a:moveTo>
                        <a:pt x="382" y="180"/>
                      </a:moveTo>
                      <a:lnTo>
                        <a:pt x="381" y="180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1"/>
                      </a:lnTo>
                      <a:lnTo>
                        <a:pt x="381" y="182"/>
                      </a:lnTo>
                      <a:lnTo>
                        <a:pt x="378" y="182"/>
                      </a:lnTo>
                      <a:lnTo>
                        <a:pt x="378" y="184"/>
                      </a:lnTo>
                      <a:lnTo>
                        <a:pt x="381" y="182"/>
                      </a:lnTo>
                      <a:lnTo>
                        <a:pt x="381" y="184"/>
                      </a:lnTo>
                      <a:lnTo>
                        <a:pt x="382" y="184"/>
                      </a:lnTo>
                      <a:lnTo>
                        <a:pt x="384" y="184"/>
                      </a:lnTo>
                      <a:lnTo>
                        <a:pt x="384" y="185"/>
                      </a:lnTo>
                      <a:lnTo>
                        <a:pt x="384" y="189"/>
                      </a:lnTo>
                      <a:lnTo>
                        <a:pt x="381" y="189"/>
                      </a:lnTo>
                      <a:lnTo>
                        <a:pt x="381" y="189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90"/>
                      </a:lnTo>
                      <a:lnTo>
                        <a:pt x="381" y="189"/>
                      </a:lnTo>
                      <a:lnTo>
                        <a:pt x="378" y="189"/>
                      </a:lnTo>
                      <a:lnTo>
                        <a:pt x="378" y="189"/>
                      </a:lnTo>
                      <a:lnTo>
                        <a:pt x="377" y="188"/>
                      </a:lnTo>
                      <a:lnTo>
                        <a:pt x="376" y="188"/>
                      </a:lnTo>
                      <a:lnTo>
                        <a:pt x="376" y="189"/>
                      </a:lnTo>
                      <a:lnTo>
                        <a:pt x="380" y="193"/>
                      </a:lnTo>
                      <a:lnTo>
                        <a:pt x="380" y="194"/>
                      </a:lnTo>
                      <a:lnTo>
                        <a:pt x="381" y="194"/>
                      </a:lnTo>
                      <a:lnTo>
                        <a:pt x="382" y="196"/>
                      </a:lnTo>
                      <a:lnTo>
                        <a:pt x="384" y="196"/>
                      </a:lnTo>
                      <a:lnTo>
                        <a:pt x="384" y="197"/>
                      </a:lnTo>
                      <a:lnTo>
                        <a:pt x="385" y="197"/>
                      </a:lnTo>
                      <a:lnTo>
                        <a:pt x="386" y="198"/>
                      </a:lnTo>
                      <a:lnTo>
                        <a:pt x="387" y="197"/>
                      </a:lnTo>
                      <a:lnTo>
                        <a:pt x="390" y="197"/>
                      </a:lnTo>
                      <a:lnTo>
                        <a:pt x="390" y="194"/>
                      </a:lnTo>
                      <a:lnTo>
                        <a:pt x="393" y="196"/>
                      </a:lnTo>
                      <a:lnTo>
                        <a:pt x="391" y="192"/>
                      </a:lnTo>
                      <a:lnTo>
                        <a:pt x="394" y="190"/>
                      </a:lnTo>
                      <a:lnTo>
                        <a:pt x="394" y="189"/>
                      </a:lnTo>
                      <a:lnTo>
                        <a:pt x="387" y="188"/>
                      </a:lnTo>
                      <a:lnTo>
                        <a:pt x="385" y="185"/>
                      </a:lnTo>
                      <a:lnTo>
                        <a:pt x="384" y="185"/>
                      </a:lnTo>
                      <a:lnTo>
                        <a:pt x="384" y="184"/>
                      </a:lnTo>
                      <a:lnTo>
                        <a:pt x="384" y="182"/>
                      </a:lnTo>
                      <a:lnTo>
                        <a:pt x="382" y="181"/>
                      </a:lnTo>
                      <a:lnTo>
                        <a:pt x="382" y="180"/>
                      </a:lnTo>
                      <a:close/>
                      <a:moveTo>
                        <a:pt x="164" y="179"/>
                      </a:moveTo>
                      <a:lnTo>
                        <a:pt x="164" y="181"/>
                      </a:lnTo>
                      <a:lnTo>
                        <a:pt x="164" y="181"/>
                      </a:lnTo>
                      <a:lnTo>
                        <a:pt x="164" y="184"/>
                      </a:lnTo>
                      <a:lnTo>
                        <a:pt x="164" y="184"/>
                      </a:lnTo>
                      <a:lnTo>
                        <a:pt x="162" y="186"/>
                      </a:lnTo>
                      <a:lnTo>
                        <a:pt x="162" y="186"/>
                      </a:lnTo>
                      <a:lnTo>
                        <a:pt x="161" y="186"/>
                      </a:lnTo>
                      <a:lnTo>
                        <a:pt x="160" y="186"/>
                      </a:lnTo>
                      <a:lnTo>
                        <a:pt x="158" y="186"/>
                      </a:lnTo>
                      <a:lnTo>
                        <a:pt x="157" y="188"/>
                      </a:lnTo>
                      <a:lnTo>
                        <a:pt x="157" y="190"/>
                      </a:lnTo>
                      <a:lnTo>
                        <a:pt x="157" y="192"/>
                      </a:lnTo>
                      <a:lnTo>
                        <a:pt x="157" y="192"/>
                      </a:lnTo>
                      <a:lnTo>
                        <a:pt x="157" y="194"/>
                      </a:lnTo>
                      <a:lnTo>
                        <a:pt x="157" y="194"/>
                      </a:lnTo>
                      <a:lnTo>
                        <a:pt x="160" y="194"/>
                      </a:lnTo>
                      <a:lnTo>
                        <a:pt x="161" y="193"/>
                      </a:lnTo>
                      <a:lnTo>
                        <a:pt x="162" y="193"/>
                      </a:lnTo>
                      <a:lnTo>
                        <a:pt x="162" y="192"/>
                      </a:lnTo>
                      <a:lnTo>
                        <a:pt x="165" y="193"/>
                      </a:lnTo>
                      <a:lnTo>
                        <a:pt x="165" y="192"/>
                      </a:lnTo>
                      <a:lnTo>
                        <a:pt x="166" y="190"/>
                      </a:lnTo>
                      <a:lnTo>
                        <a:pt x="166" y="190"/>
                      </a:lnTo>
                      <a:lnTo>
                        <a:pt x="168" y="189"/>
                      </a:lnTo>
                      <a:lnTo>
                        <a:pt x="169" y="189"/>
                      </a:lnTo>
                      <a:lnTo>
                        <a:pt x="170" y="188"/>
                      </a:lnTo>
                      <a:lnTo>
                        <a:pt x="170" y="186"/>
                      </a:lnTo>
                      <a:lnTo>
                        <a:pt x="170" y="185"/>
                      </a:lnTo>
                      <a:lnTo>
                        <a:pt x="170" y="184"/>
                      </a:lnTo>
                      <a:lnTo>
                        <a:pt x="170" y="181"/>
                      </a:lnTo>
                      <a:lnTo>
                        <a:pt x="166" y="181"/>
                      </a:lnTo>
                      <a:lnTo>
                        <a:pt x="166" y="179"/>
                      </a:lnTo>
                      <a:lnTo>
                        <a:pt x="164" y="179"/>
                      </a:lnTo>
                      <a:close/>
                      <a:moveTo>
                        <a:pt x="199" y="179"/>
                      </a:moveTo>
                      <a:lnTo>
                        <a:pt x="200" y="181"/>
                      </a:lnTo>
                      <a:lnTo>
                        <a:pt x="207" y="181"/>
                      </a:lnTo>
                      <a:lnTo>
                        <a:pt x="207" y="181"/>
                      </a:lnTo>
                      <a:lnTo>
                        <a:pt x="206" y="180"/>
                      </a:lnTo>
                      <a:lnTo>
                        <a:pt x="206" y="180"/>
                      </a:lnTo>
                      <a:lnTo>
                        <a:pt x="204" y="179"/>
                      </a:lnTo>
                      <a:lnTo>
                        <a:pt x="204" y="179"/>
                      </a:lnTo>
                      <a:lnTo>
                        <a:pt x="203" y="179"/>
                      </a:lnTo>
                      <a:lnTo>
                        <a:pt x="202" y="180"/>
                      </a:lnTo>
                      <a:lnTo>
                        <a:pt x="202" y="180"/>
                      </a:lnTo>
                      <a:lnTo>
                        <a:pt x="202" y="179"/>
                      </a:lnTo>
                      <a:lnTo>
                        <a:pt x="199" y="179"/>
                      </a:lnTo>
                      <a:close/>
                      <a:moveTo>
                        <a:pt x="195" y="179"/>
                      </a:moveTo>
                      <a:lnTo>
                        <a:pt x="195" y="180"/>
                      </a:lnTo>
                      <a:lnTo>
                        <a:pt x="198" y="179"/>
                      </a:lnTo>
                      <a:lnTo>
                        <a:pt x="198" y="179"/>
                      </a:lnTo>
                      <a:lnTo>
                        <a:pt x="195" y="179"/>
                      </a:lnTo>
                      <a:close/>
                      <a:moveTo>
                        <a:pt x="378" y="164"/>
                      </a:moveTo>
                      <a:lnTo>
                        <a:pt x="378" y="164"/>
                      </a:lnTo>
                      <a:lnTo>
                        <a:pt x="376" y="164"/>
                      </a:lnTo>
                      <a:lnTo>
                        <a:pt x="376" y="165"/>
                      </a:lnTo>
                      <a:lnTo>
                        <a:pt x="376" y="167"/>
                      </a:lnTo>
                      <a:lnTo>
                        <a:pt x="377" y="167"/>
                      </a:lnTo>
                      <a:lnTo>
                        <a:pt x="378" y="167"/>
                      </a:lnTo>
                      <a:lnTo>
                        <a:pt x="378" y="168"/>
                      </a:lnTo>
                      <a:lnTo>
                        <a:pt x="382" y="168"/>
                      </a:lnTo>
                      <a:lnTo>
                        <a:pt x="382" y="165"/>
                      </a:lnTo>
                      <a:lnTo>
                        <a:pt x="381" y="165"/>
                      </a:lnTo>
                      <a:lnTo>
                        <a:pt x="380" y="164"/>
                      </a:lnTo>
                      <a:lnTo>
                        <a:pt x="378" y="164"/>
                      </a:lnTo>
                      <a:close/>
                      <a:moveTo>
                        <a:pt x="321" y="146"/>
                      </a:moveTo>
                      <a:lnTo>
                        <a:pt x="321" y="146"/>
                      </a:lnTo>
                      <a:lnTo>
                        <a:pt x="319" y="146"/>
                      </a:lnTo>
                      <a:lnTo>
                        <a:pt x="319" y="148"/>
                      </a:lnTo>
                      <a:lnTo>
                        <a:pt x="318" y="148"/>
                      </a:lnTo>
                      <a:lnTo>
                        <a:pt x="315" y="147"/>
                      </a:lnTo>
                      <a:lnTo>
                        <a:pt x="315" y="148"/>
                      </a:lnTo>
                      <a:lnTo>
                        <a:pt x="315" y="150"/>
                      </a:lnTo>
                      <a:lnTo>
                        <a:pt x="314" y="150"/>
                      </a:lnTo>
                      <a:lnTo>
                        <a:pt x="313" y="150"/>
                      </a:lnTo>
                      <a:lnTo>
                        <a:pt x="314" y="151"/>
                      </a:lnTo>
                      <a:lnTo>
                        <a:pt x="314" y="152"/>
                      </a:lnTo>
                      <a:lnTo>
                        <a:pt x="314" y="154"/>
                      </a:lnTo>
                      <a:lnTo>
                        <a:pt x="315" y="154"/>
                      </a:lnTo>
                      <a:lnTo>
                        <a:pt x="317" y="155"/>
                      </a:lnTo>
                      <a:lnTo>
                        <a:pt x="317" y="155"/>
                      </a:lnTo>
                      <a:lnTo>
                        <a:pt x="318" y="158"/>
                      </a:lnTo>
                      <a:lnTo>
                        <a:pt x="318" y="159"/>
                      </a:lnTo>
                      <a:lnTo>
                        <a:pt x="319" y="160"/>
                      </a:lnTo>
                      <a:lnTo>
                        <a:pt x="321" y="161"/>
                      </a:lnTo>
                      <a:lnTo>
                        <a:pt x="321" y="163"/>
                      </a:lnTo>
                      <a:lnTo>
                        <a:pt x="322" y="164"/>
                      </a:lnTo>
                      <a:lnTo>
                        <a:pt x="323" y="165"/>
                      </a:lnTo>
                      <a:lnTo>
                        <a:pt x="323" y="169"/>
                      </a:lnTo>
                      <a:lnTo>
                        <a:pt x="327" y="169"/>
                      </a:lnTo>
                      <a:lnTo>
                        <a:pt x="329" y="168"/>
                      </a:lnTo>
                      <a:lnTo>
                        <a:pt x="330" y="167"/>
                      </a:lnTo>
                      <a:lnTo>
                        <a:pt x="333" y="167"/>
                      </a:lnTo>
                      <a:lnTo>
                        <a:pt x="333" y="167"/>
                      </a:lnTo>
                      <a:lnTo>
                        <a:pt x="334" y="167"/>
                      </a:lnTo>
                      <a:lnTo>
                        <a:pt x="335" y="167"/>
                      </a:lnTo>
                      <a:lnTo>
                        <a:pt x="336" y="167"/>
                      </a:lnTo>
                      <a:lnTo>
                        <a:pt x="336" y="165"/>
                      </a:lnTo>
                      <a:lnTo>
                        <a:pt x="336" y="163"/>
                      </a:lnTo>
                      <a:lnTo>
                        <a:pt x="338" y="164"/>
                      </a:lnTo>
                      <a:lnTo>
                        <a:pt x="338" y="164"/>
                      </a:lnTo>
                      <a:lnTo>
                        <a:pt x="339" y="164"/>
                      </a:lnTo>
                      <a:lnTo>
                        <a:pt x="339" y="161"/>
                      </a:lnTo>
                      <a:lnTo>
                        <a:pt x="336" y="158"/>
                      </a:lnTo>
                      <a:lnTo>
                        <a:pt x="335" y="155"/>
                      </a:lnTo>
                      <a:lnTo>
                        <a:pt x="335" y="154"/>
                      </a:lnTo>
                      <a:lnTo>
                        <a:pt x="334" y="152"/>
                      </a:lnTo>
                      <a:lnTo>
                        <a:pt x="331" y="152"/>
                      </a:lnTo>
                      <a:lnTo>
                        <a:pt x="330" y="150"/>
                      </a:lnTo>
                      <a:lnTo>
                        <a:pt x="327" y="150"/>
                      </a:lnTo>
                      <a:lnTo>
                        <a:pt x="327" y="150"/>
                      </a:lnTo>
                      <a:lnTo>
                        <a:pt x="327" y="148"/>
                      </a:lnTo>
                      <a:lnTo>
                        <a:pt x="327" y="147"/>
                      </a:lnTo>
                      <a:lnTo>
                        <a:pt x="326" y="147"/>
                      </a:lnTo>
                      <a:lnTo>
                        <a:pt x="325" y="147"/>
                      </a:lnTo>
                      <a:lnTo>
                        <a:pt x="322" y="147"/>
                      </a:lnTo>
                      <a:lnTo>
                        <a:pt x="322" y="146"/>
                      </a:lnTo>
                      <a:lnTo>
                        <a:pt x="321" y="146"/>
                      </a:lnTo>
                      <a:close/>
                      <a:moveTo>
                        <a:pt x="118" y="134"/>
                      </a:move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9" y="135"/>
                      </a:lnTo>
                      <a:lnTo>
                        <a:pt x="118" y="135"/>
                      </a:lnTo>
                      <a:lnTo>
                        <a:pt x="118" y="135"/>
                      </a:lnTo>
                      <a:lnTo>
                        <a:pt x="118" y="134"/>
                      </a:lnTo>
                      <a:close/>
                      <a:moveTo>
                        <a:pt x="356" y="134"/>
                      </a:moveTo>
                      <a:lnTo>
                        <a:pt x="356" y="134"/>
                      </a:lnTo>
                      <a:lnTo>
                        <a:pt x="356" y="134"/>
                      </a:lnTo>
                      <a:lnTo>
                        <a:pt x="356" y="137"/>
                      </a:lnTo>
                      <a:lnTo>
                        <a:pt x="357" y="138"/>
                      </a:lnTo>
                      <a:lnTo>
                        <a:pt x="357" y="138"/>
                      </a:lnTo>
                      <a:lnTo>
                        <a:pt x="363" y="137"/>
                      </a:lnTo>
                      <a:lnTo>
                        <a:pt x="363" y="138"/>
                      </a:lnTo>
                      <a:lnTo>
                        <a:pt x="363" y="138"/>
                      </a:lnTo>
                      <a:lnTo>
                        <a:pt x="363" y="142"/>
                      </a:lnTo>
                      <a:lnTo>
                        <a:pt x="361" y="143"/>
                      </a:lnTo>
                      <a:lnTo>
                        <a:pt x="361" y="144"/>
                      </a:lnTo>
                      <a:lnTo>
                        <a:pt x="359" y="143"/>
                      </a:lnTo>
                      <a:lnTo>
                        <a:pt x="359" y="143"/>
                      </a:lnTo>
                      <a:lnTo>
                        <a:pt x="357" y="143"/>
                      </a:lnTo>
                      <a:lnTo>
                        <a:pt x="357" y="143"/>
                      </a:lnTo>
                      <a:lnTo>
                        <a:pt x="357" y="144"/>
                      </a:lnTo>
                      <a:lnTo>
                        <a:pt x="356" y="144"/>
                      </a:lnTo>
                      <a:lnTo>
                        <a:pt x="355" y="144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5" y="147"/>
                      </a:lnTo>
                      <a:lnTo>
                        <a:pt x="357" y="147"/>
                      </a:lnTo>
                      <a:lnTo>
                        <a:pt x="357" y="148"/>
                      </a:lnTo>
                      <a:lnTo>
                        <a:pt x="359" y="148"/>
                      </a:lnTo>
                      <a:lnTo>
                        <a:pt x="359" y="150"/>
                      </a:lnTo>
                      <a:lnTo>
                        <a:pt x="359" y="151"/>
                      </a:lnTo>
                      <a:lnTo>
                        <a:pt x="360" y="151"/>
                      </a:lnTo>
                      <a:lnTo>
                        <a:pt x="361" y="151"/>
                      </a:lnTo>
                      <a:lnTo>
                        <a:pt x="365" y="156"/>
                      </a:lnTo>
                      <a:lnTo>
                        <a:pt x="367" y="156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7" y="159"/>
                      </a:lnTo>
                      <a:lnTo>
                        <a:pt x="368" y="159"/>
                      </a:lnTo>
                      <a:lnTo>
                        <a:pt x="368" y="159"/>
                      </a:lnTo>
                      <a:lnTo>
                        <a:pt x="369" y="158"/>
                      </a:lnTo>
                      <a:lnTo>
                        <a:pt x="369" y="158"/>
                      </a:lnTo>
                      <a:lnTo>
                        <a:pt x="370" y="156"/>
                      </a:lnTo>
                      <a:lnTo>
                        <a:pt x="370" y="154"/>
                      </a:lnTo>
                      <a:lnTo>
                        <a:pt x="370" y="154"/>
                      </a:lnTo>
                      <a:lnTo>
                        <a:pt x="372" y="151"/>
                      </a:lnTo>
                      <a:lnTo>
                        <a:pt x="370" y="151"/>
                      </a:lnTo>
                      <a:lnTo>
                        <a:pt x="370" y="150"/>
                      </a:lnTo>
                      <a:lnTo>
                        <a:pt x="369" y="148"/>
                      </a:lnTo>
                      <a:lnTo>
                        <a:pt x="368" y="146"/>
                      </a:lnTo>
                      <a:lnTo>
                        <a:pt x="367" y="146"/>
                      </a:lnTo>
                      <a:lnTo>
                        <a:pt x="367" y="143"/>
                      </a:lnTo>
                      <a:lnTo>
                        <a:pt x="365" y="143"/>
                      </a:lnTo>
                      <a:lnTo>
                        <a:pt x="365" y="139"/>
                      </a:lnTo>
                      <a:lnTo>
                        <a:pt x="367" y="139"/>
                      </a:lnTo>
                      <a:lnTo>
                        <a:pt x="365" y="135"/>
                      </a:lnTo>
                      <a:lnTo>
                        <a:pt x="356" y="134"/>
                      </a:lnTo>
                      <a:close/>
                      <a:moveTo>
                        <a:pt x="351" y="118"/>
                      </a:moveTo>
                      <a:lnTo>
                        <a:pt x="351" y="120"/>
                      </a:lnTo>
                      <a:lnTo>
                        <a:pt x="352" y="121"/>
                      </a:lnTo>
                      <a:lnTo>
                        <a:pt x="353" y="124"/>
                      </a:lnTo>
                      <a:lnTo>
                        <a:pt x="353" y="126"/>
                      </a:lnTo>
                      <a:lnTo>
                        <a:pt x="356" y="126"/>
                      </a:lnTo>
                      <a:lnTo>
                        <a:pt x="357" y="126"/>
                      </a:lnTo>
                      <a:lnTo>
                        <a:pt x="360" y="125"/>
                      </a:lnTo>
                      <a:lnTo>
                        <a:pt x="361" y="125"/>
                      </a:lnTo>
                      <a:lnTo>
                        <a:pt x="361" y="124"/>
                      </a:lnTo>
                      <a:lnTo>
                        <a:pt x="360" y="124"/>
                      </a:lnTo>
                      <a:lnTo>
                        <a:pt x="359" y="124"/>
                      </a:lnTo>
                      <a:lnTo>
                        <a:pt x="359" y="122"/>
                      </a:lnTo>
                      <a:lnTo>
                        <a:pt x="356" y="121"/>
                      </a:lnTo>
                      <a:lnTo>
                        <a:pt x="356" y="120"/>
                      </a:lnTo>
                      <a:lnTo>
                        <a:pt x="351" y="118"/>
                      </a:lnTo>
                      <a:close/>
                      <a:moveTo>
                        <a:pt x="175" y="87"/>
                      </a:moveTo>
                      <a:lnTo>
                        <a:pt x="175" y="88"/>
                      </a:lnTo>
                      <a:lnTo>
                        <a:pt x="177" y="88"/>
                      </a:lnTo>
                      <a:lnTo>
                        <a:pt x="177" y="87"/>
                      </a:lnTo>
                      <a:lnTo>
                        <a:pt x="175" y="87"/>
                      </a:lnTo>
                      <a:close/>
                      <a:moveTo>
                        <a:pt x="190" y="70"/>
                      </a:moveTo>
                      <a:lnTo>
                        <a:pt x="190" y="71"/>
                      </a:lnTo>
                      <a:lnTo>
                        <a:pt x="190" y="71"/>
                      </a:lnTo>
                      <a:lnTo>
                        <a:pt x="191" y="71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lnTo>
                        <a:pt x="190" y="70"/>
                      </a:lnTo>
                      <a:close/>
                      <a:moveTo>
                        <a:pt x="295" y="0"/>
                      </a:moveTo>
                      <a:lnTo>
                        <a:pt x="297" y="0"/>
                      </a:lnTo>
                      <a:lnTo>
                        <a:pt x="298" y="2"/>
                      </a:lnTo>
                      <a:lnTo>
                        <a:pt x="298" y="2"/>
                      </a:lnTo>
                      <a:lnTo>
                        <a:pt x="300" y="3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2"/>
                      </a:lnTo>
                      <a:lnTo>
                        <a:pt x="301" y="4"/>
                      </a:lnTo>
                      <a:lnTo>
                        <a:pt x="302" y="4"/>
                      </a:lnTo>
                      <a:lnTo>
                        <a:pt x="302" y="6"/>
                      </a:lnTo>
                      <a:lnTo>
                        <a:pt x="298" y="7"/>
                      </a:lnTo>
                      <a:lnTo>
                        <a:pt x="300" y="11"/>
                      </a:lnTo>
                      <a:lnTo>
                        <a:pt x="301" y="10"/>
                      </a:lnTo>
                      <a:lnTo>
                        <a:pt x="302" y="10"/>
                      </a:lnTo>
                      <a:lnTo>
                        <a:pt x="304" y="8"/>
                      </a:lnTo>
                      <a:lnTo>
                        <a:pt x="304" y="10"/>
                      </a:lnTo>
                      <a:lnTo>
                        <a:pt x="302" y="11"/>
                      </a:lnTo>
                      <a:lnTo>
                        <a:pt x="302" y="12"/>
                      </a:lnTo>
                      <a:lnTo>
                        <a:pt x="301" y="15"/>
                      </a:lnTo>
                      <a:lnTo>
                        <a:pt x="304" y="15"/>
                      </a:lnTo>
                      <a:lnTo>
                        <a:pt x="304" y="15"/>
                      </a:lnTo>
                      <a:lnTo>
                        <a:pt x="305" y="14"/>
                      </a:lnTo>
                      <a:lnTo>
                        <a:pt x="305" y="12"/>
                      </a:lnTo>
                      <a:lnTo>
                        <a:pt x="305" y="11"/>
                      </a:lnTo>
                      <a:lnTo>
                        <a:pt x="304" y="8"/>
                      </a:lnTo>
                      <a:lnTo>
                        <a:pt x="306" y="7"/>
                      </a:lnTo>
                      <a:lnTo>
                        <a:pt x="306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8" y="6"/>
                      </a:lnTo>
                      <a:lnTo>
                        <a:pt x="309" y="6"/>
                      </a:lnTo>
                      <a:lnTo>
                        <a:pt x="310" y="7"/>
                      </a:lnTo>
                      <a:lnTo>
                        <a:pt x="310" y="10"/>
                      </a:lnTo>
                      <a:lnTo>
                        <a:pt x="312" y="10"/>
                      </a:lnTo>
                      <a:lnTo>
                        <a:pt x="312" y="12"/>
                      </a:lnTo>
                      <a:lnTo>
                        <a:pt x="314" y="11"/>
                      </a:lnTo>
                      <a:lnTo>
                        <a:pt x="314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5" y="10"/>
                      </a:lnTo>
                      <a:lnTo>
                        <a:pt x="317" y="11"/>
                      </a:lnTo>
                      <a:lnTo>
                        <a:pt x="317" y="11"/>
                      </a:lnTo>
                      <a:lnTo>
                        <a:pt x="315" y="12"/>
                      </a:lnTo>
                      <a:lnTo>
                        <a:pt x="315" y="14"/>
                      </a:lnTo>
                      <a:lnTo>
                        <a:pt x="321" y="14"/>
                      </a:lnTo>
                      <a:lnTo>
                        <a:pt x="321" y="15"/>
                      </a:lnTo>
                      <a:lnTo>
                        <a:pt x="322" y="15"/>
                      </a:lnTo>
                      <a:lnTo>
                        <a:pt x="323" y="19"/>
                      </a:lnTo>
                      <a:lnTo>
                        <a:pt x="317" y="19"/>
                      </a:lnTo>
                      <a:lnTo>
                        <a:pt x="317" y="19"/>
                      </a:lnTo>
                      <a:lnTo>
                        <a:pt x="317" y="20"/>
                      </a:lnTo>
                      <a:lnTo>
                        <a:pt x="315" y="20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12" y="21"/>
                      </a:lnTo>
                      <a:lnTo>
                        <a:pt x="309" y="21"/>
                      </a:lnTo>
                      <a:lnTo>
                        <a:pt x="309" y="23"/>
                      </a:lnTo>
                      <a:lnTo>
                        <a:pt x="310" y="24"/>
                      </a:lnTo>
                      <a:lnTo>
                        <a:pt x="310" y="25"/>
                      </a:lnTo>
                      <a:lnTo>
                        <a:pt x="310" y="27"/>
                      </a:lnTo>
                      <a:lnTo>
                        <a:pt x="314" y="25"/>
                      </a:lnTo>
                      <a:lnTo>
                        <a:pt x="314" y="25"/>
                      </a:lnTo>
                      <a:lnTo>
                        <a:pt x="314" y="24"/>
                      </a:lnTo>
                      <a:lnTo>
                        <a:pt x="314" y="23"/>
                      </a:lnTo>
                      <a:lnTo>
                        <a:pt x="317" y="25"/>
                      </a:lnTo>
                      <a:lnTo>
                        <a:pt x="317" y="24"/>
                      </a:lnTo>
                      <a:lnTo>
                        <a:pt x="318" y="24"/>
                      </a:lnTo>
                      <a:lnTo>
                        <a:pt x="319" y="23"/>
                      </a:lnTo>
                      <a:lnTo>
                        <a:pt x="321" y="23"/>
                      </a:lnTo>
                      <a:lnTo>
                        <a:pt x="321" y="24"/>
                      </a:lnTo>
                      <a:lnTo>
                        <a:pt x="326" y="24"/>
                      </a:lnTo>
                      <a:lnTo>
                        <a:pt x="326" y="24"/>
                      </a:lnTo>
                      <a:lnTo>
                        <a:pt x="327" y="25"/>
                      </a:lnTo>
                      <a:lnTo>
                        <a:pt x="329" y="25"/>
                      </a:lnTo>
                      <a:lnTo>
                        <a:pt x="329" y="24"/>
                      </a:lnTo>
                      <a:lnTo>
                        <a:pt x="331" y="24"/>
                      </a:lnTo>
                      <a:lnTo>
                        <a:pt x="330" y="23"/>
                      </a:lnTo>
                      <a:lnTo>
                        <a:pt x="331" y="21"/>
                      </a:lnTo>
                      <a:lnTo>
                        <a:pt x="334" y="24"/>
                      </a:lnTo>
                      <a:lnTo>
                        <a:pt x="335" y="24"/>
                      </a:lnTo>
                      <a:lnTo>
                        <a:pt x="336" y="25"/>
                      </a:lnTo>
                      <a:lnTo>
                        <a:pt x="336" y="25"/>
                      </a:lnTo>
                      <a:lnTo>
                        <a:pt x="338" y="25"/>
                      </a:lnTo>
                      <a:lnTo>
                        <a:pt x="338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9" y="25"/>
                      </a:lnTo>
                      <a:lnTo>
                        <a:pt x="338" y="27"/>
                      </a:lnTo>
                      <a:lnTo>
                        <a:pt x="336" y="28"/>
                      </a:lnTo>
                      <a:lnTo>
                        <a:pt x="334" y="28"/>
                      </a:lnTo>
                      <a:lnTo>
                        <a:pt x="334" y="29"/>
                      </a:lnTo>
                      <a:lnTo>
                        <a:pt x="338" y="29"/>
                      </a:lnTo>
                      <a:lnTo>
                        <a:pt x="338" y="31"/>
                      </a:lnTo>
                      <a:lnTo>
                        <a:pt x="339" y="31"/>
                      </a:lnTo>
                      <a:lnTo>
                        <a:pt x="342" y="31"/>
                      </a:lnTo>
                      <a:lnTo>
                        <a:pt x="343" y="31"/>
                      </a:lnTo>
                      <a:lnTo>
                        <a:pt x="343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4" y="31"/>
                      </a:lnTo>
                      <a:lnTo>
                        <a:pt x="346" y="31"/>
                      </a:lnTo>
                      <a:lnTo>
                        <a:pt x="346" y="32"/>
                      </a:lnTo>
                      <a:lnTo>
                        <a:pt x="348" y="32"/>
                      </a:lnTo>
                      <a:lnTo>
                        <a:pt x="351" y="33"/>
                      </a:lnTo>
                      <a:lnTo>
                        <a:pt x="353" y="33"/>
                      </a:lnTo>
                      <a:lnTo>
                        <a:pt x="355" y="33"/>
                      </a:lnTo>
                      <a:lnTo>
                        <a:pt x="356" y="35"/>
                      </a:lnTo>
                      <a:lnTo>
                        <a:pt x="357" y="36"/>
                      </a:lnTo>
                      <a:lnTo>
                        <a:pt x="357" y="36"/>
                      </a:lnTo>
                      <a:lnTo>
                        <a:pt x="359" y="36"/>
                      </a:lnTo>
                      <a:lnTo>
                        <a:pt x="360" y="36"/>
                      </a:lnTo>
                      <a:lnTo>
                        <a:pt x="361" y="36"/>
                      </a:lnTo>
                      <a:lnTo>
                        <a:pt x="364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65" y="38"/>
                      </a:lnTo>
                      <a:lnTo>
                        <a:pt x="373" y="41"/>
                      </a:lnTo>
                      <a:lnTo>
                        <a:pt x="373" y="41"/>
                      </a:lnTo>
                      <a:lnTo>
                        <a:pt x="378" y="42"/>
                      </a:lnTo>
                      <a:lnTo>
                        <a:pt x="380" y="45"/>
                      </a:lnTo>
                      <a:lnTo>
                        <a:pt x="384" y="45"/>
                      </a:lnTo>
                      <a:lnTo>
                        <a:pt x="384" y="46"/>
                      </a:lnTo>
                      <a:lnTo>
                        <a:pt x="385" y="46"/>
                      </a:lnTo>
                      <a:lnTo>
                        <a:pt x="386" y="48"/>
                      </a:lnTo>
                      <a:lnTo>
                        <a:pt x="389" y="49"/>
                      </a:lnTo>
                      <a:lnTo>
                        <a:pt x="391" y="50"/>
                      </a:lnTo>
                      <a:lnTo>
                        <a:pt x="393" y="52"/>
                      </a:lnTo>
                      <a:lnTo>
                        <a:pt x="394" y="53"/>
                      </a:lnTo>
                      <a:lnTo>
                        <a:pt x="395" y="53"/>
                      </a:lnTo>
                      <a:lnTo>
                        <a:pt x="395" y="52"/>
                      </a:lnTo>
                      <a:lnTo>
                        <a:pt x="397" y="52"/>
                      </a:lnTo>
                      <a:lnTo>
                        <a:pt x="397" y="52"/>
                      </a:lnTo>
                      <a:lnTo>
                        <a:pt x="397" y="53"/>
                      </a:lnTo>
                      <a:lnTo>
                        <a:pt x="397" y="53"/>
                      </a:lnTo>
                      <a:lnTo>
                        <a:pt x="397" y="54"/>
                      </a:lnTo>
                      <a:lnTo>
                        <a:pt x="398" y="54"/>
                      </a:lnTo>
                      <a:lnTo>
                        <a:pt x="398" y="55"/>
                      </a:lnTo>
                      <a:lnTo>
                        <a:pt x="399" y="57"/>
                      </a:lnTo>
                      <a:lnTo>
                        <a:pt x="402" y="57"/>
                      </a:lnTo>
                      <a:lnTo>
                        <a:pt x="405" y="57"/>
                      </a:lnTo>
                      <a:lnTo>
                        <a:pt x="405" y="58"/>
                      </a:lnTo>
                      <a:lnTo>
                        <a:pt x="407" y="59"/>
                      </a:lnTo>
                      <a:lnTo>
                        <a:pt x="407" y="62"/>
                      </a:lnTo>
                      <a:lnTo>
                        <a:pt x="408" y="62"/>
                      </a:lnTo>
                      <a:lnTo>
                        <a:pt x="410" y="63"/>
                      </a:lnTo>
                      <a:lnTo>
                        <a:pt x="410" y="63"/>
                      </a:lnTo>
                      <a:lnTo>
                        <a:pt x="411" y="71"/>
                      </a:lnTo>
                      <a:lnTo>
                        <a:pt x="410" y="71"/>
                      </a:lnTo>
                      <a:lnTo>
                        <a:pt x="410" y="74"/>
                      </a:lnTo>
                      <a:lnTo>
                        <a:pt x="408" y="74"/>
                      </a:lnTo>
                      <a:lnTo>
                        <a:pt x="407" y="75"/>
                      </a:lnTo>
                      <a:lnTo>
                        <a:pt x="406" y="76"/>
                      </a:lnTo>
                      <a:lnTo>
                        <a:pt x="406" y="78"/>
                      </a:lnTo>
                      <a:lnTo>
                        <a:pt x="403" y="78"/>
                      </a:lnTo>
                      <a:lnTo>
                        <a:pt x="401" y="82"/>
                      </a:lnTo>
                      <a:lnTo>
                        <a:pt x="398" y="82"/>
                      </a:lnTo>
                      <a:lnTo>
                        <a:pt x="398" y="82"/>
                      </a:lnTo>
                      <a:lnTo>
                        <a:pt x="397" y="82"/>
                      </a:lnTo>
                      <a:lnTo>
                        <a:pt x="397" y="83"/>
                      </a:lnTo>
                      <a:lnTo>
                        <a:pt x="395" y="83"/>
                      </a:lnTo>
                      <a:lnTo>
                        <a:pt x="395" y="84"/>
                      </a:lnTo>
                      <a:lnTo>
                        <a:pt x="394" y="84"/>
                      </a:lnTo>
                      <a:lnTo>
                        <a:pt x="394" y="84"/>
                      </a:lnTo>
                      <a:lnTo>
                        <a:pt x="382" y="84"/>
                      </a:lnTo>
                      <a:lnTo>
                        <a:pt x="382" y="83"/>
                      </a:lnTo>
                      <a:lnTo>
                        <a:pt x="380" y="83"/>
                      </a:lnTo>
                      <a:lnTo>
                        <a:pt x="380" y="83"/>
                      </a:lnTo>
                      <a:lnTo>
                        <a:pt x="374" y="83"/>
                      </a:lnTo>
                      <a:lnTo>
                        <a:pt x="374" y="82"/>
                      </a:lnTo>
                      <a:lnTo>
                        <a:pt x="370" y="82"/>
                      </a:lnTo>
                      <a:lnTo>
                        <a:pt x="369" y="80"/>
                      </a:lnTo>
                      <a:lnTo>
                        <a:pt x="364" y="80"/>
                      </a:lnTo>
                      <a:lnTo>
                        <a:pt x="364" y="79"/>
                      </a:lnTo>
                      <a:lnTo>
                        <a:pt x="356" y="78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5" y="72"/>
                      </a:lnTo>
                      <a:lnTo>
                        <a:pt x="353" y="74"/>
                      </a:lnTo>
                      <a:lnTo>
                        <a:pt x="353" y="74"/>
                      </a:lnTo>
                      <a:lnTo>
                        <a:pt x="353" y="76"/>
                      </a:lnTo>
                      <a:lnTo>
                        <a:pt x="352" y="76"/>
                      </a:lnTo>
                      <a:lnTo>
                        <a:pt x="352" y="75"/>
                      </a:lnTo>
                      <a:lnTo>
                        <a:pt x="350" y="74"/>
                      </a:lnTo>
                      <a:lnTo>
                        <a:pt x="348" y="74"/>
                      </a:lnTo>
                      <a:lnTo>
                        <a:pt x="347" y="72"/>
                      </a:lnTo>
                      <a:lnTo>
                        <a:pt x="347" y="71"/>
                      </a:lnTo>
                      <a:lnTo>
                        <a:pt x="343" y="72"/>
                      </a:lnTo>
                      <a:lnTo>
                        <a:pt x="343" y="71"/>
                      </a:lnTo>
                      <a:lnTo>
                        <a:pt x="340" y="71"/>
                      </a:lnTo>
                      <a:lnTo>
                        <a:pt x="340" y="70"/>
                      </a:lnTo>
                      <a:lnTo>
                        <a:pt x="340" y="70"/>
                      </a:lnTo>
                      <a:lnTo>
                        <a:pt x="339" y="70"/>
                      </a:lnTo>
                      <a:lnTo>
                        <a:pt x="339" y="70"/>
                      </a:lnTo>
                      <a:lnTo>
                        <a:pt x="339" y="69"/>
                      </a:lnTo>
                      <a:lnTo>
                        <a:pt x="338" y="69"/>
                      </a:lnTo>
                      <a:lnTo>
                        <a:pt x="338" y="67"/>
                      </a:lnTo>
                      <a:lnTo>
                        <a:pt x="335" y="66"/>
                      </a:lnTo>
                      <a:lnTo>
                        <a:pt x="335" y="65"/>
                      </a:lnTo>
                      <a:lnTo>
                        <a:pt x="333" y="66"/>
                      </a:lnTo>
                      <a:lnTo>
                        <a:pt x="333" y="67"/>
                      </a:lnTo>
                      <a:lnTo>
                        <a:pt x="334" y="67"/>
                      </a:lnTo>
                      <a:lnTo>
                        <a:pt x="334" y="67"/>
                      </a:lnTo>
                      <a:lnTo>
                        <a:pt x="335" y="69"/>
                      </a:lnTo>
                      <a:lnTo>
                        <a:pt x="335" y="70"/>
                      </a:lnTo>
                      <a:lnTo>
                        <a:pt x="336" y="71"/>
                      </a:lnTo>
                      <a:lnTo>
                        <a:pt x="338" y="72"/>
                      </a:lnTo>
                      <a:lnTo>
                        <a:pt x="338" y="72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4"/>
                      </a:lnTo>
                      <a:lnTo>
                        <a:pt x="336" y="75"/>
                      </a:lnTo>
                      <a:lnTo>
                        <a:pt x="339" y="74"/>
                      </a:lnTo>
                      <a:lnTo>
                        <a:pt x="339" y="74"/>
                      </a:lnTo>
                      <a:lnTo>
                        <a:pt x="340" y="74"/>
                      </a:lnTo>
                      <a:lnTo>
                        <a:pt x="342" y="75"/>
                      </a:lnTo>
                      <a:lnTo>
                        <a:pt x="342" y="76"/>
                      </a:lnTo>
                      <a:lnTo>
                        <a:pt x="339" y="76"/>
                      </a:lnTo>
                      <a:lnTo>
                        <a:pt x="340" y="79"/>
                      </a:lnTo>
                      <a:lnTo>
                        <a:pt x="342" y="80"/>
                      </a:lnTo>
                      <a:lnTo>
                        <a:pt x="344" y="80"/>
                      </a:lnTo>
                      <a:lnTo>
                        <a:pt x="344" y="80"/>
                      </a:lnTo>
                      <a:lnTo>
                        <a:pt x="344" y="79"/>
                      </a:lnTo>
                      <a:lnTo>
                        <a:pt x="344" y="79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4" y="82"/>
                      </a:lnTo>
                      <a:lnTo>
                        <a:pt x="340" y="82"/>
                      </a:lnTo>
                      <a:lnTo>
                        <a:pt x="340" y="83"/>
                      </a:lnTo>
                      <a:lnTo>
                        <a:pt x="346" y="83"/>
                      </a:lnTo>
                      <a:lnTo>
                        <a:pt x="347" y="84"/>
                      </a:lnTo>
                      <a:lnTo>
                        <a:pt x="350" y="84"/>
                      </a:lnTo>
                      <a:lnTo>
                        <a:pt x="350" y="86"/>
                      </a:lnTo>
                      <a:lnTo>
                        <a:pt x="351" y="86"/>
                      </a:lnTo>
                      <a:lnTo>
                        <a:pt x="351" y="86"/>
                      </a:lnTo>
                      <a:lnTo>
                        <a:pt x="356" y="86"/>
                      </a:lnTo>
                      <a:lnTo>
                        <a:pt x="356" y="87"/>
                      </a:lnTo>
                      <a:lnTo>
                        <a:pt x="357" y="87"/>
                      </a:lnTo>
                      <a:lnTo>
                        <a:pt x="357" y="88"/>
                      </a:lnTo>
                      <a:lnTo>
                        <a:pt x="359" y="88"/>
                      </a:lnTo>
                      <a:lnTo>
                        <a:pt x="360" y="89"/>
                      </a:lnTo>
                      <a:lnTo>
                        <a:pt x="361" y="92"/>
                      </a:lnTo>
                      <a:lnTo>
                        <a:pt x="360" y="92"/>
                      </a:lnTo>
                      <a:lnTo>
                        <a:pt x="359" y="96"/>
                      </a:lnTo>
                      <a:lnTo>
                        <a:pt x="360" y="96"/>
                      </a:lnTo>
                      <a:lnTo>
                        <a:pt x="360" y="100"/>
                      </a:lnTo>
                      <a:lnTo>
                        <a:pt x="361" y="100"/>
                      </a:lnTo>
                      <a:lnTo>
                        <a:pt x="361" y="105"/>
                      </a:lnTo>
                      <a:lnTo>
                        <a:pt x="361" y="105"/>
                      </a:lnTo>
                      <a:lnTo>
                        <a:pt x="361" y="107"/>
                      </a:lnTo>
                      <a:lnTo>
                        <a:pt x="363" y="107"/>
                      </a:lnTo>
                      <a:lnTo>
                        <a:pt x="361" y="108"/>
                      </a:lnTo>
                      <a:lnTo>
                        <a:pt x="361" y="108"/>
                      </a:lnTo>
                      <a:lnTo>
                        <a:pt x="363" y="109"/>
                      </a:lnTo>
                      <a:lnTo>
                        <a:pt x="363" y="109"/>
                      </a:lnTo>
                      <a:lnTo>
                        <a:pt x="363" y="112"/>
                      </a:lnTo>
                      <a:lnTo>
                        <a:pt x="364" y="112"/>
                      </a:lnTo>
                      <a:lnTo>
                        <a:pt x="364" y="112"/>
                      </a:lnTo>
                      <a:lnTo>
                        <a:pt x="365" y="113"/>
                      </a:lnTo>
                      <a:lnTo>
                        <a:pt x="365" y="112"/>
                      </a:lnTo>
                      <a:lnTo>
                        <a:pt x="367" y="112"/>
                      </a:lnTo>
                      <a:lnTo>
                        <a:pt x="368" y="112"/>
                      </a:lnTo>
                      <a:lnTo>
                        <a:pt x="368" y="112"/>
                      </a:lnTo>
                      <a:lnTo>
                        <a:pt x="369" y="113"/>
                      </a:lnTo>
                      <a:lnTo>
                        <a:pt x="369" y="113"/>
                      </a:lnTo>
                      <a:lnTo>
                        <a:pt x="369" y="117"/>
                      </a:lnTo>
                      <a:lnTo>
                        <a:pt x="370" y="118"/>
                      </a:lnTo>
                      <a:lnTo>
                        <a:pt x="373" y="117"/>
                      </a:lnTo>
                      <a:lnTo>
                        <a:pt x="378" y="118"/>
                      </a:lnTo>
                      <a:lnTo>
                        <a:pt x="382" y="120"/>
                      </a:lnTo>
                      <a:lnTo>
                        <a:pt x="382" y="121"/>
                      </a:lnTo>
                      <a:lnTo>
                        <a:pt x="384" y="121"/>
                      </a:lnTo>
                      <a:lnTo>
                        <a:pt x="384" y="118"/>
                      </a:lnTo>
                      <a:lnTo>
                        <a:pt x="387" y="118"/>
                      </a:lnTo>
                      <a:lnTo>
                        <a:pt x="387" y="117"/>
                      </a:lnTo>
                      <a:lnTo>
                        <a:pt x="387" y="117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16"/>
                      </a:lnTo>
                      <a:lnTo>
                        <a:pt x="387" y="109"/>
                      </a:lnTo>
                      <a:lnTo>
                        <a:pt x="385" y="108"/>
                      </a:lnTo>
                      <a:lnTo>
                        <a:pt x="384" y="108"/>
                      </a:lnTo>
                      <a:lnTo>
                        <a:pt x="382" y="107"/>
                      </a:lnTo>
                      <a:lnTo>
                        <a:pt x="381" y="104"/>
                      </a:lnTo>
                      <a:lnTo>
                        <a:pt x="380" y="104"/>
                      </a:lnTo>
                      <a:lnTo>
                        <a:pt x="378" y="101"/>
                      </a:lnTo>
                      <a:lnTo>
                        <a:pt x="380" y="101"/>
                      </a:lnTo>
                      <a:lnTo>
                        <a:pt x="380" y="100"/>
                      </a:lnTo>
                      <a:lnTo>
                        <a:pt x="381" y="100"/>
                      </a:lnTo>
                      <a:lnTo>
                        <a:pt x="381" y="97"/>
                      </a:lnTo>
                      <a:lnTo>
                        <a:pt x="381" y="96"/>
                      </a:lnTo>
                      <a:lnTo>
                        <a:pt x="381" y="95"/>
                      </a:lnTo>
                      <a:lnTo>
                        <a:pt x="385" y="96"/>
                      </a:lnTo>
                      <a:lnTo>
                        <a:pt x="387" y="99"/>
                      </a:lnTo>
                      <a:lnTo>
                        <a:pt x="391" y="99"/>
                      </a:lnTo>
                      <a:lnTo>
                        <a:pt x="391" y="100"/>
                      </a:lnTo>
                      <a:lnTo>
                        <a:pt x="393" y="100"/>
                      </a:lnTo>
                      <a:lnTo>
                        <a:pt x="393" y="101"/>
                      </a:lnTo>
                      <a:lnTo>
                        <a:pt x="391" y="103"/>
                      </a:lnTo>
                      <a:lnTo>
                        <a:pt x="391" y="103"/>
                      </a:lnTo>
                      <a:lnTo>
                        <a:pt x="390" y="103"/>
                      </a:lnTo>
                      <a:lnTo>
                        <a:pt x="390" y="104"/>
                      </a:lnTo>
                      <a:lnTo>
                        <a:pt x="391" y="104"/>
                      </a:lnTo>
                      <a:lnTo>
                        <a:pt x="393" y="103"/>
                      </a:lnTo>
                      <a:lnTo>
                        <a:pt x="393" y="103"/>
                      </a:lnTo>
                      <a:lnTo>
                        <a:pt x="394" y="103"/>
                      </a:lnTo>
                      <a:lnTo>
                        <a:pt x="394" y="103"/>
                      </a:lnTo>
                      <a:lnTo>
                        <a:pt x="397" y="103"/>
                      </a:lnTo>
                      <a:lnTo>
                        <a:pt x="397" y="104"/>
                      </a:lnTo>
                      <a:lnTo>
                        <a:pt x="401" y="104"/>
                      </a:lnTo>
                      <a:lnTo>
                        <a:pt x="401" y="105"/>
                      </a:lnTo>
                      <a:lnTo>
                        <a:pt x="405" y="105"/>
                      </a:lnTo>
                      <a:lnTo>
                        <a:pt x="405" y="105"/>
                      </a:lnTo>
                      <a:lnTo>
                        <a:pt x="408" y="107"/>
                      </a:lnTo>
                      <a:lnTo>
                        <a:pt x="408" y="104"/>
                      </a:lnTo>
                      <a:lnTo>
                        <a:pt x="407" y="103"/>
                      </a:lnTo>
                      <a:lnTo>
                        <a:pt x="407" y="101"/>
                      </a:lnTo>
                      <a:lnTo>
                        <a:pt x="406" y="100"/>
                      </a:lnTo>
                      <a:lnTo>
                        <a:pt x="405" y="99"/>
                      </a:lnTo>
                      <a:lnTo>
                        <a:pt x="405" y="99"/>
                      </a:lnTo>
                      <a:lnTo>
                        <a:pt x="402" y="96"/>
                      </a:lnTo>
                      <a:lnTo>
                        <a:pt x="401" y="95"/>
                      </a:lnTo>
                      <a:lnTo>
                        <a:pt x="401" y="92"/>
                      </a:lnTo>
                      <a:lnTo>
                        <a:pt x="403" y="91"/>
                      </a:lnTo>
                      <a:lnTo>
                        <a:pt x="403" y="89"/>
                      </a:lnTo>
                      <a:lnTo>
                        <a:pt x="405" y="89"/>
                      </a:lnTo>
                      <a:lnTo>
                        <a:pt x="405" y="88"/>
                      </a:lnTo>
                      <a:lnTo>
                        <a:pt x="406" y="88"/>
                      </a:lnTo>
                      <a:lnTo>
                        <a:pt x="407" y="87"/>
                      </a:lnTo>
                      <a:lnTo>
                        <a:pt x="408" y="87"/>
                      </a:lnTo>
                      <a:lnTo>
                        <a:pt x="408" y="86"/>
                      </a:lnTo>
                      <a:lnTo>
                        <a:pt x="410" y="84"/>
                      </a:lnTo>
                      <a:lnTo>
                        <a:pt x="410" y="83"/>
                      </a:lnTo>
                      <a:lnTo>
                        <a:pt x="414" y="83"/>
                      </a:lnTo>
                      <a:lnTo>
                        <a:pt x="415" y="80"/>
                      </a:lnTo>
                      <a:lnTo>
                        <a:pt x="416" y="80"/>
                      </a:lnTo>
                      <a:lnTo>
                        <a:pt x="418" y="79"/>
                      </a:lnTo>
                      <a:lnTo>
                        <a:pt x="420" y="79"/>
                      </a:lnTo>
                      <a:lnTo>
                        <a:pt x="423" y="82"/>
                      </a:lnTo>
                      <a:lnTo>
                        <a:pt x="425" y="82"/>
                      </a:lnTo>
                      <a:lnTo>
                        <a:pt x="427" y="83"/>
                      </a:lnTo>
                      <a:lnTo>
                        <a:pt x="428" y="83"/>
                      </a:lnTo>
                      <a:lnTo>
                        <a:pt x="428" y="84"/>
                      </a:lnTo>
                      <a:lnTo>
                        <a:pt x="429" y="84"/>
                      </a:lnTo>
                      <a:lnTo>
                        <a:pt x="429" y="86"/>
                      </a:lnTo>
                      <a:lnTo>
                        <a:pt x="428" y="86"/>
                      </a:lnTo>
                      <a:lnTo>
                        <a:pt x="428" y="87"/>
                      </a:lnTo>
                      <a:lnTo>
                        <a:pt x="432" y="87"/>
                      </a:lnTo>
                      <a:lnTo>
                        <a:pt x="432" y="84"/>
                      </a:lnTo>
                      <a:lnTo>
                        <a:pt x="433" y="82"/>
                      </a:lnTo>
                      <a:lnTo>
                        <a:pt x="433" y="79"/>
                      </a:lnTo>
                      <a:lnTo>
                        <a:pt x="435" y="79"/>
                      </a:lnTo>
                      <a:lnTo>
                        <a:pt x="435" y="76"/>
                      </a:lnTo>
                      <a:lnTo>
                        <a:pt x="436" y="75"/>
                      </a:lnTo>
                      <a:lnTo>
                        <a:pt x="437" y="75"/>
                      </a:lnTo>
                      <a:lnTo>
                        <a:pt x="439" y="74"/>
                      </a:lnTo>
                      <a:lnTo>
                        <a:pt x="439" y="72"/>
                      </a:lnTo>
                      <a:lnTo>
                        <a:pt x="437" y="72"/>
                      </a:lnTo>
                      <a:lnTo>
                        <a:pt x="439" y="70"/>
                      </a:lnTo>
                      <a:lnTo>
                        <a:pt x="437" y="70"/>
                      </a:lnTo>
                      <a:lnTo>
                        <a:pt x="437" y="69"/>
                      </a:lnTo>
                      <a:lnTo>
                        <a:pt x="436" y="69"/>
                      </a:lnTo>
                      <a:lnTo>
                        <a:pt x="435" y="67"/>
                      </a:lnTo>
                      <a:lnTo>
                        <a:pt x="435" y="67"/>
                      </a:lnTo>
                      <a:lnTo>
                        <a:pt x="435" y="65"/>
                      </a:lnTo>
                      <a:lnTo>
                        <a:pt x="436" y="63"/>
                      </a:lnTo>
                      <a:lnTo>
                        <a:pt x="436" y="63"/>
                      </a:lnTo>
                      <a:lnTo>
                        <a:pt x="436" y="62"/>
                      </a:lnTo>
                      <a:lnTo>
                        <a:pt x="436" y="62"/>
                      </a:lnTo>
                      <a:lnTo>
                        <a:pt x="436" y="61"/>
                      </a:lnTo>
                      <a:lnTo>
                        <a:pt x="437" y="61"/>
                      </a:lnTo>
                      <a:lnTo>
                        <a:pt x="437" y="59"/>
                      </a:lnTo>
                      <a:lnTo>
                        <a:pt x="437" y="59"/>
                      </a:lnTo>
                      <a:lnTo>
                        <a:pt x="439" y="59"/>
                      </a:lnTo>
                      <a:lnTo>
                        <a:pt x="439" y="58"/>
                      </a:lnTo>
                      <a:lnTo>
                        <a:pt x="439" y="57"/>
                      </a:lnTo>
                      <a:lnTo>
                        <a:pt x="440" y="57"/>
                      </a:lnTo>
                      <a:lnTo>
                        <a:pt x="440" y="55"/>
                      </a:lnTo>
                      <a:lnTo>
                        <a:pt x="441" y="55"/>
                      </a:lnTo>
                      <a:lnTo>
                        <a:pt x="441" y="54"/>
                      </a:lnTo>
                      <a:lnTo>
                        <a:pt x="441" y="54"/>
                      </a:lnTo>
                      <a:lnTo>
                        <a:pt x="441" y="50"/>
                      </a:lnTo>
                      <a:lnTo>
                        <a:pt x="440" y="50"/>
                      </a:lnTo>
                      <a:lnTo>
                        <a:pt x="440" y="49"/>
                      </a:lnTo>
                      <a:lnTo>
                        <a:pt x="437" y="48"/>
                      </a:lnTo>
                      <a:lnTo>
                        <a:pt x="435" y="46"/>
                      </a:lnTo>
                      <a:lnTo>
                        <a:pt x="435" y="42"/>
                      </a:lnTo>
                      <a:lnTo>
                        <a:pt x="435" y="42"/>
                      </a:lnTo>
                      <a:lnTo>
                        <a:pt x="436" y="44"/>
                      </a:lnTo>
                      <a:lnTo>
                        <a:pt x="439" y="45"/>
                      </a:lnTo>
                      <a:lnTo>
                        <a:pt x="441" y="46"/>
                      </a:lnTo>
                      <a:lnTo>
                        <a:pt x="444" y="46"/>
                      </a:lnTo>
                      <a:lnTo>
                        <a:pt x="444" y="46"/>
                      </a:lnTo>
                      <a:lnTo>
                        <a:pt x="445" y="46"/>
                      </a:lnTo>
                      <a:lnTo>
                        <a:pt x="445" y="48"/>
                      </a:lnTo>
                      <a:lnTo>
                        <a:pt x="453" y="48"/>
                      </a:lnTo>
                      <a:lnTo>
                        <a:pt x="457" y="53"/>
                      </a:lnTo>
                      <a:lnTo>
                        <a:pt x="457" y="54"/>
                      </a:lnTo>
                      <a:lnTo>
                        <a:pt x="461" y="58"/>
                      </a:lnTo>
                      <a:lnTo>
                        <a:pt x="461" y="59"/>
                      </a:lnTo>
                      <a:lnTo>
                        <a:pt x="462" y="59"/>
                      </a:lnTo>
                      <a:lnTo>
                        <a:pt x="462" y="61"/>
                      </a:lnTo>
                      <a:lnTo>
                        <a:pt x="462" y="61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1" y="63"/>
                      </a:lnTo>
                      <a:lnTo>
                        <a:pt x="458" y="65"/>
                      </a:lnTo>
                      <a:lnTo>
                        <a:pt x="457" y="65"/>
                      </a:lnTo>
                      <a:lnTo>
                        <a:pt x="457" y="65"/>
                      </a:lnTo>
                      <a:lnTo>
                        <a:pt x="453" y="65"/>
                      </a:lnTo>
                      <a:lnTo>
                        <a:pt x="452" y="65"/>
                      </a:lnTo>
                      <a:lnTo>
                        <a:pt x="452" y="66"/>
                      </a:lnTo>
                      <a:lnTo>
                        <a:pt x="452" y="67"/>
                      </a:lnTo>
                      <a:lnTo>
                        <a:pt x="450" y="67"/>
                      </a:lnTo>
                      <a:lnTo>
                        <a:pt x="450" y="69"/>
                      </a:lnTo>
                      <a:lnTo>
                        <a:pt x="449" y="70"/>
                      </a:lnTo>
                      <a:lnTo>
                        <a:pt x="449" y="72"/>
                      </a:lnTo>
                      <a:lnTo>
                        <a:pt x="452" y="74"/>
                      </a:lnTo>
                      <a:lnTo>
                        <a:pt x="452" y="75"/>
                      </a:lnTo>
                      <a:lnTo>
                        <a:pt x="452" y="76"/>
                      </a:lnTo>
                      <a:lnTo>
                        <a:pt x="452" y="79"/>
                      </a:lnTo>
                      <a:lnTo>
                        <a:pt x="453" y="80"/>
                      </a:lnTo>
                      <a:lnTo>
                        <a:pt x="453" y="80"/>
                      </a:lnTo>
                      <a:lnTo>
                        <a:pt x="456" y="80"/>
                      </a:lnTo>
                      <a:lnTo>
                        <a:pt x="457" y="79"/>
                      </a:lnTo>
                      <a:lnTo>
                        <a:pt x="461" y="79"/>
                      </a:lnTo>
                      <a:lnTo>
                        <a:pt x="461" y="79"/>
                      </a:lnTo>
                      <a:lnTo>
                        <a:pt x="465" y="78"/>
                      </a:lnTo>
                      <a:lnTo>
                        <a:pt x="466" y="76"/>
                      </a:lnTo>
                      <a:lnTo>
                        <a:pt x="467" y="76"/>
                      </a:lnTo>
                      <a:lnTo>
                        <a:pt x="467" y="76"/>
                      </a:lnTo>
                      <a:lnTo>
                        <a:pt x="469" y="76"/>
                      </a:lnTo>
                      <a:lnTo>
                        <a:pt x="469" y="76"/>
                      </a:lnTo>
                      <a:lnTo>
                        <a:pt x="470" y="75"/>
                      </a:lnTo>
                      <a:lnTo>
                        <a:pt x="470" y="72"/>
                      </a:lnTo>
                      <a:lnTo>
                        <a:pt x="469" y="70"/>
                      </a:lnTo>
                      <a:lnTo>
                        <a:pt x="470" y="69"/>
                      </a:lnTo>
                      <a:lnTo>
                        <a:pt x="470" y="69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1" y="63"/>
                      </a:lnTo>
                      <a:lnTo>
                        <a:pt x="473" y="63"/>
                      </a:lnTo>
                      <a:lnTo>
                        <a:pt x="475" y="63"/>
                      </a:lnTo>
                      <a:lnTo>
                        <a:pt x="475" y="62"/>
                      </a:lnTo>
                      <a:lnTo>
                        <a:pt x="477" y="63"/>
                      </a:lnTo>
                      <a:lnTo>
                        <a:pt x="477" y="62"/>
                      </a:lnTo>
                      <a:lnTo>
                        <a:pt x="478" y="62"/>
                      </a:lnTo>
                      <a:lnTo>
                        <a:pt x="478" y="59"/>
                      </a:lnTo>
                      <a:lnTo>
                        <a:pt x="480" y="59"/>
                      </a:lnTo>
                      <a:lnTo>
                        <a:pt x="483" y="59"/>
                      </a:lnTo>
                      <a:lnTo>
                        <a:pt x="486" y="58"/>
                      </a:lnTo>
                      <a:lnTo>
                        <a:pt x="487" y="58"/>
                      </a:lnTo>
                      <a:lnTo>
                        <a:pt x="490" y="57"/>
                      </a:lnTo>
                      <a:lnTo>
                        <a:pt x="490" y="55"/>
                      </a:lnTo>
                      <a:lnTo>
                        <a:pt x="491" y="55"/>
                      </a:lnTo>
                      <a:lnTo>
                        <a:pt x="491" y="55"/>
                      </a:lnTo>
                      <a:lnTo>
                        <a:pt x="495" y="54"/>
                      </a:lnTo>
                      <a:lnTo>
                        <a:pt x="496" y="53"/>
                      </a:lnTo>
                      <a:lnTo>
                        <a:pt x="497" y="53"/>
                      </a:lnTo>
                      <a:lnTo>
                        <a:pt x="497" y="52"/>
                      </a:lnTo>
                      <a:lnTo>
                        <a:pt x="501" y="52"/>
                      </a:lnTo>
                      <a:lnTo>
                        <a:pt x="503" y="50"/>
                      </a:lnTo>
                      <a:lnTo>
                        <a:pt x="503" y="50"/>
                      </a:lnTo>
                      <a:lnTo>
                        <a:pt x="503" y="343"/>
                      </a:lnTo>
                      <a:lnTo>
                        <a:pt x="503" y="343"/>
                      </a:lnTo>
                      <a:lnTo>
                        <a:pt x="501" y="342"/>
                      </a:lnTo>
                      <a:lnTo>
                        <a:pt x="500" y="342"/>
                      </a:lnTo>
                      <a:lnTo>
                        <a:pt x="497" y="341"/>
                      </a:lnTo>
                      <a:lnTo>
                        <a:pt x="497" y="342"/>
                      </a:lnTo>
                      <a:lnTo>
                        <a:pt x="496" y="342"/>
                      </a:lnTo>
                      <a:lnTo>
                        <a:pt x="497" y="342"/>
                      </a:lnTo>
                      <a:lnTo>
                        <a:pt x="496" y="343"/>
                      </a:lnTo>
                      <a:lnTo>
                        <a:pt x="20" y="343"/>
                      </a:lnTo>
                      <a:lnTo>
                        <a:pt x="20" y="342"/>
                      </a:lnTo>
                      <a:lnTo>
                        <a:pt x="20" y="341"/>
                      </a:lnTo>
                      <a:lnTo>
                        <a:pt x="16" y="341"/>
                      </a:lnTo>
                      <a:lnTo>
                        <a:pt x="16" y="341"/>
                      </a:lnTo>
                      <a:lnTo>
                        <a:pt x="17" y="340"/>
                      </a:lnTo>
                      <a:lnTo>
                        <a:pt x="18" y="340"/>
                      </a:lnTo>
                      <a:lnTo>
                        <a:pt x="18" y="340"/>
                      </a:lnTo>
                      <a:lnTo>
                        <a:pt x="18" y="338"/>
                      </a:lnTo>
                      <a:lnTo>
                        <a:pt x="18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7" y="338"/>
                      </a:lnTo>
                      <a:lnTo>
                        <a:pt x="16" y="340"/>
                      </a:lnTo>
                      <a:lnTo>
                        <a:pt x="14" y="340"/>
                      </a:lnTo>
                      <a:lnTo>
                        <a:pt x="14" y="341"/>
                      </a:lnTo>
                      <a:lnTo>
                        <a:pt x="14" y="341"/>
                      </a:lnTo>
                      <a:lnTo>
                        <a:pt x="13" y="341"/>
                      </a:lnTo>
                      <a:lnTo>
                        <a:pt x="13" y="340"/>
                      </a:lnTo>
                      <a:lnTo>
                        <a:pt x="13" y="338"/>
                      </a:lnTo>
                      <a:lnTo>
                        <a:pt x="12" y="338"/>
                      </a:lnTo>
                      <a:lnTo>
                        <a:pt x="10" y="337"/>
                      </a:lnTo>
                      <a:lnTo>
                        <a:pt x="9" y="336"/>
                      </a:lnTo>
                      <a:lnTo>
                        <a:pt x="8" y="337"/>
                      </a:lnTo>
                      <a:lnTo>
                        <a:pt x="7" y="334"/>
                      </a:lnTo>
                      <a:lnTo>
                        <a:pt x="0" y="336"/>
                      </a:lnTo>
                      <a:lnTo>
                        <a:pt x="0" y="334"/>
                      </a:lnTo>
                      <a:lnTo>
                        <a:pt x="1" y="333"/>
                      </a:lnTo>
                      <a:lnTo>
                        <a:pt x="1" y="333"/>
                      </a:lnTo>
                      <a:lnTo>
                        <a:pt x="1" y="332"/>
                      </a:lnTo>
                      <a:lnTo>
                        <a:pt x="1" y="330"/>
                      </a:lnTo>
                      <a:lnTo>
                        <a:pt x="3" y="330"/>
                      </a:lnTo>
                      <a:lnTo>
                        <a:pt x="4" y="332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4" y="330"/>
                      </a:lnTo>
                      <a:lnTo>
                        <a:pt x="3" y="329"/>
                      </a:lnTo>
                      <a:lnTo>
                        <a:pt x="3" y="328"/>
                      </a:lnTo>
                      <a:lnTo>
                        <a:pt x="0" y="328"/>
                      </a:lnTo>
                      <a:lnTo>
                        <a:pt x="0" y="326"/>
                      </a:lnTo>
                      <a:lnTo>
                        <a:pt x="1" y="326"/>
                      </a:lnTo>
                      <a:lnTo>
                        <a:pt x="1" y="326"/>
                      </a:lnTo>
                      <a:lnTo>
                        <a:pt x="4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8" y="325"/>
                      </a:lnTo>
                      <a:lnTo>
                        <a:pt x="9" y="325"/>
                      </a:lnTo>
                      <a:lnTo>
                        <a:pt x="9" y="324"/>
                      </a:lnTo>
                      <a:lnTo>
                        <a:pt x="10" y="324"/>
                      </a:lnTo>
                      <a:lnTo>
                        <a:pt x="14" y="324"/>
                      </a:lnTo>
                      <a:lnTo>
                        <a:pt x="16" y="328"/>
                      </a:lnTo>
                      <a:lnTo>
                        <a:pt x="17" y="328"/>
                      </a:lnTo>
                      <a:lnTo>
                        <a:pt x="18" y="326"/>
                      </a:lnTo>
                      <a:lnTo>
                        <a:pt x="18" y="325"/>
                      </a:lnTo>
                      <a:lnTo>
                        <a:pt x="18" y="325"/>
                      </a:lnTo>
                      <a:lnTo>
                        <a:pt x="22" y="325"/>
                      </a:lnTo>
                      <a:lnTo>
                        <a:pt x="24" y="324"/>
                      </a:lnTo>
                      <a:lnTo>
                        <a:pt x="25" y="324"/>
                      </a:lnTo>
                      <a:lnTo>
                        <a:pt x="25" y="324"/>
                      </a:lnTo>
                      <a:lnTo>
                        <a:pt x="25" y="323"/>
                      </a:lnTo>
                      <a:lnTo>
                        <a:pt x="26" y="324"/>
                      </a:lnTo>
                      <a:lnTo>
                        <a:pt x="26" y="325"/>
                      </a:lnTo>
                      <a:lnTo>
                        <a:pt x="30" y="325"/>
                      </a:lnTo>
                      <a:lnTo>
                        <a:pt x="31" y="324"/>
                      </a:lnTo>
                      <a:lnTo>
                        <a:pt x="30" y="323"/>
                      </a:lnTo>
                      <a:lnTo>
                        <a:pt x="29" y="321"/>
                      </a:lnTo>
                      <a:lnTo>
                        <a:pt x="30" y="320"/>
                      </a:lnTo>
                      <a:lnTo>
                        <a:pt x="30" y="319"/>
                      </a:lnTo>
                      <a:lnTo>
                        <a:pt x="29" y="316"/>
                      </a:lnTo>
                      <a:lnTo>
                        <a:pt x="29" y="316"/>
                      </a:lnTo>
                      <a:lnTo>
                        <a:pt x="29" y="315"/>
                      </a:lnTo>
                      <a:lnTo>
                        <a:pt x="27" y="315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7" y="312"/>
                      </a:lnTo>
                      <a:lnTo>
                        <a:pt x="26" y="311"/>
                      </a:lnTo>
                      <a:lnTo>
                        <a:pt x="31" y="309"/>
                      </a:lnTo>
                      <a:lnTo>
                        <a:pt x="33" y="315"/>
                      </a:lnTo>
                      <a:lnTo>
                        <a:pt x="34" y="315"/>
                      </a:lnTo>
                      <a:lnTo>
                        <a:pt x="34" y="315"/>
                      </a:lnTo>
                      <a:lnTo>
                        <a:pt x="42" y="315"/>
                      </a:lnTo>
                      <a:lnTo>
                        <a:pt x="43" y="313"/>
                      </a:lnTo>
                      <a:lnTo>
                        <a:pt x="46" y="313"/>
                      </a:lnTo>
                      <a:lnTo>
                        <a:pt x="46" y="312"/>
                      </a:lnTo>
                      <a:lnTo>
                        <a:pt x="46" y="312"/>
                      </a:lnTo>
                      <a:lnTo>
                        <a:pt x="46" y="311"/>
                      </a:lnTo>
                      <a:lnTo>
                        <a:pt x="46" y="311"/>
                      </a:lnTo>
                      <a:lnTo>
                        <a:pt x="46" y="309"/>
                      </a:lnTo>
                      <a:lnTo>
                        <a:pt x="47" y="308"/>
                      </a:lnTo>
                      <a:lnTo>
                        <a:pt x="50" y="307"/>
                      </a:lnTo>
                      <a:lnTo>
                        <a:pt x="51" y="307"/>
                      </a:lnTo>
                      <a:lnTo>
                        <a:pt x="54" y="305"/>
                      </a:lnTo>
                      <a:lnTo>
                        <a:pt x="56" y="305"/>
                      </a:lnTo>
                      <a:lnTo>
                        <a:pt x="56" y="305"/>
                      </a:lnTo>
                      <a:lnTo>
                        <a:pt x="56" y="304"/>
                      </a:lnTo>
                      <a:lnTo>
                        <a:pt x="56" y="304"/>
                      </a:lnTo>
                      <a:lnTo>
                        <a:pt x="56" y="303"/>
                      </a:lnTo>
                      <a:lnTo>
                        <a:pt x="56" y="302"/>
                      </a:lnTo>
                      <a:lnTo>
                        <a:pt x="56" y="302"/>
                      </a:lnTo>
                      <a:lnTo>
                        <a:pt x="56" y="295"/>
                      </a:lnTo>
                      <a:lnTo>
                        <a:pt x="58" y="294"/>
                      </a:lnTo>
                      <a:lnTo>
                        <a:pt x="58" y="294"/>
                      </a:lnTo>
                      <a:lnTo>
                        <a:pt x="63" y="292"/>
                      </a:lnTo>
                      <a:lnTo>
                        <a:pt x="64" y="291"/>
                      </a:lnTo>
                      <a:lnTo>
                        <a:pt x="67" y="291"/>
                      </a:lnTo>
                      <a:lnTo>
                        <a:pt x="67" y="291"/>
                      </a:lnTo>
                      <a:lnTo>
                        <a:pt x="69" y="291"/>
                      </a:lnTo>
                      <a:lnTo>
                        <a:pt x="69" y="290"/>
                      </a:lnTo>
                      <a:lnTo>
                        <a:pt x="73" y="290"/>
                      </a:lnTo>
                      <a:lnTo>
                        <a:pt x="73" y="288"/>
                      </a:lnTo>
                      <a:lnTo>
                        <a:pt x="75" y="288"/>
                      </a:lnTo>
                      <a:lnTo>
                        <a:pt x="76" y="288"/>
                      </a:lnTo>
                      <a:lnTo>
                        <a:pt x="76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7" y="290"/>
                      </a:lnTo>
                      <a:lnTo>
                        <a:pt x="79" y="290"/>
                      </a:lnTo>
                      <a:lnTo>
                        <a:pt x="79" y="290"/>
                      </a:lnTo>
                      <a:lnTo>
                        <a:pt x="80" y="290"/>
                      </a:lnTo>
                      <a:lnTo>
                        <a:pt x="81" y="290"/>
                      </a:lnTo>
                      <a:lnTo>
                        <a:pt x="81" y="290"/>
                      </a:lnTo>
                      <a:lnTo>
                        <a:pt x="82" y="288"/>
                      </a:lnTo>
                      <a:lnTo>
                        <a:pt x="82" y="287"/>
                      </a:lnTo>
                      <a:lnTo>
                        <a:pt x="82" y="287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2" y="286"/>
                      </a:lnTo>
                      <a:lnTo>
                        <a:pt x="84" y="285"/>
                      </a:lnTo>
                      <a:lnTo>
                        <a:pt x="84" y="283"/>
                      </a:lnTo>
                      <a:lnTo>
                        <a:pt x="85" y="283"/>
                      </a:lnTo>
                      <a:lnTo>
                        <a:pt x="84" y="282"/>
                      </a:lnTo>
                      <a:lnTo>
                        <a:pt x="84" y="282"/>
                      </a:lnTo>
                      <a:lnTo>
                        <a:pt x="84" y="281"/>
                      </a:lnTo>
                      <a:lnTo>
                        <a:pt x="85" y="279"/>
                      </a:lnTo>
                      <a:lnTo>
                        <a:pt x="85" y="278"/>
                      </a:lnTo>
                      <a:lnTo>
                        <a:pt x="86" y="275"/>
                      </a:lnTo>
                      <a:lnTo>
                        <a:pt x="86" y="275"/>
                      </a:lnTo>
                      <a:lnTo>
                        <a:pt x="86" y="274"/>
                      </a:lnTo>
                      <a:lnTo>
                        <a:pt x="88" y="274"/>
                      </a:lnTo>
                      <a:lnTo>
                        <a:pt x="89" y="271"/>
                      </a:lnTo>
                      <a:lnTo>
                        <a:pt x="92" y="271"/>
                      </a:lnTo>
                      <a:lnTo>
                        <a:pt x="93" y="270"/>
                      </a:lnTo>
                      <a:lnTo>
                        <a:pt x="94" y="269"/>
                      </a:lnTo>
                      <a:lnTo>
                        <a:pt x="96" y="269"/>
                      </a:lnTo>
                      <a:lnTo>
                        <a:pt x="96" y="268"/>
                      </a:lnTo>
                      <a:lnTo>
                        <a:pt x="97" y="268"/>
                      </a:lnTo>
                      <a:lnTo>
                        <a:pt x="99" y="266"/>
                      </a:lnTo>
                      <a:lnTo>
                        <a:pt x="101" y="266"/>
                      </a:lnTo>
                      <a:lnTo>
                        <a:pt x="101" y="268"/>
                      </a:lnTo>
                      <a:lnTo>
                        <a:pt x="102" y="268"/>
                      </a:lnTo>
                      <a:lnTo>
                        <a:pt x="102" y="268"/>
                      </a:lnTo>
                      <a:lnTo>
                        <a:pt x="103" y="268"/>
                      </a:lnTo>
                      <a:lnTo>
                        <a:pt x="103" y="268"/>
                      </a:lnTo>
                      <a:lnTo>
                        <a:pt x="105" y="268"/>
                      </a:lnTo>
                      <a:lnTo>
                        <a:pt x="106" y="268"/>
                      </a:lnTo>
                      <a:lnTo>
                        <a:pt x="107" y="268"/>
                      </a:lnTo>
                      <a:lnTo>
                        <a:pt x="110" y="268"/>
                      </a:lnTo>
                      <a:lnTo>
                        <a:pt x="110" y="270"/>
                      </a:lnTo>
                      <a:lnTo>
                        <a:pt x="113" y="273"/>
                      </a:lnTo>
                      <a:lnTo>
                        <a:pt x="113" y="271"/>
                      </a:lnTo>
                      <a:lnTo>
                        <a:pt x="111" y="270"/>
                      </a:lnTo>
                      <a:lnTo>
                        <a:pt x="111" y="269"/>
                      </a:lnTo>
                      <a:lnTo>
                        <a:pt x="110" y="268"/>
                      </a:lnTo>
                      <a:lnTo>
                        <a:pt x="113" y="266"/>
                      </a:lnTo>
                      <a:lnTo>
                        <a:pt x="115" y="265"/>
                      </a:lnTo>
                      <a:lnTo>
                        <a:pt x="118" y="264"/>
                      </a:lnTo>
                      <a:lnTo>
                        <a:pt x="119" y="265"/>
                      </a:lnTo>
                      <a:lnTo>
                        <a:pt x="119" y="265"/>
                      </a:lnTo>
                      <a:lnTo>
                        <a:pt x="119" y="268"/>
                      </a:lnTo>
                      <a:lnTo>
                        <a:pt x="120" y="268"/>
                      </a:lnTo>
                      <a:lnTo>
                        <a:pt x="120" y="266"/>
                      </a:lnTo>
                      <a:lnTo>
                        <a:pt x="120" y="266"/>
                      </a:lnTo>
                      <a:lnTo>
                        <a:pt x="122" y="265"/>
                      </a:lnTo>
                      <a:lnTo>
                        <a:pt x="122" y="261"/>
                      </a:lnTo>
                      <a:lnTo>
                        <a:pt x="126" y="261"/>
                      </a:lnTo>
                      <a:lnTo>
                        <a:pt x="126" y="261"/>
                      </a:lnTo>
                      <a:lnTo>
                        <a:pt x="126" y="260"/>
                      </a:lnTo>
                      <a:lnTo>
                        <a:pt x="124" y="258"/>
                      </a:lnTo>
                      <a:lnTo>
                        <a:pt x="123" y="257"/>
                      </a:lnTo>
                      <a:lnTo>
                        <a:pt x="123" y="254"/>
                      </a:lnTo>
                      <a:lnTo>
                        <a:pt x="124" y="254"/>
                      </a:lnTo>
                      <a:lnTo>
                        <a:pt x="124" y="251"/>
                      </a:lnTo>
                      <a:lnTo>
                        <a:pt x="123" y="251"/>
                      </a:lnTo>
                      <a:lnTo>
                        <a:pt x="123" y="247"/>
                      </a:lnTo>
                      <a:lnTo>
                        <a:pt x="122" y="247"/>
                      </a:lnTo>
                      <a:lnTo>
                        <a:pt x="122" y="245"/>
                      </a:lnTo>
                      <a:lnTo>
                        <a:pt x="122" y="244"/>
                      </a:lnTo>
                      <a:lnTo>
                        <a:pt x="123" y="244"/>
                      </a:lnTo>
                      <a:lnTo>
                        <a:pt x="123" y="243"/>
                      </a:lnTo>
                      <a:lnTo>
                        <a:pt x="123" y="241"/>
                      </a:lnTo>
                      <a:lnTo>
                        <a:pt x="122" y="240"/>
                      </a:lnTo>
                      <a:lnTo>
                        <a:pt x="120" y="240"/>
                      </a:lnTo>
                      <a:lnTo>
                        <a:pt x="119" y="239"/>
                      </a:lnTo>
                      <a:lnTo>
                        <a:pt x="118" y="237"/>
                      </a:lnTo>
                      <a:lnTo>
                        <a:pt x="118" y="236"/>
                      </a:lnTo>
                      <a:lnTo>
                        <a:pt x="118" y="233"/>
                      </a:lnTo>
                      <a:lnTo>
                        <a:pt x="119" y="232"/>
                      </a:lnTo>
                      <a:lnTo>
                        <a:pt x="119" y="232"/>
                      </a:lnTo>
                      <a:lnTo>
                        <a:pt x="120" y="231"/>
                      </a:lnTo>
                      <a:lnTo>
                        <a:pt x="119" y="231"/>
                      </a:lnTo>
                      <a:lnTo>
                        <a:pt x="119" y="230"/>
                      </a:lnTo>
                      <a:lnTo>
                        <a:pt x="117" y="230"/>
                      </a:lnTo>
                      <a:lnTo>
                        <a:pt x="117" y="226"/>
                      </a:lnTo>
                      <a:lnTo>
                        <a:pt x="117" y="223"/>
                      </a:lnTo>
                      <a:lnTo>
                        <a:pt x="118" y="222"/>
                      </a:lnTo>
                      <a:lnTo>
                        <a:pt x="123" y="223"/>
                      </a:lnTo>
                      <a:lnTo>
                        <a:pt x="124" y="220"/>
                      </a:lnTo>
                      <a:lnTo>
                        <a:pt x="126" y="219"/>
                      </a:lnTo>
                      <a:lnTo>
                        <a:pt x="126" y="218"/>
                      </a:lnTo>
                      <a:lnTo>
                        <a:pt x="128" y="218"/>
                      </a:lnTo>
                      <a:lnTo>
                        <a:pt x="128" y="219"/>
                      </a:lnTo>
                      <a:lnTo>
                        <a:pt x="128" y="219"/>
                      </a:lnTo>
                      <a:lnTo>
                        <a:pt x="130" y="220"/>
                      </a:lnTo>
                      <a:lnTo>
                        <a:pt x="130" y="220"/>
                      </a:lnTo>
                      <a:lnTo>
                        <a:pt x="131" y="220"/>
                      </a:lnTo>
                      <a:lnTo>
                        <a:pt x="131" y="219"/>
                      </a:lnTo>
                      <a:lnTo>
                        <a:pt x="130" y="216"/>
                      </a:lnTo>
                      <a:lnTo>
                        <a:pt x="130" y="215"/>
                      </a:lnTo>
                      <a:lnTo>
                        <a:pt x="130" y="214"/>
                      </a:lnTo>
                      <a:lnTo>
                        <a:pt x="127" y="214"/>
                      </a:lnTo>
                      <a:lnTo>
                        <a:pt x="124" y="214"/>
                      </a:lnTo>
                      <a:lnTo>
                        <a:pt x="124" y="214"/>
                      </a:lnTo>
                      <a:lnTo>
                        <a:pt x="123" y="215"/>
                      </a:lnTo>
                      <a:lnTo>
                        <a:pt x="120" y="216"/>
                      </a:lnTo>
                      <a:lnTo>
                        <a:pt x="120" y="219"/>
                      </a:lnTo>
                      <a:lnTo>
                        <a:pt x="118" y="218"/>
                      </a:lnTo>
                      <a:lnTo>
                        <a:pt x="118" y="218"/>
                      </a:lnTo>
                      <a:lnTo>
                        <a:pt x="118" y="216"/>
                      </a:lnTo>
                      <a:lnTo>
                        <a:pt x="118" y="215"/>
                      </a:lnTo>
                      <a:lnTo>
                        <a:pt x="119" y="214"/>
                      </a:lnTo>
                      <a:lnTo>
                        <a:pt x="122" y="213"/>
                      </a:lnTo>
                      <a:lnTo>
                        <a:pt x="123" y="211"/>
                      </a:lnTo>
                      <a:lnTo>
                        <a:pt x="123" y="211"/>
                      </a:lnTo>
                      <a:lnTo>
                        <a:pt x="124" y="211"/>
                      </a:lnTo>
                      <a:lnTo>
                        <a:pt x="124" y="211"/>
                      </a:lnTo>
                      <a:lnTo>
                        <a:pt x="131" y="211"/>
                      </a:lnTo>
                      <a:lnTo>
                        <a:pt x="134" y="207"/>
                      </a:lnTo>
                      <a:lnTo>
                        <a:pt x="134" y="206"/>
                      </a:lnTo>
                      <a:lnTo>
                        <a:pt x="135" y="205"/>
                      </a:lnTo>
                      <a:lnTo>
                        <a:pt x="136" y="205"/>
                      </a:lnTo>
                      <a:lnTo>
                        <a:pt x="137" y="205"/>
                      </a:lnTo>
                      <a:lnTo>
                        <a:pt x="137" y="203"/>
                      </a:lnTo>
                      <a:lnTo>
                        <a:pt x="139" y="203"/>
                      </a:lnTo>
                      <a:lnTo>
                        <a:pt x="139" y="203"/>
                      </a:lnTo>
                      <a:lnTo>
                        <a:pt x="140" y="202"/>
                      </a:lnTo>
                      <a:lnTo>
                        <a:pt x="140" y="205"/>
                      </a:lnTo>
                      <a:lnTo>
                        <a:pt x="140" y="206"/>
                      </a:lnTo>
                      <a:lnTo>
                        <a:pt x="140" y="207"/>
                      </a:lnTo>
                      <a:lnTo>
                        <a:pt x="140" y="210"/>
                      </a:lnTo>
                      <a:lnTo>
                        <a:pt x="137" y="213"/>
                      </a:lnTo>
                      <a:lnTo>
                        <a:pt x="137" y="213"/>
                      </a:lnTo>
                      <a:lnTo>
                        <a:pt x="134" y="213"/>
                      </a:lnTo>
                      <a:lnTo>
                        <a:pt x="134" y="214"/>
                      </a:lnTo>
                      <a:lnTo>
                        <a:pt x="134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5" y="214"/>
                      </a:lnTo>
                      <a:lnTo>
                        <a:pt x="137" y="214"/>
                      </a:lnTo>
                      <a:lnTo>
                        <a:pt x="137" y="219"/>
                      </a:lnTo>
                      <a:lnTo>
                        <a:pt x="137" y="223"/>
                      </a:lnTo>
                      <a:lnTo>
                        <a:pt x="143" y="224"/>
                      </a:lnTo>
                      <a:lnTo>
                        <a:pt x="143" y="224"/>
                      </a:lnTo>
                      <a:lnTo>
                        <a:pt x="141" y="226"/>
                      </a:lnTo>
                      <a:lnTo>
                        <a:pt x="141" y="228"/>
                      </a:lnTo>
                      <a:lnTo>
                        <a:pt x="139" y="228"/>
                      </a:lnTo>
                      <a:lnTo>
                        <a:pt x="139" y="227"/>
                      </a:lnTo>
                      <a:lnTo>
                        <a:pt x="139" y="226"/>
                      </a:lnTo>
                      <a:lnTo>
                        <a:pt x="137" y="226"/>
                      </a:lnTo>
                      <a:lnTo>
                        <a:pt x="137" y="228"/>
                      </a:lnTo>
                      <a:lnTo>
                        <a:pt x="136" y="231"/>
                      </a:lnTo>
                      <a:lnTo>
                        <a:pt x="136" y="233"/>
                      </a:lnTo>
                      <a:lnTo>
                        <a:pt x="135" y="233"/>
                      </a:lnTo>
                      <a:lnTo>
                        <a:pt x="135" y="235"/>
                      </a:lnTo>
                      <a:lnTo>
                        <a:pt x="134" y="236"/>
                      </a:lnTo>
                      <a:lnTo>
                        <a:pt x="134" y="236"/>
                      </a:lnTo>
                      <a:lnTo>
                        <a:pt x="134" y="237"/>
                      </a:lnTo>
                      <a:lnTo>
                        <a:pt x="132" y="237"/>
                      </a:lnTo>
                      <a:lnTo>
                        <a:pt x="132" y="241"/>
                      </a:lnTo>
                      <a:lnTo>
                        <a:pt x="132" y="241"/>
                      </a:lnTo>
                      <a:lnTo>
                        <a:pt x="131" y="243"/>
                      </a:lnTo>
                      <a:lnTo>
                        <a:pt x="131" y="244"/>
                      </a:lnTo>
                      <a:lnTo>
                        <a:pt x="134" y="244"/>
                      </a:lnTo>
                      <a:lnTo>
                        <a:pt x="135" y="244"/>
                      </a:lnTo>
                      <a:lnTo>
                        <a:pt x="135" y="243"/>
                      </a:lnTo>
                      <a:lnTo>
                        <a:pt x="135" y="243"/>
                      </a:lnTo>
                      <a:lnTo>
                        <a:pt x="136" y="243"/>
                      </a:lnTo>
                      <a:lnTo>
                        <a:pt x="134" y="247"/>
                      </a:lnTo>
                      <a:lnTo>
                        <a:pt x="132" y="247"/>
                      </a:lnTo>
                      <a:lnTo>
                        <a:pt x="132" y="247"/>
                      </a:lnTo>
                      <a:lnTo>
                        <a:pt x="134" y="247"/>
                      </a:lnTo>
                      <a:lnTo>
                        <a:pt x="134" y="248"/>
                      </a:lnTo>
                      <a:lnTo>
                        <a:pt x="134" y="249"/>
                      </a:lnTo>
                      <a:lnTo>
                        <a:pt x="135" y="249"/>
                      </a:lnTo>
                      <a:lnTo>
                        <a:pt x="134" y="249"/>
                      </a:lnTo>
                      <a:lnTo>
                        <a:pt x="135" y="251"/>
                      </a:lnTo>
                      <a:lnTo>
                        <a:pt x="135" y="251"/>
                      </a:lnTo>
                      <a:lnTo>
                        <a:pt x="135" y="252"/>
                      </a:lnTo>
                      <a:lnTo>
                        <a:pt x="136" y="252"/>
                      </a:lnTo>
                      <a:lnTo>
                        <a:pt x="136" y="254"/>
                      </a:lnTo>
                      <a:lnTo>
                        <a:pt x="137" y="256"/>
                      </a:lnTo>
                      <a:lnTo>
                        <a:pt x="137" y="256"/>
                      </a:lnTo>
                      <a:lnTo>
                        <a:pt x="143" y="254"/>
                      </a:lnTo>
                      <a:lnTo>
                        <a:pt x="143" y="256"/>
                      </a:lnTo>
                      <a:lnTo>
                        <a:pt x="143" y="256"/>
                      </a:lnTo>
                      <a:lnTo>
                        <a:pt x="143" y="258"/>
                      </a:lnTo>
                      <a:lnTo>
                        <a:pt x="144" y="258"/>
                      </a:lnTo>
                      <a:lnTo>
                        <a:pt x="145" y="260"/>
                      </a:lnTo>
                      <a:lnTo>
                        <a:pt x="147" y="260"/>
                      </a:lnTo>
                      <a:lnTo>
                        <a:pt x="148" y="260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48" y="257"/>
                      </a:lnTo>
                      <a:lnTo>
                        <a:pt x="151" y="257"/>
                      </a:lnTo>
                      <a:lnTo>
                        <a:pt x="151" y="256"/>
                      </a:lnTo>
                      <a:lnTo>
                        <a:pt x="152" y="257"/>
                      </a:lnTo>
                      <a:lnTo>
                        <a:pt x="152" y="256"/>
                      </a:lnTo>
                      <a:lnTo>
                        <a:pt x="153" y="254"/>
                      </a:lnTo>
                      <a:lnTo>
                        <a:pt x="153" y="254"/>
                      </a:lnTo>
                      <a:lnTo>
                        <a:pt x="154" y="253"/>
                      </a:lnTo>
                      <a:lnTo>
                        <a:pt x="156" y="253"/>
                      </a:lnTo>
                      <a:lnTo>
                        <a:pt x="158" y="252"/>
                      </a:lnTo>
                      <a:lnTo>
                        <a:pt x="158" y="253"/>
                      </a:lnTo>
                      <a:lnTo>
                        <a:pt x="164" y="254"/>
                      </a:lnTo>
                      <a:lnTo>
                        <a:pt x="164" y="254"/>
                      </a:lnTo>
                      <a:lnTo>
                        <a:pt x="165" y="254"/>
                      </a:lnTo>
                      <a:lnTo>
                        <a:pt x="165" y="254"/>
                      </a:lnTo>
                      <a:lnTo>
                        <a:pt x="168" y="254"/>
                      </a:lnTo>
                      <a:lnTo>
                        <a:pt x="168" y="256"/>
                      </a:lnTo>
                      <a:lnTo>
                        <a:pt x="170" y="256"/>
                      </a:lnTo>
                      <a:lnTo>
                        <a:pt x="170" y="257"/>
                      </a:lnTo>
                      <a:lnTo>
                        <a:pt x="171" y="257"/>
                      </a:lnTo>
                      <a:lnTo>
                        <a:pt x="171" y="257"/>
                      </a:lnTo>
                      <a:lnTo>
                        <a:pt x="185" y="256"/>
                      </a:lnTo>
                      <a:lnTo>
                        <a:pt x="185" y="254"/>
                      </a:lnTo>
                      <a:lnTo>
                        <a:pt x="186" y="254"/>
                      </a:lnTo>
                      <a:lnTo>
                        <a:pt x="186" y="254"/>
                      </a:lnTo>
                      <a:lnTo>
                        <a:pt x="189" y="254"/>
                      </a:lnTo>
                      <a:lnTo>
                        <a:pt x="189" y="254"/>
                      </a:lnTo>
                      <a:lnTo>
                        <a:pt x="190" y="254"/>
                      </a:lnTo>
                      <a:lnTo>
                        <a:pt x="192" y="252"/>
                      </a:lnTo>
                      <a:lnTo>
                        <a:pt x="195" y="252"/>
                      </a:lnTo>
                      <a:lnTo>
                        <a:pt x="195" y="251"/>
                      </a:lnTo>
                      <a:lnTo>
                        <a:pt x="198" y="251"/>
                      </a:lnTo>
                      <a:lnTo>
                        <a:pt x="198" y="251"/>
                      </a:lnTo>
                      <a:lnTo>
                        <a:pt x="199" y="251"/>
                      </a:lnTo>
                      <a:lnTo>
                        <a:pt x="199" y="249"/>
                      </a:lnTo>
                      <a:lnTo>
                        <a:pt x="202" y="249"/>
                      </a:lnTo>
                      <a:lnTo>
                        <a:pt x="202" y="248"/>
                      </a:lnTo>
                      <a:lnTo>
                        <a:pt x="207" y="248"/>
                      </a:lnTo>
                      <a:lnTo>
                        <a:pt x="207" y="247"/>
                      </a:lnTo>
                      <a:lnTo>
                        <a:pt x="207" y="247"/>
                      </a:lnTo>
                      <a:lnTo>
                        <a:pt x="208" y="248"/>
                      </a:lnTo>
                      <a:lnTo>
                        <a:pt x="208" y="248"/>
                      </a:lnTo>
                      <a:lnTo>
                        <a:pt x="209" y="248"/>
                      </a:lnTo>
                      <a:lnTo>
                        <a:pt x="212" y="249"/>
                      </a:lnTo>
                      <a:lnTo>
                        <a:pt x="212" y="249"/>
                      </a:lnTo>
                      <a:lnTo>
                        <a:pt x="211" y="249"/>
                      </a:lnTo>
                      <a:lnTo>
                        <a:pt x="211" y="251"/>
                      </a:lnTo>
                      <a:lnTo>
                        <a:pt x="209" y="251"/>
                      </a:lnTo>
                      <a:lnTo>
                        <a:pt x="209" y="251"/>
                      </a:lnTo>
                      <a:lnTo>
                        <a:pt x="209" y="249"/>
                      </a:lnTo>
                      <a:lnTo>
                        <a:pt x="208" y="249"/>
                      </a:lnTo>
                      <a:lnTo>
                        <a:pt x="208" y="253"/>
                      </a:lnTo>
                      <a:lnTo>
                        <a:pt x="211" y="253"/>
                      </a:lnTo>
                      <a:lnTo>
                        <a:pt x="213" y="252"/>
                      </a:lnTo>
                      <a:lnTo>
                        <a:pt x="215" y="251"/>
                      </a:lnTo>
                      <a:lnTo>
                        <a:pt x="217" y="251"/>
                      </a:lnTo>
                      <a:lnTo>
                        <a:pt x="217" y="251"/>
                      </a:lnTo>
                      <a:lnTo>
                        <a:pt x="217" y="252"/>
                      </a:lnTo>
                      <a:lnTo>
                        <a:pt x="216" y="252"/>
                      </a:lnTo>
                      <a:lnTo>
                        <a:pt x="217" y="252"/>
                      </a:lnTo>
                      <a:lnTo>
                        <a:pt x="217" y="253"/>
                      </a:lnTo>
                      <a:lnTo>
                        <a:pt x="217" y="253"/>
                      </a:lnTo>
                      <a:lnTo>
                        <a:pt x="219" y="253"/>
                      </a:lnTo>
                      <a:lnTo>
                        <a:pt x="219" y="252"/>
                      </a:lnTo>
                      <a:lnTo>
                        <a:pt x="220" y="251"/>
                      </a:lnTo>
                      <a:lnTo>
                        <a:pt x="221" y="249"/>
                      </a:lnTo>
                      <a:lnTo>
                        <a:pt x="221" y="247"/>
                      </a:lnTo>
                      <a:lnTo>
                        <a:pt x="223" y="245"/>
                      </a:lnTo>
                      <a:lnTo>
                        <a:pt x="223" y="245"/>
                      </a:lnTo>
                      <a:lnTo>
                        <a:pt x="221" y="245"/>
                      </a:lnTo>
                      <a:lnTo>
                        <a:pt x="221" y="241"/>
                      </a:lnTo>
                      <a:lnTo>
                        <a:pt x="224" y="240"/>
                      </a:lnTo>
                      <a:lnTo>
                        <a:pt x="226" y="239"/>
                      </a:lnTo>
                      <a:lnTo>
                        <a:pt x="228" y="237"/>
                      </a:lnTo>
                      <a:lnTo>
                        <a:pt x="228" y="240"/>
                      </a:lnTo>
                      <a:lnTo>
                        <a:pt x="228" y="241"/>
                      </a:lnTo>
                      <a:lnTo>
                        <a:pt x="226" y="241"/>
                      </a:lnTo>
                      <a:lnTo>
                        <a:pt x="228" y="241"/>
                      </a:lnTo>
                      <a:lnTo>
                        <a:pt x="229" y="241"/>
                      </a:lnTo>
                      <a:lnTo>
                        <a:pt x="230" y="240"/>
                      </a:lnTo>
                      <a:lnTo>
                        <a:pt x="232" y="240"/>
                      </a:lnTo>
                      <a:lnTo>
                        <a:pt x="230" y="239"/>
                      </a:lnTo>
                      <a:lnTo>
                        <a:pt x="232" y="239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5"/>
                      </a:lnTo>
                      <a:lnTo>
                        <a:pt x="232" y="233"/>
                      </a:lnTo>
                      <a:lnTo>
                        <a:pt x="230" y="233"/>
                      </a:lnTo>
                      <a:lnTo>
                        <a:pt x="230" y="231"/>
                      </a:lnTo>
                      <a:lnTo>
                        <a:pt x="230" y="228"/>
                      </a:lnTo>
                      <a:lnTo>
                        <a:pt x="230" y="227"/>
                      </a:lnTo>
                      <a:lnTo>
                        <a:pt x="232" y="226"/>
                      </a:lnTo>
                      <a:lnTo>
                        <a:pt x="232" y="222"/>
                      </a:lnTo>
                      <a:lnTo>
                        <a:pt x="232" y="222"/>
                      </a:lnTo>
                      <a:lnTo>
                        <a:pt x="233" y="218"/>
                      </a:lnTo>
                      <a:lnTo>
                        <a:pt x="233" y="218"/>
                      </a:lnTo>
                      <a:lnTo>
                        <a:pt x="234" y="214"/>
                      </a:lnTo>
                      <a:lnTo>
                        <a:pt x="236" y="214"/>
                      </a:lnTo>
                      <a:lnTo>
                        <a:pt x="236" y="213"/>
                      </a:lnTo>
                      <a:lnTo>
                        <a:pt x="237" y="211"/>
                      </a:lnTo>
                      <a:lnTo>
                        <a:pt x="237" y="210"/>
                      </a:lnTo>
                      <a:lnTo>
                        <a:pt x="238" y="210"/>
                      </a:lnTo>
                      <a:lnTo>
                        <a:pt x="238" y="209"/>
                      </a:lnTo>
                      <a:lnTo>
                        <a:pt x="238" y="209"/>
                      </a:lnTo>
                      <a:lnTo>
                        <a:pt x="240" y="207"/>
                      </a:lnTo>
                      <a:lnTo>
                        <a:pt x="245" y="205"/>
                      </a:lnTo>
                      <a:lnTo>
                        <a:pt x="245" y="209"/>
                      </a:lnTo>
                      <a:lnTo>
                        <a:pt x="245" y="209"/>
                      </a:lnTo>
                      <a:lnTo>
                        <a:pt x="247" y="211"/>
                      </a:lnTo>
                      <a:lnTo>
                        <a:pt x="247" y="211"/>
                      </a:lnTo>
                      <a:lnTo>
                        <a:pt x="249" y="213"/>
                      </a:lnTo>
                      <a:lnTo>
                        <a:pt x="249" y="214"/>
                      </a:lnTo>
                      <a:lnTo>
                        <a:pt x="249" y="214"/>
                      </a:lnTo>
                      <a:lnTo>
                        <a:pt x="250" y="215"/>
                      </a:lnTo>
                      <a:lnTo>
                        <a:pt x="253" y="215"/>
                      </a:lnTo>
                      <a:lnTo>
                        <a:pt x="254" y="215"/>
                      </a:lnTo>
                      <a:lnTo>
                        <a:pt x="254" y="215"/>
                      </a:lnTo>
                      <a:lnTo>
                        <a:pt x="257" y="215"/>
                      </a:lnTo>
                      <a:lnTo>
                        <a:pt x="259" y="214"/>
                      </a:lnTo>
                      <a:lnTo>
                        <a:pt x="259" y="213"/>
                      </a:lnTo>
                      <a:lnTo>
                        <a:pt x="259" y="210"/>
                      </a:lnTo>
                      <a:lnTo>
                        <a:pt x="259" y="207"/>
                      </a:lnTo>
                      <a:lnTo>
                        <a:pt x="258" y="205"/>
                      </a:lnTo>
                      <a:lnTo>
                        <a:pt x="259" y="202"/>
                      </a:lnTo>
                      <a:lnTo>
                        <a:pt x="259" y="202"/>
                      </a:lnTo>
                      <a:lnTo>
                        <a:pt x="261" y="196"/>
                      </a:lnTo>
                      <a:lnTo>
                        <a:pt x="259" y="196"/>
                      </a:lnTo>
                      <a:lnTo>
                        <a:pt x="259" y="197"/>
                      </a:lnTo>
                      <a:lnTo>
                        <a:pt x="257" y="196"/>
                      </a:lnTo>
                      <a:lnTo>
                        <a:pt x="257" y="190"/>
                      </a:lnTo>
                      <a:lnTo>
                        <a:pt x="257" y="190"/>
                      </a:lnTo>
                      <a:lnTo>
                        <a:pt x="257" y="189"/>
                      </a:lnTo>
                      <a:lnTo>
                        <a:pt x="258" y="189"/>
                      </a:lnTo>
                      <a:lnTo>
                        <a:pt x="257" y="184"/>
                      </a:lnTo>
                      <a:lnTo>
                        <a:pt x="259" y="184"/>
                      </a:lnTo>
                      <a:lnTo>
                        <a:pt x="259" y="182"/>
                      </a:lnTo>
                      <a:lnTo>
                        <a:pt x="261" y="184"/>
                      </a:lnTo>
                      <a:lnTo>
                        <a:pt x="262" y="182"/>
                      </a:lnTo>
                      <a:lnTo>
                        <a:pt x="266" y="182"/>
                      </a:lnTo>
                      <a:lnTo>
                        <a:pt x="266" y="181"/>
                      </a:lnTo>
                      <a:lnTo>
                        <a:pt x="267" y="181"/>
                      </a:lnTo>
                      <a:lnTo>
                        <a:pt x="267" y="180"/>
                      </a:lnTo>
                      <a:lnTo>
                        <a:pt x="268" y="180"/>
                      </a:lnTo>
                      <a:lnTo>
                        <a:pt x="268" y="181"/>
                      </a:lnTo>
                      <a:lnTo>
                        <a:pt x="272" y="181"/>
                      </a:lnTo>
                      <a:lnTo>
                        <a:pt x="272" y="179"/>
                      </a:lnTo>
                      <a:lnTo>
                        <a:pt x="275" y="179"/>
                      </a:lnTo>
                      <a:lnTo>
                        <a:pt x="275" y="180"/>
                      </a:lnTo>
                      <a:lnTo>
                        <a:pt x="276" y="180"/>
                      </a:lnTo>
                      <a:lnTo>
                        <a:pt x="276" y="180"/>
                      </a:lnTo>
                      <a:lnTo>
                        <a:pt x="278" y="180"/>
                      </a:lnTo>
                      <a:lnTo>
                        <a:pt x="278" y="180"/>
                      </a:lnTo>
                      <a:lnTo>
                        <a:pt x="279" y="180"/>
                      </a:lnTo>
                      <a:lnTo>
                        <a:pt x="285" y="180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5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8" y="177"/>
                      </a:lnTo>
                      <a:lnTo>
                        <a:pt x="289" y="177"/>
                      </a:lnTo>
                      <a:lnTo>
                        <a:pt x="289" y="179"/>
                      </a:lnTo>
                      <a:lnTo>
                        <a:pt x="292" y="180"/>
                      </a:lnTo>
                      <a:lnTo>
                        <a:pt x="296" y="180"/>
                      </a:lnTo>
                      <a:lnTo>
                        <a:pt x="297" y="173"/>
                      </a:lnTo>
                      <a:lnTo>
                        <a:pt x="298" y="175"/>
                      </a:lnTo>
                      <a:lnTo>
                        <a:pt x="298" y="176"/>
                      </a:lnTo>
                      <a:lnTo>
                        <a:pt x="300" y="175"/>
                      </a:lnTo>
                      <a:lnTo>
                        <a:pt x="305" y="175"/>
                      </a:lnTo>
                      <a:lnTo>
                        <a:pt x="305" y="175"/>
                      </a:lnTo>
                      <a:lnTo>
                        <a:pt x="306" y="175"/>
                      </a:lnTo>
                      <a:lnTo>
                        <a:pt x="308" y="172"/>
                      </a:lnTo>
                      <a:lnTo>
                        <a:pt x="309" y="172"/>
                      </a:lnTo>
                      <a:lnTo>
                        <a:pt x="309" y="172"/>
                      </a:lnTo>
                      <a:lnTo>
                        <a:pt x="317" y="173"/>
                      </a:lnTo>
                      <a:lnTo>
                        <a:pt x="318" y="172"/>
                      </a:lnTo>
                      <a:lnTo>
                        <a:pt x="317" y="172"/>
                      </a:lnTo>
                      <a:lnTo>
                        <a:pt x="317" y="171"/>
                      </a:lnTo>
                      <a:lnTo>
                        <a:pt x="315" y="171"/>
                      </a:lnTo>
                      <a:lnTo>
                        <a:pt x="312" y="167"/>
                      </a:lnTo>
                      <a:lnTo>
                        <a:pt x="310" y="167"/>
                      </a:lnTo>
                      <a:lnTo>
                        <a:pt x="310" y="167"/>
                      </a:lnTo>
                      <a:lnTo>
                        <a:pt x="309" y="167"/>
                      </a:lnTo>
                      <a:lnTo>
                        <a:pt x="308" y="167"/>
                      </a:lnTo>
                      <a:lnTo>
                        <a:pt x="306" y="168"/>
                      </a:lnTo>
                      <a:lnTo>
                        <a:pt x="304" y="168"/>
                      </a:lnTo>
                      <a:lnTo>
                        <a:pt x="302" y="165"/>
                      </a:lnTo>
                      <a:lnTo>
                        <a:pt x="300" y="164"/>
                      </a:lnTo>
                      <a:lnTo>
                        <a:pt x="298" y="163"/>
                      </a:lnTo>
                      <a:lnTo>
                        <a:pt x="296" y="160"/>
                      </a:lnTo>
                      <a:lnTo>
                        <a:pt x="298" y="160"/>
                      </a:lnTo>
                      <a:lnTo>
                        <a:pt x="298" y="158"/>
                      </a:lnTo>
                      <a:lnTo>
                        <a:pt x="296" y="159"/>
                      </a:lnTo>
                      <a:lnTo>
                        <a:pt x="295" y="160"/>
                      </a:lnTo>
                      <a:lnTo>
                        <a:pt x="293" y="160"/>
                      </a:lnTo>
                      <a:lnTo>
                        <a:pt x="291" y="161"/>
                      </a:lnTo>
                      <a:lnTo>
                        <a:pt x="288" y="161"/>
                      </a:lnTo>
                      <a:lnTo>
                        <a:pt x="288" y="160"/>
                      </a:lnTo>
                      <a:lnTo>
                        <a:pt x="285" y="161"/>
                      </a:lnTo>
                      <a:lnTo>
                        <a:pt x="285" y="163"/>
                      </a:lnTo>
                      <a:lnTo>
                        <a:pt x="281" y="163"/>
                      </a:lnTo>
                      <a:lnTo>
                        <a:pt x="281" y="161"/>
                      </a:lnTo>
                      <a:lnTo>
                        <a:pt x="281" y="161"/>
                      </a:lnTo>
                      <a:lnTo>
                        <a:pt x="280" y="161"/>
                      </a:lnTo>
                      <a:lnTo>
                        <a:pt x="280" y="163"/>
                      </a:lnTo>
                      <a:lnTo>
                        <a:pt x="279" y="163"/>
                      </a:lnTo>
                      <a:lnTo>
                        <a:pt x="278" y="163"/>
                      </a:lnTo>
                      <a:lnTo>
                        <a:pt x="276" y="163"/>
                      </a:lnTo>
                      <a:lnTo>
                        <a:pt x="276" y="165"/>
                      </a:lnTo>
                      <a:lnTo>
                        <a:pt x="271" y="165"/>
                      </a:lnTo>
                      <a:lnTo>
                        <a:pt x="268" y="169"/>
                      </a:lnTo>
                      <a:lnTo>
                        <a:pt x="266" y="169"/>
                      </a:lnTo>
                      <a:lnTo>
                        <a:pt x="266" y="172"/>
                      </a:lnTo>
                      <a:lnTo>
                        <a:pt x="262" y="172"/>
                      </a:lnTo>
                      <a:lnTo>
                        <a:pt x="262" y="172"/>
                      </a:lnTo>
                      <a:lnTo>
                        <a:pt x="258" y="173"/>
                      </a:lnTo>
                      <a:lnTo>
                        <a:pt x="258" y="171"/>
                      </a:lnTo>
                      <a:lnTo>
                        <a:pt x="255" y="171"/>
                      </a:lnTo>
                      <a:lnTo>
                        <a:pt x="257" y="168"/>
                      </a:lnTo>
                      <a:lnTo>
                        <a:pt x="254" y="168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4" y="167"/>
                      </a:lnTo>
                      <a:lnTo>
                        <a:pt x="253" y="167"/>
                      </a:lnTo>
                      <a:lnTo>
                        <a:pt x="253" y="169"/>
                      </a:lnTo>
                      <a:lnTo>
                        <a:pt x="253" y="169"/>
                      </a:lnTo>
                      <a:lnTo>
                        <a:pt x="253" y="171"/>
                      </a:lnTo>
                      <a:lnTo>
                        <a:pt x="249" y="171"/>
                      </a:lnTo>
                      <a:lnTo>
                        <a:pt x="249" y="171"/>
                      </a:lnTo>
                      <a:lnTo>
                        <a:pt x="247" y="171"/>
                      </a:lnTo>
                      <a:lnTo>
                        <a:pt x="247" y="168"/>
                      </a:lnTo>
                      <a:lnTo>
                        <a:pt x="249" y="168"/>
                      </a:lnTo>
                      <a:lnTo>
                        <a:pt x="247" y="167"/>
                      </a:lnTo>
                      <a:lnTo>
                        <a:pt x="249" y="167"/>
                      </a:lnTo>
                      <a:lnTo>
                        <a:pt x="249" y="165"/>
                      </a:lnTo>
                      <a:lnTo>
                        <a:pt x="255" y="165"/>
                      </a:lnTo>
                      <a:lnTo>
                        <a:pt x="255" y="163"/>
                      </a:lnTo>
                      <a:lnTo>
                        <a:pt x="251" y="163"/>
                      </a:lnTo>
                      <a:lnTo>
                        <a:pt x="251" y="160"/>
                      </a:lnTo>
                      <a:lnTo>
                        <a:pt x="245" y="158"/>
                      </a:lnTo>
                      <a:lnTo>
                        <a:pt x="245" y="160"/>
                      </a:lnTo>
                      <a:lnTo>
                        <a:pt x="246" y="160"/>
                      </a:lnTo>
                      <a:lnTo>
                        <a:pt x="246" y="161"/>
                      </a:lnTo>
                      <a:lnTo>
                        <a:pt x="246" y="161"/>
                      </a:lnTo>
                      <a:lnTo>
                        <a:pt x="245" y="161"/>
                      </a:lnTo>
                      <a:lnTo>
                        <a:pt x="243" y="159"/>
                      </a:lnTo>
                      <a:lnTo>
                        <a:pt x="243" y="156"/>
                      </a:lnTo>
                      <a:lnTo>
                        <a:pt x="241" y="156"/>
                      </a:lnTo>
                      <a:lnTo>
                        <a:pt x="241" y="154"/>
                      </a:lnTo>
                      <a:lnTo>
                        <a:pt x="240" y="154"/>
                      </a:lnTo>
                      <a:lnTo>
                        <a:pt x="240" y="154"/>
                      </a:lnTo>
                      <a:lnTo>
                        <a:pt x="241" y="154"/>
                      </a:lnTo>
                      <a:lnTo>
                        <a:pt x="241" y="150"/>
                      </a:lnTo>
                      <a:lnTo>
                        <a:pt x="241" y="150"/>
                      </a:lnTo>
                      <a:lnTo>
                        <a:pt x="241" y="147"/>
                      </a:lnTo>
                      <a:lnTo>
                        <a:pt x="241" y="147"/>
                      </a:lnTo>
                      <a:lnTo>
                        <a:pt x="242" y="146"/>
                      </a:lnTo>
                      <a:lnTo>
                        <a:pt x="242" y="144"/>
                      </a:lnTo>
                      <a:lnTo>
                        <a:pt x="242" y="143"/>
                      </a:lnTo>
                      <a:lnTo>
                        <a:pt x="242" y="143"/>
                      </a:lnTo>
                      <a:lnTo>
                        <a:pt x="241" y="139"/>
                      </a:lnTo>
                      <a:lnTo>
                        <a:pt x="240" y="138"/>
                      </a:lnTo>
                      <a:lnTo>
                        <a:pt x="241" y="135"/>
                      </a:lnTo>
                      <a:lnTo>
                        <a:pt x="238" y="134"/>
                      </a:lnTo>
                      <a:lnTo>
                        <a:pt x="238" y="134"/>
                      </a:lnTo>
                      <a:lnTo>
                        <a:pt x="238" y="133"/>
                      </a:lnTo>
                      <a:lnTo>
                        <a:pt x="238" y="130"/>
                      </a:lnTo>
                      <a:lnTo>
                        <a:pt x="242" y="127"/>
                      </a:lnTo>
                      <a:lnTo>
                        <a:pt x="242" y="126"/>
                      </a:lnTo>
                      <a:lnTo>
                        <a:pt x="242" y="125"/>
                      </a:lnTo>
                      <a:lnTo>
                        <a:pt x="245" y="125"/>
                      </a:lnTo>
                      <a:lnTo>
                        <a:pt x="246" y="125"/>
                      </a:lnTo>
                      <a:lnTo>
                        <a:pt x="246" y="122"/>
                      </a:lnTo>
                      <a:lnTo>
                        <a:pt x="247" y="122"/>
                      </a:lnTo>
                      <a:lnTo>
                        <a:pt x="251" y="118"/>
                      </a:lnTo>
                      <a:lnTo>
                        <a:pt x="254" y="118"/>
                      </a:lnTo>
                      <a:lnTo>
                        <a:pt x="254" y="117"/>
                      </a:lnTo>
                      <a:lnTo>
                        <a:pt x="255" y="117"/>
                      </a:lnTo>
                      <a:lnTo>
                        <a:pt x="255" y="116"/>
                      </a:lnTo>
                      <a:lnTo>
                        <a:pt x="257" y="116"/>
                      </a:lnTo>
                      <a:lnTo>
                        <a:pt x="257" y="113"/>
                      </a:lnTo>
                      <a:lnTo>
                        <a:pt x="258" y="113"/>
                      </a:lnTo>
                      <a:lnTo>
                        <a:pt x="258" y="112"/>
                      </a:lnTo>
                      <a:lnTo>
                        <a:pt x="259" y="112"/>
                      </a:lnTo>
                      <a:lnTo>
                        <a:pt x="259" y="110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59" y="109"/>
                      </a:lnTo>
                      <a:lnTo>
                        <a:pt x="261" y="109"/>
                      </a:lnTo>
                      <a:lnTo>
                        <a:pt x="263" y="101"/>
                      </a:lnTo>
                      <a:lnTo>
                        <a:pt x="266" y="101"/>
                      </a:lnTo>
                      <a:lnTo>
                        <a:pt x="266" y="100"/>
                      </a:lnTo>
                      <a:lnTo>
                        <a:pt x="268" y="100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68" y="100"/>
                      </a:lnTo>
                      <a:lnTo>
                        <a:pt x="270" y="100"/>
                      </a:lnTo>
                      <a:lnTo>
                        <a:pt x="268" y="99"/>
                      </a:lnTo>
                      <a:lnTo>
                        <a:pt x="270" y="99"/>
                      </a:lnTo>
                      <a:lnTo>
                        <a:pt x="270" y="96"/>
                      </a:lnTo>
                      <a:lnTo>
                        <a:pt x="270" y="96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8" y="93"/>
                      </a:lnTo>
                      <a:lnTo>
                        <a:pt x="268" y="92"/>
                      </a:lnTo>
                      <a:lnTo>
                        <a:pt x="268" y="92"/>
                      </a:lnTo>
                      <a:lnTo>
                        <a:pt x="270" y="89"/>
                      </a:lnTo>
                      <a:lnTo>
                        <a:pt x="268" y="89"/>
                      </a:lnTo>
                      <a:lnTo>
                        <a:pt x="268" y="87"/>
                      </a:lnTo>
                      <a:lnTo>
                        <a:pt x="266" y="88"/>
                      </a:lnTo>
                      <a:lnTo>
                        <a:pt x="266" y="87"/>
                      </a:lnTo>
                      <a:lnTo>
                        <a:pt x="264" y="86"/>
                      </a:lnTo>
                      <a:lnTo>
                        <a:pt x="263" y="86"/>
                      </a:lnTo>
                      <a:lnTo>
                        <a:pt x="261" y="86"/>
                      </a:lnTo>
                      <a:lnTo>
                        <a:pt x="257" y="86"/>
                      </a:lnTo>
                      <a:lnTo>
                        <a:pt x="253" y="84"/>
                      </a:lnTo>
                      <a:lnTo>
                        <a:pt x="251" y="87"/>
                      </a:lnTo>
                      <a:lnTo>
                        <a:pt x="251" y="87"/>
                      </a:lnTo>
                      <a:lnTo>
                        <a:pt x="251" y="86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9" y="84"/>
                      </a:lnTo>
                      <a:lnTo>
                        <a:pt x="247" y="86"/>
                      </a:lnTo>
                      <a:lnTo>
                        <a:pt x="247" y="86"/>
                      </a:lnTo>
                      <a:lnTo>
                        <a:pt x="246" y="84"/>
                      </a:lnTo>
                      <a:lnTo>
                        <a:pt x="246" y="84"/>
                      </a:lnTo>
                      <a:lnTo>
                        <a:pt x="245" y="83"/>
                      </a:lnTo>
                      <a:lnTo>
                        <a:pt x="245" y="84"/>
                      </a:lnTo>
                      <a:lnTo>
                        <a:pt x="245" y="86"/>
                      </a:lnTo>
                      <a:lnTo>
                        <a:pt x="243" y="86"/>
                      </a:lnTo>
                      <a:lnTo>
                        <a:pt x="245" y="88"/>
                      </a:lnTo>
                      <a:lnTo>
                        <a:pt x="243" y="88"/>
                      </a:lnTo>
                      <a:lnTo>
                        <a:pt x="242" y="89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1" y="91"/>
                      </a:lnTo>
                      <a:lnTo>
                        <a:pt x="240" y="91"/>
                      </a:lnTo>
                      <a:lnTo>
                        <a:pt x="240" y="91"/>
                      </a:lnTo>
                      <a:lnTo>
                        <a:pt x="238" y="91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7" y="93"/>
                      </a:lnTo>
                      <a:lnTo>
                        <a:pt x="237" y="93"/>
                      </a:lnTo>
                      <a:lnTo>
                        <a:pt x="236" y="93"/>
                      </a:lnTo>
                      <a:lnTo>
                        <a:pt x="237" y="96"/>
                      </a:lnTo>
                      <a:lnTo>
                        <a:pt x="236" y="96"/>
                      </a:lnTo>
                      <a:lnTo>
                        <a:pt x="236" y="97"/>
                      </a:lnTo>
                      <a:lnTo>
                        <a:pt x="234" y="99"/>
                      </a:lnTo>
                      <a:lnTo>
                        <a:pt x="233" y="99"/>
                      </a:lnTo>
                      <a:lnTo>
                        <a:pt x="234" y="103"/>
                      </a:lnTo>
                      <a:lnTo>
                        <a:pt x="233" y="104"/>
                      </a:lnTo>
                      <a:lnTo>
                        <a:pt x="234" y="104"/>
                      </a:lnTo>
                      <a:lnTo>
                        <a:pt x="234" y="107"/>
                      </a:lnTo>
                      <a:lnTo>
                        <a:pt x="234" y="107"/>
                      </a:lnTo>
                      <a:lnTo>
                        <a:pt x="236" y="107"/>
                      </a:lnTo>
                      <a:lnTo>
                        <a:pt x="236" y="107"/>
                      </a:lnTo>
                      <a:lnTo>
                        <a:pt x="236" y="108"/>
                      </a:lnTo>
                      <a:lnTo>
                        <a:pt x="236" y="110"/>
                      </a:lnTo>
                      <a:lnTo>
                        <a:pt x="233" y="110"/>
                      </a:lnTo>
                      <a:lnTo>
                        <a:pt x="232" y="112"/>
                      </a:lnTo>
                      <a:lnTo>
                        <a:pt x="232" y="113"/>
                      </a:lnTo>
                      <a:lnTo>
                        <a:pt x="230" y="116"/>
                      </a:lnTo>
                      <a:lnTo>
                        <a:pt x="229" y="117"/>
                      </a:lnTo>
                      <a:lnTo>
                        <a:pt x="228" y="117"/>
                      </a:lnTo>
                      <a:lnTo>
                        <a:pt x="228" y="118"/>
                      </a:lnTo>
                      <a:lnTo>
                        <a:pt x="226" y="118"/>
                      </a:lnTo>
                      <a:lnTo>
                        <a:pt x="226" y="117"/>
                      </a:lnTo>
                      <a:lnTo>
                        <a:pt x="223" y="118"/>
                      </a:lnTo>
                      <a:lnTo>
                        <a:pt x="221" y="121"/>
                      </a:lnTo>
                      <a:lnTo>
                        <a:pt x="220" y="120"/>
                      </a:lnTo>
                      <a:lnTo>
                        <a:pt x="220" y="121"/>
                      </a:lnTo>
                      <a:lnTo>
                        <a:pt x="217" y="121"/>
                      </a:lnTo>
                      <a:lnTo>
                        <a:pt x="217" y="122"/>
                      </a:lnTo>
                      <a:lnTo>
                        <a:pt x="216" y="121"/>
                      </a:lnTo>
                      <a:lnTo>
                        <a:pt x="215" y="121"/>
                      </a:lnTo>
                      <a:lnTo>
                        <a:pt x="215" y="121"/>
                      </a:lnTo>
                      <a:lnTo>
                        <a:pt x="213" y="122"/>
                      </a:lnTo>
                      <a:lnTo>
                        <a:pt x="213" y="124"/>
                      </a:lnTo>
                      <a:lnTo>
                        <a:pt x="212" y="125"/>
                      </a:lnTo>
                      <a:lnTo>
                        <a:pt x="212" y="125"/>
                      </a:lnTo>
                      <a:lnTo>
                        <a:pt x="212" y="126"/>
                      </a:lnTo>
                      <a:lnTo>
                        <a:pt x="213" y="126"/>
                      </a:lnTo>
                      <a:lnTo>
                        <a:pt x="213" y="126"/>
                      </a:lnTo>
                      <a:lnTo>
                        <a:pt x="212" y="126"/>
                      </a:lnTo>
                      <a:lnTo>
                        <a:pt x="212" y="127"/>
                      </a:lnTo>
                      <a:lnTo>
                        <a:pt x="211" y="127"/>
                      </a:lnTo>
                      <a:lnTo>
                        <a:pt x="209" y="129"/>
                      </a:lnTo>
                      <a:lnTo>
                        <a:pt x="207" y="129"/>
                      </a:lnTo>
                      <a:lnTo>
                        <a:pt x="207" y="130"/>
                      </a:lnTo>
                      <a:lnTo>
                        <a:pt x="208" y="130"/>
                      </a:lnTo>
                      <a:lnTo>
                        <a:pt x="208" y="131"/>
                      </a:lnTo>
                      <a:lnTo>
                        <a:pt x="207" y="133"/>
                      </a:lnTo>
                      <a:lnTo>
                        <a:pt x="207" y="133"/>
                      </a:lnTo>
                      <a:lnTo>
                        <a:pt x="204" y="134"/>
                      </a:lnTo>
                      <a:lnTo>
                        <a:pt x="203" y="134"/>
                      </a:lnTo>
                      <a:lnTo>
                        <a:pt x="203" y="135"/>
                      </a:lnTo>
                      <a:lnTo>
                        <a:pt x="203" y="135"/>
                      </a:lnTo>
                      <a:lnTo>
                        <a:pt x="202" y="135"/>
                      </a:lnTo>
                      <a:lnTo>
                        <a:pt x="202" y="134"/>
                      </a:lnTo>
                      <a:lnTo>
                        <a:pt x="200" y="134"/>
                      </a:lnTo>
                      <a:lnTo>
                        <a:pt x="200" y="137"/>
                      </a:lnTo>
                      <a:lnTo>
                        <a:pt x="202" y="138"/>
                      </a:lnTo>
                      <a:lnTo>
                        <a:pt x="202" y="141"/>
                      </a:lnTo>
                      <a:lnTo>
                        <a:pt x="202" y="142"/>
                      </a:lnTo>
                      <a:lnTo>
                        <a:pt x="202" y="142"/>
                      </a:lnTo>
                      <a:lnTo>
                        <a:pt x="202" y="143"/>
                      </a:lnTo>
                      <a:lnTo>
                        <a:pt x="200" y="143"/>
                      </a:lnTo>
                      <a:lnTo>
                        <a:pt x="200" y="146"/>
                      </a:lnTo>
                      <a:lnTo>
                        <a:pt x="202" y="147"/>
                      </a:lnTo>
                      <a:lnTo>
                        <a:pt x="202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200" y="148"/>
                      </a:lnTo>
                      <a:lnTo>
                        <a:pt x="199" y="148"/>
                      </a:lnTo>
                      <a:lnTo>
                        <a:pt x="199" y="151"/>
                      </a:lnTo>
                      <a:lnTo>
                        <a:pt x="200" y="151"/>
                      </a:lnTo>
                      <a:lnTo>
                        <a:pt x="200" y="152"/>
                      </a:lnTo>
                      <a:lnTo>
                        <a:pt x="199" y="152"/>
                      </a:lnTo>
                      <a:lnTo>
                        <a:pt x="199" y="154"/>
                      </a:lnTo>
                      <a:lnTo>
                        <a:pt x="199" y="154"/>
                      </a:lnTo>
                      <a:lnTo>
                        <a:pt x="200" y="155"/>
                      </a:lnTo>
                      <a:lnTo>
                        <a:pt x="200" y="159"/>
                      </a:lnTo>
                      <a:lnTo>
                        <a:pt x="202" y="159"/>
                      </a:lnTo>
                      <a:lnTo>
                        <a:pt x="200" y="161"/>
                      </a:lnTo>
                      <a:lnTo>
                        <a:pt x="200" y="161"/>
                      </a:lnTo>
                      <a:lnTo>
                        <a:pt x="200" y="164"/>
                      </a:lnTo>
                      <a:lnTo>
                        <a:pt x="202" y="164"/>
                      </a:lnTo>
                      <a:lnTo>
                        <a:pt x="202" y="165"/>
                      </a:lnTo>
                      <a:lnTo>
                        <a:pt x="204" y="165"/>
                      </a:lnTo>
                      <a:lnTo>
                        <a:pt x="204" y="165"/>
                      </a:lnTo>
                      <a:lnTo>
                        <a:pt x="206" y="165"/>
                      </a:lnTo>
                      <a:lnTo>
                        <a:pt x="206" y="164"/>
                      </a:lnTo>
                      <a:lnTo>
                        <a:pt x="206" y="164"/>
                      </a:lnTo>
                      <a:lnTo>
                        <a:pt x="207" y="164"/>
                      </a:lnTo>
                      <a:lnTo>
                        <a:pt x="207" y="165"/>
                      </a:lnTo>
                      <a:lnTo>
                        <a:pt x="208" y="167"/>
                      </a:lnTo>
                      <a:lnTo>
                        <a:pt x="208" y="167"/>
                      </a:lnTo>
                      <a:lnTo>
                        <a:pt x="208" y="168"/>
                      </a:lnTo>
                      <a:lnTo>
                        <a:pt x="209" y="167"/>
                      </a:lnTo>
                      <a:lnTo>
                        <a:pt x="212" y="168"/>
                      </a:lnTo>
                      <a:lnTo>
                        <a:pt x="211" y="168"/>
                      </a:lnTo>
                      <a:lnTo>
                        <a:pt x="212" y="171"/>
                      </a:lnTo>
                      <a:lnTo>
                        <a:pt x="215" y="172"/>
                      </a:lnTo>
                      <a:lnTo>
                        <a:pt x="215" y="175"/>
                      </a:lnTo>
                      <a:lnTo>
                        <a:pt x="216" y="176"/>
                      </a:lnTo>
                      <a:lnTo>
                        <a:pt x="215" y="179"/>
                      </a:lnTo>
                      <a:lnTo>
                        <a:pt x="209" y="181"/>
                      </a:lnTo>
                      <a:lnTo>
                        <a:pt x="209" y="182"/>
                      </a:lnTo>
                      <a:lnTo>
                        <a:pt x="213" y="182"/>
                      </a:lnTo>
                      <a:lnTo>
                        <a:pt x="213" y="182"/>
                      </a:lnTo>
                      <a:lnTo>
                        <a:pt x="213" y="184"/>
                      </a:lnTo>
                      <a:lnTo>
                        <a:pt x="215" y="184"/>
                      </a:lnTo>
                      <a:lnTo>
                        <a:pt x="215" y="184"/>
                      </a:lnTo>
                      <a:lnTo>
                        <a:pt x="212" y="184"/>
                      </a:lnTo>
                      <a:lnTo>
                        <a:pt x="212" y="185"/>
                      </a:lnTo>
                      <a:lnTo>
                        <a:pt x="212" y="185"/>
                      </a:lnTo>
                      <a:lnTo>
                        <a:pt x="212" y="186"/>
                      </a:lnTo>
                      <a:lnTo>
                        <a:pt x="211" y="186"/>
                      </a:lnTo>
                      <a:lnTo>
                        <a:pt x="211" y="188"/>
                      </a:lnTo>
                      <a:lnTo>
                        <a:pt x="207" y="188"/>
                      </a:lnTo>
                      <a:lnTo>
                        <a:pt x="207" y="189"/>
                      </a:lnTo>
                      <a:lnTo>
                        <a:pt x="206" y="190"/>
                      </a:lnTo>
                      <a:lnTo>
                        <a:pt x="206" y="190"/>
                      </a:lnTo>
                      <a:lnTo>
                        <a:pt x="204" y="190"/>
                      </a:lnTo>
                      <a:lnTo>
                        <a:pt x="204" y="189"/>
                      </a:lnTo>
                      <a:lnTo>
                        <a:pt x="203" y="189"/>
                      </a:lnTo>
                      <a:lnTo>
                        <a:pt x="203" y="189"/>
                      </a:lnTo>
                      <a:lnTo>
                        <a:pt x="199" y="189"/>
                      </a:lnTo>
                      <a:lnTo>
                        <a:pt x="199" y="190"/>
                      </a:lnTo>
                      <a:lnTo>
                        <a:pt x="196" y="192"/>
                      </a:lnTo>
                      <a:lnTo>
                        <a:pt x="194" y="190"/>
                      </a:lnTo>
                      <a:lnTo>
                        <a:pt x="191" y="190"/>
                      </a:lnTo>
                      <a:lnTo>
                        <a:pt x="191" y="192"/>
                      </a:lnTo>
                      <a:lnTo>
                        <a:pt x="192" y="192"/>
                      </a:lnTo>
                      <a:lnTo>
                        <a:pt x="192" y="192"/>
                      </a:lnTo>
                      <a:lnTo>
                        <a:pt x="194" y="192"/>
                      </a:lnTo>
                      <a:lnTo>
                        <a:pt x="195" y="192"/>
                      </a:lnTo>
                      <a:lnTo>
                        <a:pt x="195" y="192"/>
                      </a:lnTo>
                      <a:lnTo>
                        <a:pt x="195" y="193"/>
                      </a:lnTo>
                      <a:lnTo>
                        <a:pt x="196" y="193"/>
                      </a:lnTo>
                      <a:lnTo>
                        <a:pt x="198" y="193"/>
                      </a:lnTo>
                      <a:lnTo>
                        <a:pt x="198" y="194"/>
                      </a:lnTo>
                      <a:lnTo>
                        <a:pt x="195" y="194"/>
                      </a:lnTo>
                      <a:lnTo>
                        <a:pt x="194" y="194"/>
                      </a:lnTo>
                      <a:lnTo>
                        <a:pt x="195" y="197"/>
                      </a:lnTo>
                      <a:lnTo>
                        <a:pt x="195" y="197"/>
                      </a:lnTo>
                      <a:lnTo>
                        <a:pt x="195" y="199"/>
                      </a:lnTo>
                      <a:lnTo>
                        <a:pt x="195" y="201"/>
                      </a:lnTo>
                      <a:lnTo>
                        <a:pt x="195" y="205"/>
                      </a:lnTo>
                      <a:lnTo>
                        <a:pt x="194" y="206"/>
                      </a:lnTo>
                      <a:lnTo>
                        <a:pt x="194" y="209"/>
                      </a:lnTo>
                      <a:lnTo>
                        <a:pt x="194" y="209"/>
                      </a:lnTo>
                      <a:lnTo>
                        <a:pt x="192" y="211"/>
                      </a:lnTo>
                      <a:lnTo>
                        <a:pt x="192" y="211"/>
                      </a:lnTo>
                      <a:lnTo>
                        <a:pt x="192" y="216"/>
                      </a:lnTo>
                      <a:lnTo>
                        <a:pt x="191" y="216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1" y="220"/>
                      </a:lnTo>
                      <a:lnTo>
                        <a:pt x="194" y="218"/>
                      </a:lnTo>
                      <a:lnTo>
                        <a:pt x="195" y="216"/>
                      </a:lnTo>
                      <a:lnTo>
                        <a:pt x="195" y="219"/>
                      </a:lnTo>
                      <a:lnTo>
                        <a:pt x="192" y="224"/>
                      </a:lnTo>
                      <a:lnTo>
                        <a:pt x="190" y="224"/>
                      </a:lnTo>
                      <a:lnTo>
                        <a:pt x="190" y="223"/>
                      </a:lnTo>
                      <a:lnTo>
                        <a:pt x="190" y="223"/>
                      </a:lnTo>
                      <a:lnTo>
                        <a:pt x="190" y="224"/>
                      </a:lnTo>
                      <a:lnTo>
                        <a:pt x="186" y="224"/>
                      </a:lnTo>
                      <a:lnTo>
                        <a:pt x="183" y="226"/>
                      </a:lnTo>
                      <a:lnTo>
                        <a:pt x="179" y="226"/>
                      </a:lnTo>
                      <a:lnTo>
                        <a:pt x="179" y="224"/>
                      </a:lnTo>
                      <a:lnTo>
                        <a:pt x="175" y="226"/>
                      </a:lnTo>
                      <a:lnTo>
                        <a:pt x="175" y="228"/>
                      </a:lnTo>
                      <a:lnTo>
                        <a:pt x="173" y="228"/>
                      </a:lnTo>
                      <a:lnTo>
                        <a:pt x="173" y="231"/>
                      </a:lnTo>
                      <a:lnTo>
                        <a:pt x="171" y="231"/>
                      </a:lnTo>
                      <a:lnTo>
                        <a:pt x="171" y="231"/>
                      </a:lnTo>
                      <a:lnTo>
                        <a:pt x="173" y="232"/>
                      </a:lnTo>
                      <a:lnTo>
                        <a:pt x="173" y="233"/>
                      </a:lnTo>
                      <a:lnTo>
                        <a:pt x="171" y="235"/>
                      </a:lnTo>
                      <a:lnTo>
                        <a:pt x="170" y="235"/>
                      </a:lnTo>
                      <a:lnTo>
                        <a:pt x="169" y="236"/>
                      </a:lnTo>
                      <a:lnTo>
                        <a:pt x="166" y="236"/>
                      </a:lnTo>
                      <a:lnTo>
                        <a:pt x="165" y="236"/>
                      </a:lnTo>
                      <a:lnTo>
                        <a:pt x="164" y="236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1" y="236"/>
                      </a:lnTo>
                      <a:lnTo>
                        <a:pt x="160" y="236"/>
                      </a:lnTo>
                      <a:lnTo>
                        <a:pt x="160" y="236"/>
                      </a:lnTo>
                      <a:lnTo>
                        <a:pt x="158" y="236"/>
                      </a:lnTo>
                      <a:lnTo>
                        <a:pt x="160" y="232"/>
                      </a:lnTo>
                      <a:lnTo>
                        <a:pt x="158" y="231"/>
                      </a:lnTo>
                      <a:lnTo>
                        <a:pt x="158" y="227"/>
                      </a:lnTo>
                      <a:lnTo>
                        <a:pt x="160" y="226"/>
                      </a:lnTo>
                      <a:lnTo>
                        <a:pt x="160" y="224"/>
                      </a:lnTo>
                      <a:lnTo>
                        <a:pt x="160" y="222"/>
                      </a:lnTo>
                      <a:lnTo>
                        <a:pt x="161" y="222"/>
                      </a:lnTo>
                      <a:lnTo>
                        <a:pt x="161" y="222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2" y="220"/>
                      </a:lnTo>
                      <a:lnTo>
                        <a:pt x="160" y="219"/>
                      </a:lnTo>
                      <a:lnTo>
                        <a:pt x="158" y="216"/>
                      </a:lnTo>
                      <a:lnTo>
                        <a:pt x="157" y="215"/>
                      </a:lnTo>
                      <a:lnTo>
                        <a:pt x="156" y="214"/>
                      </a:lnTo>
                      <a:lnTo>
                        <a:pt x="154" y="211"/>
                      </a:lnTo>
                      <a:lnTo>
                        <a:pt x="153" y="209"/>
                      </a:lnTo>
                      <a:lnTo>
                        <a:pt x="151" y="209"/>
                      </a:lnTo>
                      <a:lnTo>
                        <a:pt x="151" y="207"/>
                      </a:lnTo>
                      <a:lnTo>
                        <a:pt x="149" y="206"/>
                      </a:lnTo>
                      <a:lnTo>
                        <a:pt x="148" y="205"/>
                      </a:lnTo>
                      <a:lnTo>
                        <a:pt x="149" y="203"/>
                      </a:lnTo>
                      <a:lnTo>
                        <a:pt x="149" y="203"/>
                      </a:lnTo>
                      <a:lnTo>
                        <a:pt x="149" y="202"/>
                      </a:lnTo>
                      <a:lnTo>
                        <a:pt x="149" y="201"/>
                      </a:lnTo>
                      <a:lnTo>
                        <a:pt x="151" y="201"/>
                      </a:lnTo>
                      <a:lnTo>
                        <a:pt x="151" y="199"/>
                      </a:lnTo>
                      <a:lnTo>
                        <a:pt x="149" y="198"/>
                      </a:lnTo>
                      <a:lnTo>
                        <a:pt x="148" y="196"/>
                      </a:lnTo>
                      <a:lnTo>
                        <a:pt x="147" y="196"/>
                      </a:lnTo>
                      <a:lnTo>
                        <a:pt x="147" y="196"/>
                      </a:lnTo>
                      <a:lnTo>
                        <a:pt x="145" y="196"/>
                      </a:lnTo>
                      <a:lnTo>
                        <a:pt x="145" y="190"/>
                      </a:lnTo>
                      <a:lnTo>
                        <a:pt x="147" y="190"/>
                      </a:lnTo>
                      <a:lnTo>
                        <a:pt x="147" y="186"/>
                      </a:lnTo>
                      <a:lnTo>
                        <a:pt x="144" y="186"/>
                      </a:lnTo>
                      <a:lnTo>
                        <a:pt x="144" y="188"/>
                      </a:lnTo>
                      <a:lnTo>
                        <a:pt x="144" y="188"/>
                      </a:lnTo>
                      <a:lnTo>
                        <a:pt x="143" y="188"/>
                      </a:lnTo>
                      <a:lnTo>
                        <a:pt x="141" y="189"/>
                      </a:lnTo>
                      <a:lnTo>
                        <a:pt x="140" y="189"/>
                      </a:lnTo>
                      <a:lnTo>
                        <a:pt x="139" y="190"/>
                      </a:lnTo>
                      <a:lnTo>
                        <a:pt x="137" y="190"/>
                      </a:lnTo>
                      <a:lnTo>
                        <a:pt x="137" y="192"/>
                      </a:lnTo>
                      <a:lnTo>
                        <a:pt x="135" y="192"/>
                      </a:lnTo>
                      <a:lnTo>
                        <a:pt x="135" y="193"/>
                      </a:lnTo>
                      <a:lnTo>
                        <a:pt x="131" y="193"/>
                      </a:lnTo>
                      <a:lnTo>
                        <a:pt x="131" y="193"/>
                      </a:lnTo>
                      <a:lnTo>
                        <a:pt x="130" y="194"/>
                      </a:lnTo>
                      <a:lnTo>
                        <a:pt x="130" y="194"/>
                      </a:lnTo>
                      <a:lnTo>
                        <a:pt x="128" y="194"/>
                      </a:lnTo>
                      <a:lnTo>
                        <a:pt x="127" y="197"/>
                      </a:lnTo>
                      <a:lnTo>
                        <a:pt x="124" y="197"/>
                      </a:lnTo>
                      <a:lnTo>
                        <a:pt x="124" y="198"/>
                      </a:lnTo>
                      <a:lnTo>
                        <a:pt x="122" y="198"/>
                      </a:lnTo>
                      <a:lnTo>
                        <a:pt x="122" y="198"/>
                      </a:lnTo>
                      <a:lnTo>
                        <a:pt x="120" y="199"/>
                      </a:lnTo>
                      <a:lnTo>
                        <a:pt x="119" y="201"/>
                      </a:lnTo>
                      <a:lnTo>
                        <a:pt x="117" y="201"/>
                      </a:lnTo>
                      <a:lnTo>
                        <a:pt x="117" y="201"/>
                      </a:lnTo>
                      <a:lnTo>
                        <a:pt x="115" y="201"/>
                      </a:lnTo>
                      <a:lnTo>
                        <a:pt x="114" y="203"/>
                      </a:lnTo>
                      <a:lnTo>
                        <a:pt x="107" y="203"/>
                      </a:lnTo>
                      <a:lnTo>
                        <a:pt x="107" y="199"/>
                      </a:lnTo>
                      <a:lnTo>
                        <a:pt x="106" y="199"/>
                      </a:lnTo>
                      <a:lnTo>
                        <a:pt x="106" y="201"/>
                      </a:lnTo>
                      <a:lnTo>
                        <a:pt x="99" y="201"/>
                      </a:lnTo>
                      <a:lnTo>
                        <a:pt x="99" y="198"/>
                      </a:lnTo>
                      <a:lnTo>
                        <a:pt x="98" y="198"/>
                      </a:lnTo>
                      <a:lnTo>
                        <a:pt x="98" y="197"/>
                      </a:lnTo>
                      <a:lnTo>
                        <a:pt x="97" y="196"/>
                      </a:lnTo>
                      <a:lnTo>
                        <a:pt x="97" y="193"/>
                      </a:lnTo>
                      <a:lnTo>
                        <a:pt x="98" y="193"/>
                      </a:lnTo>
                      <a:lnTo>
                        <a:pt x="99" y="192"/>
                      </a:lnTo>
                      <a:lnTo>
                        <a:pt x="101" y="190"/>
                      </a:lnTo>
                      <a:lnTo>
                        <a:pt x="101" y="188"/>
                      </a:lnTo>
                      <a:lnTo>
                        <a:pt x="102" y="188"/>
                      </a:lnTo>
                      <a:lnTo>
                        <a:pt x="101" y="184"/>
                      </a:lnTo>
                      <a:lnTo>
                        <a:pt x="102" y="184"/>
                      </a:lnTo>
                      <a:lnTo>
                        <a:pt x="102" y="181"/>
                      </a:lnTo>
                      <a:lnTo>
                        <a:pt x="102" y="181"/>
                      </a:lnTo>
                      <a:lnTo>
                        <a:pt x="102" y="182"/>
                      </a:lnTo>
                      <a:lnTo>
                        <a:pt x="101" y="182"/>
                      </a:lnTo>
                      <a:lnTo>
                        <a:pt x="101" y="182"/>
                      </a:lnTo>
                      <a:lnTo>
                        <a:pt x="101" y="184"/>
                      </a:lnTo>
                      <a:lnTo>
                        <a:pt x="98" y="184"/>
                      </a:lnTo>
                      <a:lnTo>
                        <a:pt x="98" y="184"/>
                      </a:lnTo>
                      <a:lnTo>
                        <a:pt x="97" y="182"/>
                      </a:lnTo>
                      <a:lnTo>
                        <a:pt x="97" y="184"/>
                      </a:lnTo>
                      <a:lnTo>
                        <a:pt x="97" y="184"/>
                      </a:lnTo>
                      <a:lnTo>
                        <a:pt x="97" y="185"/>
                      </a:lnTo>
                      <a:lnTo>
                        <a:pt x="96" y="185"/>
                      </a:lnTo>
                      <a:lnTo>
                        <a:pt x="96" y="186"/>
                      </a:lnTo>
                      <a:lnTo>
                        <a:pt x="96" y="186"/>
                      </a:lnTo>
                      <a:lnTo>
                        <a:pt x="96" y="184"/>
                      </a:lnTo>
                      <a:lnTo>
                        <a:pt x="92" y="184"/>
                      </a:lnTo>
                      <a:lnTo>
                        <a:pt x="92" y="181"/>
                      </a:lnTo>
                      <a:lnTo>
                        <a:pt x="93" y="181"/>
                      </a:lnTo>
                      <a:lnTo>
                        <a:pt x="93" y="180"/>
                      </a:lnTo>
                      <a:lnTo>
                        <a:pt x="98" y="180"/>
                      </a:lnTo>
                      <a:lnTo>
                        <a:pt x="98" y="179"/>
                      </a:lnTo>
                      <a:lnTo>
                        <a:pt x="99" y="179"/>
                      </a:lnTo>
                      <a:lnTo>
                        <a:pt x="99" y="177"/>
                      </a:lnTo>
                      <a:lnTo>
                        <a:pt x="99" y="176"/>
                      </a:lnTo>
                      <a:lnTo>
                        <a:pt x="99" y="175"/>
                      </a:lnTo>
                      <a:lnTo>
                        <a:pt x="102" y="175"/>
                      </a:lnTo>
                      <a:lnTo>
                        <a:pt x="103" y="169"/>
                      </a:lnTo>
                      <a:lnTo>
                        <a:pt x="106" y="169"/>
                      </a:lnTo>
                      <a:lnTo>
                        <a:pt x="107" y="168"/>
                      </a:lnTo>
                      <a:lnTo>
                        <a:pt x="109" y="167"/>
                      </a:lnTo>
                      <a:lnTo>
                        <a:pt x="107" y="167"/>
                      </a:lnTo>
                      <a:lnTo>
                        <a:pt x="107" y="168"/>
                      </a:lnTo>
                      <a:lnTo>
                        <a:pt x="105" y="168"/>
                      </a:lnTo>
                      <a:lnTo>
                        <a:pt x="105" y="168"/>
                      </a:lnTo>
                      <a:lnTo>
                        <a:pt x="102" y="169"/>
                      </a:lnTo>
                      <a:lnTo>
                        <a:pt x="102" y="169"/>
                      </a:lnTo>
                      <a:lnTo>
                        <a:pt x="101" y="171"/>
                      </a:lnTo>
                      <a:lnTo>
                        <a:pt x="99" y="173"/>
                      </a:lnTo>
                      <a:lnTo>
                        <a:pt x="97" y="172"/>
                      </a:lnTo>
                      <a:lnTo>
                        <a:pt x="97" y="171"/>
                      </a:lnTo>
                      <a:lnTo>
                        <a:pt x="93" y="171"/>
                      </a:lnTo>
                      <a:lnTo>
                        <a:pt x="94" y="169"/>
                      </a:lnTo>
                      <a:lnTo>
                        <a:pt x="96" y="169"/>
                      </a:lnTo>
                      <a:lnTo>
                        <a:pt x="96" y="167"/>
                      </a:lnTo>
                      <a:lnTo>
                        <a:pt x="94" y="168"/>
                      </a:lnTo>
                      <a:lnTo>
                        <a:pt x="93" y="168"/>
                      </a:lnTo>
                      <a:lnTo>
                        <a:pt x="92" y="168"/>
                      </a:lnTo>
                      <a:lnTo>
                        <a:pt x="90" y="168"/>
                      </a:lnTo>
                      <a:lnTo>
                        <a:pt x="89" y="168"/>
                      </a:lnTo>
                      <a:lnTo>
                        <a:pt x="89" y="167"/>
                      </a:lnTo>
                      <a:lnTo>
                        <a:pt x="92" y="167"/>
                      </a:lnTo>
                      <a:lnTo>
                        <a:pt x="92" y="165"/>
                      </a:lnTo>
                      <a:lnTo>
                        <a:pt x="90" y="165"/>
                      </a:lnTo>
                      <a:lnTo>
                        <a:pt x="90" y="165"/>
                      </a:lnTo>
                      <a:lnTo>
                        <a:pt x="90" y="164"/>
                      </a:lnTo>
                      <a:lnTo>
                        <a:pt x="93" y="164"/>
                      </a:lnTo>
                      <a:lnTo>
                        <a:pt x="93" y="163"/>
                      </a:lnTo>
                      <a:lnTo>
                        <a:pt x="94" y="161"/>
                      </a:lnTo>
                      <a:lnTo>
                        <a:pt x="93" y="161"/>
                      </a:lnTo>
                      <a:lnTo>
                        <a:pt x="93" y="161"/>
                      </a:lnTo>
                      <a:lnTo>
                        <a:pt x="89" y="160"/>
                      </a:lnTo>
                      <a:lnTo>
                        <a:pt x="89" y="159"/>
                      </a:lnTo>
                      <a:lnTo>
                        <a:pt x="92" y="160"/>
                      </a:lnTo>
                      <a:lnTo>
                        <a:pt x="92" y="159"/>
                      </a:lnTo>
                      <a:lnTo>
                        <a:pt x="93" y="159"/>
                      </a:lnTo>
                      <a:lnTo>
                        <a:pt x="93" y="159"/>
                      </a:lnTo>
                      <a:lnTo>
                        <a:pt x="99" y="159"/>
                      </a:lnTo>
                      <a:lnTo>
                        <a:pt x="99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2" y="159"/>
                      </a:lnTo>
                      <a:lnTo>
                        <a:pt x="103" y="159"/>
                      </a:lnTo>
                      <a:lnTo>
                        <a:pt x="103" y="160"/>
                      </a:lnTo>
                      <a:lnTo>
                        <a:pt x="105" y="160"/>
                      </a:lnTo>
                      <a:lnTo>
                        <a:pt x="105" y="160"/>
                      </a:lnTo>
                      <a:lnTo>
                        <a:pt x="106" y="159"/>
                      </a:lnTo>
                      <a:lnTo>
                        <a:pt x="109" y="158"/>
                      </a:lnTo>
                      <a:lnTo>
                        <a:pt x="109" y="156"/>
                      </a:lnTo>
                      <a:lnTo>
                        <a:pt x="107" y="156"/>
                      </a:lnTo>
                      <a:lnTo>
                        <a:pt x="107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8"/>
                      </a:lnTo>
                      <a:lnTo>
                        <a:pt x="106" y="156"/>
                      </a:lnTo>
                      <a:lnTo>
                        <a:pt x="106" y="156"/>
                      </a:lnTo>
                      <a:lnTo>
                        <a:pt x="105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3" y="156"/>
                      </a:lnTo>
                      <a:lnTo>
                        <a:pt x="102" y="155"/>
                      </a:lnTo>
                      <a:lnTo>
                        <a:pt x="101" y="155"/>
                      </a:lnTo>
                      <a:lnTo>
                        <a:pt x="101" y="155"/>
                      </a:lnTo>
                      <a:lnTo>
                        <a:pt x="99" y="155"/>
                      </a:lnTo>
                      <a:lnTo>
                        <a:pt x="99" y="156"/>
                      </a:lnTo>
                      <a:lnTo>
                        <a:pt x="99" y="158"/>
                      </a:lnTo>
                      <a:lnTo>
                        <a:pt x="98" y="158"/>
                      </a:lnTo>
                      <a:lnTo>
                        <a:pt x="97" y="158"/>
                      </a:lnTo>
                      <a:lnTo>
                        <a:pt x="97" y="158"/>
                      </a:lnTo>
                      <a:lnTo>
                        <a:pt x="96" y="158"/>
                      </a:lnTo>
                      <a:lnTo>
                        <a:pt x="94" y="155"/>
                      </a:lnTo>
                      <a:lnTo>
                        <a:pt x="94" y="155"/>
                      </a:lnTo>
                      <a:lnTo>
                        <a:pt x="93" y="156"/>
                      </a:lnTo>
                      <a:lnTo>
                        <a:pt x="92" y="156"/>
                      </a:lnTo>
                      <a:lnTo>
                        <a:pt x="90" y="158"/>
                      </a:lnTo>
                      <a:lnTo>
                        <a:pt x="89" y="155"/>
                      </a:lnTo>
                      <a:lnTo>
                        <a:pt x="89" y="155"/>
                      </a:lnTo>
                      <a:lnTo>
                        <a:pt x="90" y="154"/>
                      </a:lnTo>
                      <a:lnTo>
                        <a:pt x="90" y="154"/>
                      </a:lnTo>
                      <a:lnTo>
                        <a:pt x="89" y="152"/>
                      </a:lnTo>
                      <a:lnTo>
                        <a:pt x="89" y="150"/>
                      </a:lnTo>
                      <a:lnTo>
                        <a:pt x="96" y="150"/>
                      </a:lnTo>
                      <a:lnTo>
                        <a:pt x="98" y="150"/>
                      </a:lnTo>
                      <a:lnTo>
                        <a:pt x="99" y="150"/>
                      </a:lnTo>
                      <a:lnTo>
                        <a:pt x="99" y="150"/>
                      </a:lnTo>
                      <a:lnTo>
                        <a:pt x="102" y="150"/>
                      </a:lnTo>
                      <a:lnTo>
                        <a:pt x="101" y="150"/>
                      </a:lnTo>
                      <a:lnTo>
                        <a:pt x="101" y="150"/>
                      </a:lnTo>
                      <a:lnTo>
                        <a:pt x="99" y="148"/>
                      </a:lnTo>
                      <a:lnTo>
                        <a:pt x="98" y="148"/>
                      </a:lnTo>
                      <a:lnTo>
                        <a:pt x="96" y="147"/>
                      </a:lnTo>
                      <a:lnTo>
                        <a:pt x="93" y="147"/>
                      </a:lnTo>
                      <a:lnTo>
                        <a:pt x="93" y="147"/>
                      </a:lnTo>
                      <a:lnTo>
                        <a:pt x="93" y="144"/>
                      </a:lnTo>
                      <a:lnTo>
                        <a:pt x="93" y="144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4" y="146"/>
                      </a:lnTo>
                      <a:lnTo>
                        <a:pt x="96" y="144"/>
                      </a:lnTo>
                      <a:lnTo>
                        <a:pt x="96" y="144"/>
                      </a:lnTo>
                      <a:lnTo>
                        <a:pt x="98" y="143"/>
                      </a:lnTo>
                      <a:lnTo>
                        <a:pt x="98" y="144"/>
                      </a:lnTo>
                      <a:lnTo>
                        <a:pt x="102" y="144"/>
                      </a:lnTo>
                      <a:lnTo>
                        <a:pt x="102" y="142"/>
                      </a:lnTo>
                      <a:lnTo>
                        <a:pt x="103" y="142"/>
                      </a:lnTo>
                      <a:lnTo>
                        <a:pt x="105" y="144"/>
                      </a:lnTo>
                      <a:lnTo>
                        <a:pt x="105" y="143"/>
                      </a:lnTo>
                      <a:lnTo>
                        <a:pt x="106" y="143"/>
                      </a:lnTo>
                      <a:lnTo>
                        <a:pt x="106" y="143"/>
                      </a:lnTo>
                      <a:lnTo>
                        <a:pt x="109" y="142"/>
                      </a:lnTo>
                      <a:lnTo>
                        <a:pt x="109" y="146"/>
                      </a:lnTo>
                      <a:lnTo>
                        <a:pt x="109" y="146"/>
                      </a:lnTo>
                      <a:lnTo>
                        <a:pt x="109" y="144"/>
                      </a:lnTo>
                      <a:lnTo>
                        <a:pt x="110" y="144"/>
                      </a:lnTo>
                      <a:lnTo>
                        <a:pt x="110" y="144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10" y="143"/>
                      </a:lnTo>
                      <a:lnTo>
                        <a:pt x="109" y="143"/>
                      </a:lnTo>
                      <a:lnTo>
                        <a:pt x="109" y="142"/>
                      </a:lnTo>
                      <a:lnTo>
                        <a:pt x="107" y="141"/>
                      </a:lnTo>
                      <a:lnTo>
                        <a:pt x="107" y="141"/>
                      </a:lnTo>
                      <a:lnTo>
                        <a:pt x="103" y="141"/>
                      </a:lnTo>
                      <a:lnTo>
                        <a:pt x="103" y="139"/>
                      </a:lnTo>
                      <a:lnTo>
                        <a:pt x="103" y="139"/>
                      </a:lnTo>
                      <a:lnTo>
                        <a:pt x="103" y="137"/>
                      </a:lnTo>
                      <a:lnTo>
                        <a:pt x="105" y="137"/>
                      </a:lnTo>
                      <a:lnTo>
                        <a:pt x="107" y="138"/>
                      </a:lnTo>
                      <a:lnTo>
                        <a:pt x="109" y="138"/>
                      </a:lnTo>
                      <a:lnTo>
                        <a:pt x="110" y="138"/>
                      </a:lnTo>
                      <a:lnTo>
                        <a:pt x="110" y="137"/>
                      </a:lnTo>
                      <a:lnTo>
                        <a:pt x="111" y="137"/>
                      </a:lnTo>
                      <a:lnTo>
                        <a:pt x="113" y="135"/>
                      </a:lnTo>
                      <a:lnTo>
                        <a:pt x="113" y="134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3" y="133"/>
                      </a:lnTo>
                      <a:lnTo>
                        <a:pt x="110" y="133"/>
                      </a:lnTo>
                      <a:lnTo>
                        <a:pt x="110" y="131"/>
                      </a:lnTo>
                      <a:lnTo>
                        <a:pt x="110" y="130"/>
                      </a:lnTo>
                      <a:lnTo>
                        <a:pt x="111" y="130"/>
                      </a:lnTo>
                      <a:lnTo>
                        <a:pt x="113" y="131"/>
                      </a:lnTo>
                      <a:lnTo>
                        <a:pt x="115" y="130"/>
                      </a:lnTo>
                      <a:lnTo>
                        <a:pt x="117" y="130"/>
                      </a:lnTo>
                      <a:lnTo>
                        <a:pt x="118" y="130"/>
                      </a:lnTo>
                      <a:lnTo>
                        <a:pt x="119" y="131"/>
                      </a:lnTo>
                      <a:lnTo>
                        <a:pt x="119" y="127"/>
                      </a:lnTo>
                      <a:lnTo>
                        <a:pt x="122" y="129"/>
                      </a:lnTo>
                      <a:lnTo>
                        <a:pt x="122" y="130"/>
                      </a:lnTo>
                      <a:lnTo>
                        <a:pt x="124" y="130"/>
                      </a:lnTo>
                      <a:lnTo>
                        <a:pt x="124" y="129"/>
                      </a:lnTo>
                      <a:lnTo>
                        <a:pt x="122" y="129"/>
                      </a:lnTo>
                      <a:lnTo>
                        <a:pt x="122" y="126"/>
                      </a:lnTo>
                      <a:lnTo>
                        <a:pt x="123" y="126"/>
                      </a:lnTo>
                      <a:lnTo>
                        <a:pt x="124" y="126"/>
                      </a:lnTo>
                      <a:lnTo>
                        <a:pt x="126" y="126"/>
                      </a:lnTo>
                      <a:lnTo>
                        <a:pt x="126" y="125"/>
                      </a:lnTo>
                      <a:lnTo>
                        <a:pt x="126" y="124"/>
                      </a:lnTo>
                      <a:lnTo>
                        <a:pt x="124" y="124"/>
                      </a:lnTo>
                      <a:lnTo>
                        <a:pt x="124" y="122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6" y="121"/>
                      </a:lnTo>
                      <a:lnTo>
                        <a:pt x="127" y="121"/>
                      </a:lnTo>
                      <a:lnTo>
                        <a:pt x="128" y="121"/>
                      </a:lnTo>
                      <a:lnTo>
                        <a:pt x="130" y="121"/>
                      </a:lnTo>
                      <a:lnTo>
                        <a:pt x="131" y="122"/>
                      </a:lnTo>
                      <a:lnTo>
                        <a:pt x="131" y="121"/>
                      </a:lnTo>
                      <a:lnTo>
                        <a:pt x="132" y="120"/>
                      </a:lnTo>
                      <a:lnTo>
                        <a:pt x="132" y="120"/>
                      </a:lnTo>
                      <a:lnTo>
                        <a:pt x="134" y="120"/>
                      </a:lnTo>
                      <a:lnTo>
                        <a:pt x="134" y="120"/>
                      </a:lnTo>
                      <a:lnTo>
                        <a:pt x="134" y="121"/>
                      </a:lnTo>
                      <a:lnTo>
                        <a:pt x="135" y="122"/>
                      </a:lnTo>
                      <a:lnTo>
                        <a:pt x="135" y="124"/>
                      </a:lnTo>
                      <a:lnTo>
                        <a:pt x="141" y="125"/>
                      </a:lnTo>
                      <a:lnTo>
                        <a:pt x="143" y="121"/>
                      </a:lnTo>
                      <a:lnTo>
                        <a:pt x="143" y="121"/>
                      </a:lnTo>
                      <a:lnTo>
                        <a:pt x="144" y="120"/>
                      </a:lnTo>
                      <a:lnTo>
                        <a:pt x="145" y="120"/>
                      </a:lnTo>
                      <a:lnTo>
                        <a:pt x="145" y="120"/>
                      </a:lnTo>
                      <a:lnTo>
                        <a:pt x="147" y="118"/>
                      </a:lnTo>
                      <a:lnTo>
                        <a:pt x="147" y="117"/>
                      </a:lnTo>
                      <a:lnTo>
                        <a:pt x="149" y="116"/>
                      </a:lnTo>
                      <a:lnTo>
                        <a:pt x="149" y="114"/>
                      </a:lnTo>
                      <a:lnTo>
                        <a:pt x="147" y="116"/>
                      </a:lnTo>
                      <a:lnTo>
                        <a:pt x="145" y="117"/>
                      </a:lnTo>
                      <a:lnTo>
                        <a:pt x="145" y="117"/>
                      </a:lnTo>
                      <a:lnTo>
                        <a:pt x="144" y="118"/>
                      </a:lnTo>
                      <a:lnTo>
                        <a:pt x="143" y="120"/>
                      </a:lnTo>
                      <a:lnTo>
                        <a:pt x="141" y="120"/>
                      </a:lnTo>
                      <a:lnTo>
                        <a:pt x="141" y="120"/>
                      </a:lnTo>
                      <a:lnTo>
                        <a:pt x="140" y="120"/>
                      </a:lnTo>
                      <a:lnTo>
                        <a:pt x="140" y="120"/>
                      </a:lnTo>
                      <a:lnTo>
                        <a:pt x="139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7" y="121"/>
                      </a:lnTo>
                      <a:lnTo>
                        <a:pt x="136" y="121"/>
                      </a:lnTo>
                      <a:lnTo>
                        <a:pt x="136" y="120"/>
                      </a:lnTo>
                      <a:lnTo>
                        <a:pt x="137" y="120"/>
                      </a:lnTo>
                      <a:lnTo>
                        <a:pt x="137" y="120"/>
                      </a:lnTo>
                      <a:lnTo>
                        <a:pt x="137" y="118"/>
                      </a:lnTo>
                      <a:lnTo>
                        <a:pt x="136" y="118"/>
                      </a:lnTo>
                      <a:lnTo>
                        <a:pt x="136" y="117"/>
                      </a:lnTo>
                      <a:lnTo>
                        <a:pt x="139" y="117"/>
                      </a:lnTo>
                      <a:lnTo>
                        <a:pt x="139" y="116"/>
                      </a:lnTo>
                      <a:lnTo>
                        <a:pt x="140" y="116"/>
                      </a:lnTo>
                      <a:lnTo>
                        <a:pt x="141" y="114"/>
                      </a:lnTo>
                      <a:lnTo>
                        <a:pt x="143" y="112"/>
                      </a:lnTo>
                      <a:lnTo>
                        <a:pt x="144" y="110"/>
                      </a:lnTo>
                      <a:lnTo>
                        <a:pt x="145" y="110"/>
                      </a:lnTo>
                      <a:lnTo>
                        <a:pt x="145" y="108"/>
                      </a:lnTo>
                      <a:lnTo>
                        <a:pt x="147" y="108"/>
                      </a:lnTo>
                      <a:lnTo>
                        <a:pt x="147" y="107"/>
                      </a:lnTo>
                      <a:lnTo>
                        <a:pt x="149" y="108"/>
                      </a:lnTo>
                      <a:lnTo>
                        <a:pt x="149" y="105"/>
                      </a:lnTo>
                      <a:lnTo>
                        <a:pt x="152" y="105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51" y="103"/>
                      </a:lnTo>
                      <a:lnTo>
                        <a:pt x="153" y="101"/>
                      </a:lnTo>
                      <a:lnTo>
                        <a:pt x="156" y="103"/>
                      </a:lnTo>
                      <a:lnTo>
                        <a:pt x="157" y="103"/>
                      </a:lnTo>
                      <a:lnTo>
                        <a:pt x="158" y="103"/>
                      </a:lnTo>
                      <a:lnTo>
                        <a:pt x="160" y="101"/>
                      </a:lnTo>
                      <a:lnTo>
                        <a:pt x="160" y="101"/>
                      </a:lnTo>
                      <a:lnTo>
                        <a:pt x="160" y="100"/>
                      </a:lnTo>
                      <a:lnTo>
                        <a:pt x="158" y="99"/>
                      </a:lnTo>
                      <a:lnTo>
                        <a:pt x="158" y="97"/>
                      </a:lnTo>
                      <a:lnTo>
                        <a:pt x="160" y="96"/>
                      </a:lnTo>
                      <a:lnTo>
                        <a:pt x="160" y="96"/>
                      </a:lnTo>
                      <a:lnTo>
                        <a:pt x="162" y="95"/>
                      </a:lnTo>
                      <a:lnTo>
                        <a:pt x="164" y="95"/>
                      </a:lnTo>
                      <a:lnTo>
                        <a:pt x="164" y="93"/>
                      </a:lnTo>
                      <a:lnTo>
                        <a:pt x="166" y="93"/>
                      </a:lnTo>
                      <a:lnTo>
                        <a:pt x="168" y="92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69" y="91"/>
                      </a:lnTo>
                      <a:lnTo>
                        <a:pt x="170" y="91"/>
                      </a:lnTo>
                      <a:lnTo>
                        <a:pt x="170" y="91"/>
                      </a:lnTo>
                      <a:lnTo>
                        <a:pt x="173" y="89"/>
                      </a:lnTo>
                      <a:lnTo>
                        <a:pt x="171" y="88"/>
                      </a:lnTo>
                      <a:lnTo>
                        <a:pt x="171" y="88"/>
                      </a:lnTo>
                      <a:lnTo>
                        <a:pt x="171" y="87"/>
                      </a:lnTo>
                      <a:lnTo>
                        <a:pt x="173" y="87"/>
                      </a:lnTo>
                      <a:lnTo>
                        <a:pt x="171" y="87"/>
                      </a:lnTo>
                      <a:lnTo>
                        <a:pt x="171" y="84"/>
                      </a:lnTo>
                      <a:lnTo>
                        <a:pt x="173" y="84"/>
                      </a:lnTo>
                      <a:lnTo>
                        <a:pt x="173" y="83"/>
                      </a:lnTo>
                      <a:lnTo>
                        <a:pt x="171" y="83"/>
                      </a:lnTo>
                      <a:lnTo>
                        <a:pt x="171" y="82"/>
                      </a:lnTo>
                      <a:lnTo>
                        <a:pt x="171" y="80"/>
                      </a:lnTo>
                      <a:lnTo>
                        <a:pt x="173" y="80"/>
                      </a:lnTo>
                      <a:lnTo>
                        <a:pt x="175" y="80"/>
                      </a:lnTo>
                      <a:lnTo>
                        <a:pt x="175" y="79"/>
                      </a:lnTo>
                      <a:lnTo>
                        <a:pt x="178" y="79"/>
                      </a:lnTo>
                      <a:lnTo>
                        <a:pt x="178" y="78"/>
                      </a:lnTo>
                      <a:lnTo>
                        <a:pt x="177" y="78"/>
                      </a:lnTo>
                      <a:lnTo>
                        <a:pt x="177" y="76"/>
                      </a:lnTo>
                      <a:lnTo>
                        <a:pt x="181" y="76"/>
                      </a:lnTo>
                      <a:lnTo>
                        <a:pt x="181" y="75"/>
                      </a:lnTo>
                      <a:lnTo>
                        <a:pt x="182" y="76"/>
                      </a:lnTo>
                      <a:lnTo>
                        <a:pt x="182" y="75"/>
                      </a:lnTo>
                      <a:lnTo>
                        <a:pt x="183" y="75"/>
                      </a:lnTo>
                      <a:lnTo>
                        <a:pt x="185" y="74"/>
                      </a:lnTo>
                      <a:lnTo>
                        <a:pt x="185" y="72"/>
                      </a:lnTo>
                      <a:lnTo>
                        <a:pt x="186" y="72"/>
                      </a:lnTo>
                      <a:lnTo>
                        <a:pt x="186" y="72"/>
                      </a:lnTo>
                      <a:lnTo>
                        <a:pt x="187" y="72"/>
                      </a:lnTo>
                      <a:lnTo>
                        <a:pt x="187" y="72"/>
                      </a:lnTo>
                      <a:lnTo>
                        <a:pt x="189" y="71"/>
                      </a:lnTo>
                      <a:lnTo>
                        <a:pt x="187" y="71"/>
                      </a:lnTo>
                      <a:lnTo>
                        <a:pt x="186" y="70"/>
                      </a:lnTo>
                      <a:lnTo>
                        <a:pt x="187" y="69"/>
                      </a:lnTo>
                      <a:lnTo>
                        <a:pt x="187" y="69"/>
                      </a:lnTo>
                      <a:lnTo>
                        <a:pt x="187" y="67"/>
                      </a:lnTo>
                      <a:lnTo>
                        <a:pt x="194" y="67"/>
                      </a:lnTo>
                      <a:lnTo>
                        <a:pt x="194" y="65"/>
                      </a:lnTo>
                      <a:lnTo>
                        <a:pt x="191" y="65"/>
                      </a:lnTo>
                      <a:lnTo>
                        <a:pt x="192" y="63"/>
                      </a:lnTo>
                      <a:lnTo>
                        <a:pt x="192" y="63"/>
                      </a:lnTo>
                      <a:lnTo>
                        <a:pt x="192" y="61"/>
                      </a:lnTo>
                      <a:lnTo>
                        <a:pt x="190" y="62"/>
                      </a:lnTo>
                      <a:lnTo>
                        <a:pt x="190" y="59"/>
                      </a:lnTo>
                      <a:lnTo>
                        <a:pt x="191" y="59"/>
                      </a:lnTo>
                      <a:lnTo>
                        <a:pt x="191" y="58"/>
                      </a:lnTo>
                      <a:lnTo>
                        <a:pt x="190" y="58"/>
                      </a:lnTo>
                      <a:lnTo>
                        <a:pt x="190" y="58"/>
                      </a:lnTo>
                      <a:lnTo>
                        <a:pt x="189" y="58"/>
                      </a:lnTo>
                      <a:lnTo>
                        <a:pt x="189" y="57"/>
                      </a:lnTo>
                      <a:lnTo>
                        <a:pt x="191" y="57"/>
                      </a:lnTo>
                      <a:lnTo>
                        <a:pt x="194" y="57"/>
                      </a:lnTo>
                      <a:lnTo>
                        <a:pt x="195" y="58"/>
                      </a:lnTo>
                      <a:lnTo>
                        <a:pt x="195" y="59"/>
                      </a:lnTo>
                      <a:lnTo>
                        <a:pt x="196" y="61"/>
                      </a:lnTo>
                      <a:lnTo>
                        <a:pt x="198" y="61"/>
                      </a:lnTo>
                      <a:lnTo>
                        <a:pt x="196" y="58"/>
                      </a:lnTo>
                      <a:lnTo>
                        <a:pt x="196" y="55"/>
                      </a:lnTo>
                      <a:lnTo>
                        <a:pt x="198" y="55"/>
                      </a:lnTo>
                      <a:lnTo>
                        <a:pt x="198" y="55"/>
                      </a:lnTo>
                      <a:lnTo>
                        <a:pt x="200" y="54"/>
                      </a:lnTo>
                      <a:lnTo>
                        <a:pt x="203" y="54"/>
                      </a:lnTo>
                      <a:lnTo>
                        <a:pt x="203" y="53"/>
                      </a:lnTo>
                      <a:lnTo>
                        <a:pt x="202" y="53"/>
                      </a:lnTo>
                      <a:lnTo>
                        <a:pt x="200" y="52"/>
                      </a:lnTo>
                      <a:lnTo>
                        <a:pt x="199" y="53"/>
                      </a:lnTo>
                      <a:lnTo>
                        <a:pt x="198" y="54"/>
                      </a:lnTo>
                      <a:lnTo>
                        <a:pt x="196" y="54"/>
                      </a:lnTo>
                      <a:lnTo>
                        <a:pt x="194" y="54"/>
                      </a:lnTo>
                      <a:lnTo>
                        <a:pt x="194" y="52"/>
                      </a:lnTo>
                      <a:lnTo>
                        <a:pt x="195" y="52"/>
                      </a:lnTo>
                      <a:lnTo>
                        <a:pt x="195" y="50"/>
                      </a:lnTo>
                      <a:lnTo>
                        <a:pt x="199" y="50"/>
                      </a:lnTo>
                      <a:lnTo>
                        <a:pt x="199" y="49"/>
                      </a:lnTo>
                      <a:lnTo>
                        <a:pt x="200" y="49"/>
                      </a:lnTo>
                      <a:lnTo>
                        <a:pt x="200" y="49"/>
                      </a:lnTo>
                      <a:lnTo>
                        <a:pt x="202" y="49"/>
                      </a:lnTo>
                      <a:lnTo>
                        <a:pt x="203" y="48"/>
                      </a:lnTo>
                      <a:lnTo>
                        <a:pt x="204" y="45"/>
                      </a:lnTo>
                      <a:lnTo>
                        <a:pt x="204" y="45"/>
                      </a:lnTo>
                      <a:lnTo>
                        <a:pt x="203" y="45"/>
                      </a:lnTo>
                      <a:lnTo>
                        <a:pt x="203" y="44"/>
                      </a:lnTo>
                      <a:lnTo>
                        <a:pt x="204" y="42"/>
                      </a:lnTo>
                      <a:lnTo>
                        <a:pt x="204" y="40"/>
                      </a:lnTo>
                      <a:lnTo>
                        <a:pt x="206" y="40"/>
                      </a:lnTo>
                      <a:lnTo>
                        <a:pt x="206" y="38"/>
                      </a:lnTo>
                      <a:lnTo>
                        <a:pt x="206" y="37"/>
                      </a:lnTo>
                      <a:lnTo>
                        <a:pt x="208" y="37"/>
                      </a:lnTo>
                      <a:lnTo>
                        <a:pt x="208" y="35"/>
                      </a:lnTo>
                      <a:lnTo>
                        <a:pt x="208" y="32"/>
                      </a:lnTo>
                      <a:lnTo>
                        <a:pt x="209" y="32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09" y="33"/>
                      </a:lnTo>
                      <a:lnTo>
                        <a:pt x="211" y="35"/>
                      </a:lnTo>
                      <a:lnTo>
                        <a:pt x="212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3" y="35"/>
                      </a:lnTo>
                      <a:lnTo>
                        <a:pt x="215" y="33"/>
                      </a:lnTo>
                      <a:lnTo>
                        <a:pt x="212" y="32"/>
                      </a:lnTo>
                      <a:lnTo>
                        <a:pt x="212" y="31"/>
                      </a:lnTo>
                      <a:lnTo>
                        <a:pt x="213" y="31"/>
                      </a:lnTo>
                      <a:lnTo>
                        <a:pt x="213" y="31"/>
                      </a:lnTo>
                      <a:lnTo>
                        <a:pt x="215" y="32"/>
                      </a:lnTo>
                      <a:lnTo>
                        <a:pt x="215" y="32"/>
                      </a:lnTo>
                      <a:lnTo>
                        <a:pt x="215" y="33"/>
                      </a:lnTo>
                      <a:lnTo>
                        <a:pt x="216" y="33"/>
                      </a:lnTo>
                      <a:lnTo>
                        <a:pt x="216" y="35"/>
                      </a:lnTo>
                      <a:lnTo>
                        <a:pt x="217" y="35"/>
                      </a:lnTo>
                      <a:lnTo>
                        <a:pt x="217" y="29"/>
                      </a:lnTo>
                      <a:lnTo>
                        <a:pt x="215" y="29"/>
                      </a:lnTo>
                      <a:lnTo>
                        <a:pt x="215" y="28"/>
                      </a:lnTo>
                      <a:lnTo>
                        <a:pt x="215" y="27"/>
                      </a:lnTo>
                      <a:lnTo>
                        <a:pt x="215" y="27"/>
                      </a:lnTo>
                      <a:lnTo>
                        <a:pt x="216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7"/>
                      </a:lnTo>
                      <a:lnTo>
                        <a:pt x="220" y="28"/>
                      </a:lnTo>
                      <a:lnTo>
                        <a:pt x="221" y="28"/>
                      </a:lnTo>
                      <a:lnTo>
                        <a:pt x="223" y="27"/>
                      </a:lnTo>
                      <a:lnTo>
                        <a:pt x="225" y="25"/>
                      </a:lnTo>
                      <a:lnTo>
                        <a:pt x="225" y="23"/>
                      </a:lnTo>
                      <a:lnTo>
                        <a:pt x="226" y="23"/>
                      </a:lnTo>
                      <a:lnTo>
                        <a:pt x="226" y="21"/>
                      </a:lnTo>
                      <a:lnTo>
                        <a:pt x="228" y="21"/>
                      </a:lnTo>
                      <a:lnTo>
                        <a:pt x="228" y="24"/>
                      </a:lnTo>
                      <a:lnTo>
                        <a:pt x="228" y="25"/>
                      </a:lnTo>
                      <a:lnTo>
                        <a:pt x="228" y="27"/>
                      </a:lnTo>
                      <a:lnTo>
                        <a:pt x="228" y="25"/>
                      </a:lnTo>
                      <a:lnTo>
                        <a:pt x="230" y="24"/>
                      </a:lnTo>
                      <a:lnTo>
                        <a:pt x="230" y="24"/>
                      </a:lnTo>
                      <a:lnTo>
                        <a:pt x="230" y="23"/>
                      </a:lnTo>
                      <a:lnTo>
                        <a:pt x="230" y="23"/>
                      </a:lnTo>
                      <a:lnTo>
                        <a:pt x="232" y="21"/>
                      </a:lnTo>
                      <a:lnTo>
                        <a:pt x="232" y="20"/>
                      </a:lnTo>
                      <a:lnTo>
                        <a:pt x="232" y="20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2" y="25"/>
                      </a:lnTo>
                      <a:lnTo>
                        <a:pt x="234" y="25"/>
                      </a:lnTo>
                      <a:lnTo>
                        <a:pt x="236" y="23"/>
                      </a:lnTo>
                      <a:lnTo>
                        <a:pt x="234" y="23"/>
                      </a:lnTo>
                      <a:lnTo>
                        <a:pt x="233" y="20"/>
                      </a:lnTo>
                      <a:lnTo>
                        <a:pt x="234" y="20"/>
                      </a:lnTo>
                      <a:lnTo>
                        <a:pt x="234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6" y="20"/>
                      </a:lnTo>
                      <a:lnTo>
                        <a:pt x="238" y="21"/>
                      </a:lnTo>
                      <a:lnTo>
                        <a:pt x="240" y="23"/>
                      </a:lnTo>
                      <a:lnTo>
                        <a:pt x="242" y="24"/>
                      </a:lnTo>
                      <a:lnTo>
                        <a:pt x="241" y="21"/>
                      </a:lnTo>
                      <a:lnTo>
                        <a:pt x="240" y="19"/>
                      </a:lnTo>
                      <a:lnTo>
                        <a:pt x="238" y="17"/>
                      </a:lnTo>
                      <a:lnTo>
                        <a:pt x="237" y="19"/>
                      </a:lnTo>
                      <a:lnTo>
                        <a:pt x="236" y="19"/>
                      </a:lnTo>
                      <a:lnTo>
                        <a:pt x="236" y="19"/>
                      </a:lnTo>
                      <a:lnTo>
                        <a:pt x="236" y="17"/>
                      </a:lnTo>
                      <a:lnTo>
                        <a:pt x="236" y="17"/>
                      </a:lnTo>
                      <a:lnTo>
                        <a:pt x="234" y="16"/>
                      </a:lnTo>
                      <a:lnTo>
                        <a:pt x="238" y="16"/>
                      </a:lnTo>
                      <a:lnTo>
                        <a:pt x="240" y="14"/>
                      </a:lnTo>
                      <a:lnTo>
                        <a:pt x="242" y="15"/>
                      </a:lnTo>
                      <a:lnTo>
                        <a:pt x="242" y="16"/>
                      </a:lnTo>
                      <a:lnTo>
                        <a:pt x="243" y="16"/>
                      </a:lnTo>
                      <a:lnTo>
                        <a:pt x="246" y="16"/>
                      </a:lnTo>
                      <a:lnTo>
                        <a:pt x="246" y="17"/>
                      </a:lnTo>
                      <a:lnTo>
                        <a:pt x="247" y="19"/>
                      </a:lnTo>
                      <a:lnTo>
                        <a:pt x="249" y="19"/>
                      </a:lnTo>
                      <a:lnTo>
                        <a:pt x="249" y="20"/>
                      </a:lnTo>
                      <a:lnTo>
                        <a:pt x="251" y="20"/>
                      </a:lnTo>
                      <a:lnTo>
                        <a:pt x="251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20"/>
                      </a:lnTo>
                      <a:lnTo>
                        <a:pt x="253" y="19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4" y="17"/>
                      </a:lnTo>
                      <a:lnTo>
                        <a:pt x="255" y="17"/>
                      </a:lnTo>
                      <a:lnTo>
                        <a:pt x="257" y="16"/>
                      </a:lnTo>
                      <a:lnTo>
                        <a:pt x="258" y="16"/>
                      </a:lnTo>
                      <a:lnTo>
                        <a:pt x="258" y="15"/>
                      </a:lnTo>
                      <a:lnTo>
                        <a:pt x="259" y="15"/>
                      </a:lnTo>
                      <a:lnTo>
                        <a:pt x="261" y="12"/>
                      </a:lnTo>
                      <a:lnTo>
                        <a:pt x="261" y="12"/>
                      </a:lnTo>
                      <a:lnTo>
                        <a:pt x="261" y="11"/>
                      </a:lnTo>
                      <a:lnTo>
                        <a:pt x="263" y="11"/>
                      </a:lnTo>
                      <a:lnTo>
                        <a:pt x="263" y="12"/>
                      </a:lnTo>
                      <a:lnTo>
                        <a:pt x="263" y="15"/>
                      </a:lnTo>
                      <a:lnTo>
                        <a:pt x="267" y="15"/>
                      </a:lnTo>
                      <a:lnTo>
                        <a:pt x="267" y="14"/>
                      </a:lnTo>
                      <a:lnTo>
                        <a:pt x="266" y="12"/>
                      </a:lnTo>
                      <a:lnTo>
                        <a:pt x="266" y="11"/>
                      </a:lnTo>
                      <a:lnTo>
                        <a:pt x="266" y="8"/>
                      </a:lnTo>
                      <a:lnTo>
                        <a:pt x="267" y="7"/>
                      </a:lnTo>
                      <a:lnTo>
                        <a:pt x="267" y="7"/>
                      </a:lnTo>
                      <a:lnTo>
                        <a:pt x="268" y="7"/>
                      </a:lnTo>
                      <a:lnTo>
                        <a:pt x="270" y="8"/>
                      </a:lnTo>
                      <a:lnTo>
                        <a:pt x="271" y="10"/>
                      </a:lnTo>
                      <a:lnTo>
                        <a:pt x="272" y="10"/>
                      </a:lnTo>
                      <a:lnTo>
                        <a:pt x="272" y="8"/>
                      </a:lnTo>
                      <a:lnTo>
                        <a:pt x="274" y="8"/>
                      </a:lnTo>
                      <a:lnTo>
                        <a:pt x="274" y="11"/>
                      </a:lnTo>
                      <a:lnTo>
                        <a:pt x="276" y="10"/>
                      </a:lnTo>
                      <a:lnTo>
                        <a:pt x="276" y="10"/>
                      </a:lnTo>
                      <a:lnTo>
                        <a:pt x="276" y="11"/>
                      </a:lnTo>
                      <a:lnTo>
                        <a:pt x="278" y="11"/>
                      </a:lnTo>
                      <a:lnTo>
                        <a:pt x="278" y="12"/>
                      </a:lnTo>
                      <a:lnTo>
                        <a:pt x="276" y="15"/>
                      </a:lnTo>
                      <a:lnTo>
                        <a:pt x="275" y="15"/>
                      </a:lnTo>
                      <a:lnTo>
                        <a:pt x="275" y="16"/>
                      </a:lnTo>
                      <a:lnTo>
                        <a:pt x="272" y="16"/>
                      </a:lnTo>
                      <a:lnTo>
                        <a:pt x="272" y="20"/>
                      </a:lnTo>
                      <a:lnTo>
                        <a:pt x="271" y="24"/>
                      </a:lnTo>
                      <a:lnTo>
                        <a:pt x="271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2" y="24"/>
                      </a:lnTo>
                      <a:lnTo>
                        <a:pt x="274" y="23"/>
                      </a:lnTo>
                      <a:lnTo>
                        <a:pt x="274" y="21"/>
                      </a:lnTo>
                      <a:lnTo>
                        <a:pt x="275" y="21"/>
                      </a:lnTo>
                      <a:lnTo>
                        <a:pt x="275" y="19"/>
                      </a:lnTo>
                      <a:lnTo>
                        <a:pt x="276" y="19"/>
                      </a:lnTo>
                      <a:lnTo>
                        <a:pt x="276" y="17"/>
                      </a:lnTo>
                      <a:lnTo>
                        <a:pt x="279" y="17"/>
                      </a:lnTo>
                      <a:lnTo>
                        <a:pt x="279" y="16"/>
                      </a:lnTo>
                      <a:lnTo>
                        <a:pt x="280" y="14"/>
                      </a:lnTo>
                      <a:lnTo>
                        <a:pt x="280" y="12"/>
                      </a:lnTo>
                      <a:lnTo>
                        <a:pt x="281" y="11"/>
                      </a:lnTo>
                      <a:lnTo>
                        <a:pt x="283" y="11"/>
                      </a:lnTo>
                      <a:lnTo>
                        <a:pt x="283" y="10"/>
                      </a:lnTo>
                      <a:lnTo>
                        <a:pt x="283" y="8"/>
                      </a:lnTo>
                      <a:lnTo>
                        <a:pt x="284" y="8"/>
                      </a:lnTo>
                      <a:lnTo>
                        <a:pt x="285" y="8"/>
                      </a:lnTo>
                      <a:lnTo>
                        <a:pt x="285" y="6"/>
                      </a:lnTo>
                      <a:lnTo>
                        <a:pt x="287" y="6"/>
                      </a:lnTo>
                      <a:lnTo>
                        <a:pt x="287" y="8"/>
                      </a:lnTo>
                      <a:lnTo>
                        <a:pt x="287" y="8"/>
                      </a:lnTo>
                      <a:lnTo>
                        <a:pt x="287" y="10"/>
                      </a:lnTo>
                      <a:lnTo>
                        <a:pt x="285" y="11"/>
                      </a:lnTo>
                      <a:lnTo>
                        <a:pt x="285" y="12"/>
                      </a:lnTo>
                      <a:lnTo>
                        <a:pt x="284" y="12"/>
                      </a:lnTo>
                      <a:lnTo>
                        <a:pt x="284" y="14"/>
                      </a:lnTo>
                      <a:lnTo>
                        <a:pt x="285" y="14"/>
                      </a:lnTo>
                      <a:lnTo>
                        <a:pt x="285" y="15"/>
                      </a:lnTo>
                      <a:lnTo>
                        <a:pt x="284" y="19"/>
                      </a:lnTo>
                      <a:lnTo>
                        <a:pt x="285" y="19"/>
                      </a:lnTo>
                      <a:lnTo>
                        <a:pt x="285" y="16"/>
                      </a:lnTo>
                      <a:lnTo>
                        <a:pt x="287" y="15"/>
                      </a:lnTo>
                      <a:lnTo>
                        <a:pt x="289" y="14"/>
                      </a:lnTo>
                      <a:lnTo>
                        <a:pt x="289" y="11"/>
                      </a:lnTo>
                      <a:lnTo>
                        <a:pt x="291" y="10"/>
                      </a:lnTo>
                      <a:lnTo>
                        <a:pt x="291" y="10"/>
                      </a:lnTo>
                      <a:lnTo>
                        <a:pt x="292" y="8"/>
                      </a:lnTo>
                      <a:lnTo>
                        <a:pt x="293" y="8"/>
                      </a:lnTo>
                      <a:lnTo>
                        <a:pt x="293" y="7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4"/>
                      </a:lnTo>
                      <a:lnTo>
                        <a:pt x="29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1" name="Freeform 13"/>
                <p:cNvSpPr>
                  <a:spLocks/>
                </p:cNvSpPr>
                <p:nvPr/>
              </p:nvSpPr>
              <p:spPr bwMode="auto">
                <a:xfrm>
                  <a:off x="7514397" y="1457779"/>
                  <a:ext cx="976313" cy="579438"/>
                </a:xfrm>
                <a:custGeom>
                  <a:avLst/>
                  <a:gdLst>
                    <a:gd name="T0" fmla="*/ 219 w 615"/>
                    <a:gd name="T1" fmla="*/ 11 h 365"/>
                    <a:gd name="T2" fmla="*/ 228 w 615"/>
                    <a:gd name="T3" fmla="*/ 16 h 365"/>
                    <a:gd name="T4" fmla="*/ 216 w 615"/>
                    <a:gd name="T5" fmla="*/ 28 h 365"/>
                    <a:gd name="T6" fmla="*/ 250 w 615"/>
                    <a:gd name="T7" fmla="*/ 15 h 365"/>
                    <a:gd name="T8" fmla="*/ 254 w 615"/>
                    <a:gd name="T9" fmla="*/ 32 h 365"/>
                    <a:gd name="T10" fmla="*/ 292 w 615"/>
                    <a:gd name="T11" fmla="*/ 33 h 365"/>
                    <a:gd name="T12" fmla="*/ 326 w 615"/>
                    <a:gd name="T13" fmla="*/ 32 h 365"/>
                    <a:gd name="T14" fmla="*/ 352 w 615"/>
                    <a:gd name="T15" fmla="*/ 45 h 365"/>
                    <a:gd name="T16" fmla="*/ 361 w 615"/>
                    <a:gd name="T17" fmla="*/ 55 h 365"/>
                    <a:gd name="T18" fmla="*/ 402 w 615"/>
                    <a:gd name="T19" fmla="*/ 51 h 365"/>
                    <a:gd name="T20" fmla="*/ 428 w 615"/>
                    <a:gd name="T21" fmla="*/ 59 h 365"/>
                    <a:gd name="T22" fmla="*/ 449 w 615"/>
                    <a:gd name="T23" fmla="*/ 45 h 365"/>
                    <a:gd name="T24" fmla="*/ 497 w 615"/>
                    <a:gd name="T25" fmla="*/ 51 h 365"/>
                    <a:gd name="T26" fmla="*/ 524 w 615"/>
                    <a:gd name="T27" fmla="*/ 62 h 365"/>
                    <a:gd name="T28" fmla="*/ 550 w 615"/>
                    <a:gd name="T29" fmla="*/ 81 h 365"/>
                    <a:gd name="T30" fmla="*/ 577 w 615"/>
                    <a:gd name="T31" fmla="*/ 108 h 365"/>
                    <a:gd name="T32" fmla="*/ 613 w 615"/>
                    <a:gd name="T33" fmla="*/ 114 h 365"/>
                    <a:gd name="T34" fmla="*/ 598 w 615"/>
                    <a:gd name="T35" fmla="*/ 126 h 365"/>
                    <a:gd name="T36" fmla="*/ 582 w 615"/>
                    <a:gd name="T37" fmla="*/ 140 h 365"/>
                    <a:gd name="T38" fmla="*/ 551 w 615"/>
                    <a:gd name="T39" fmla="*/ 119 h 365"/>
                    <a:gd name="T40" fmla="*/ 531 w 615"/>
                    <a:gd name="T41" fmla="*/ 114 h 365"/>
                    <a:gd name="T42" fmla="*/ 521 w 615"/>
                    <a:gd name="T43" fmla="*/ 131 h 365"/>
                    <a:gd name="T44" fmla="*/ 504 w 615"/>
                    <a:gd name="T45" fmla="*/ 132 h 365"/>
                    <a:gd name="T46" fmla="*/ 517 w 615"/>
                    <a:gd name="T47" fmla="*/ 152 h 365"/>
                    <a:gd name="T48" fmla="*/ 499 w 615"/>
                    <a:gd name="T49" fmla="*/ 161 h 365"/>
                    <a:gd name="T50" fmla="*/ 467 w 615"/>
                    <a:gd name="T51" fmla="*/ 170 h 365"/>
                    <a:gd name="T52" fmla="*/ 454 w 615"/>
                    <a:gd name="T53" fmla="*/ 183 h 365"/>
                    <a:gd name="T54" fmla="*/ 420 w 615"/>
                    <a:gd name="T55" fmla="*/ 187 h 365"/>
                    <a:gd name="T56" fmla="*/ 402 w 615"/>
                    <a:gd name="T57" fmla="*/ 191 h 365"/>
                    <a:gd name="T58" fmla="*/ 376 w 615"/>
                    <a:gd name="T59" fmla="*/ 210 h 365"/>
                    <a:gd name="T60" fmla="*/ 380 w 615"/>
                    <a:gd name="T61" fmla="*/ 248 h 365"/>
                    <a:gd name="T62" fmla="*/ 357 w 615"/>
                    <a:gd name="T63" fmla="*/ 275 h 365"/>
                    <a:gd name="T64" fmla="*/ 330 w 615"/>
                    <a:gd name="T65" fmla="*/ 316 h 365"/>
                    <a:gd name="T66" fmla="*/ 315 w 615"/>
                    <a:gd name="T67" fmla="*/ 284 h 365"/>
                    <a:gd name="T68" fmla="*/ 322 w 615"/>
                    <a:gd name="T69" fmla="*/ 241 h 365"/>
                    <a:gd name="T70" fmla="*/ 348 w 615"/>
                    <a:gd name="T71" fmla="*/ 212 h 365"/>
                    <a:gd name="T72" fmla="*/ 368 w 615"/>
                    <a:gd name="T73" fmla="*/ 186 h 365"/>
                    <a:gd name="T74" fmla="*/ 399 w 615"/>
                    <a:gd name="T75" fmla="*/ 163 h 365"/>
                    <a:gd name="T76" fmla="*/ 380 w 615"/>
                    <a:gd name="T77" fmla="*/ 173 h 365"/>
                    <a:gd name="T78" fmla="*/ 353 w 615"/>
                    <a:gd name="T79" fmla="*/ 187 h 365"/>
                    <a:gd name="T80" fmla="*/ 344 w 615"/>
                    <a:gd name="T81" fmla="*/ 170 h 365"/>
                    <a:gd name="T82" fmla="*/ 314 w 615"/>
                    <a:gd name="T83" fmla="*/ 186 h 365"/>
                    <a:gd name="T84" fmla="*/ 309 w 615"/>
                    <a:gd name="T85" fmla="*/ 207 h 365"/>
                    <a:gd name="T86" fmla="*/ 275 w 615"/>
                    <a:gd name="T87" fmla="*/ 211 h 365"/>
                    <a:gd name="T88" fmla="*/ 258 w 615"/>
                    <a:gd name="T89" fmla="*/ 198 h 365"/>
                    <a:gd name="T90" fmla="*/ 236 w 615"/>
                    <a:gd name="T91" fmla="*/ 203 h 365"/>
                    <a:gd name="T92" fmla="*/ 219 w 615"/>
                    <a:gd name="T93" fmla="*/ 201 h 365"/>
                    <a:gd name="T94" fmla="*/ 186 w 615"/>
                    <a:gd name="T95" fmla="*/ 211 h 365"/>
                    <a:gd name="T96" fmla="*/ 160 w 615"/>
                    <a:gd name="T97" fmla="*/ 238 h 365"/>
                    <a:gd name="T98" fmla="*/ 132 w 615"/>
                    <a:gd name="T99" fmla="*/ 267 h 365"/>
                    <a:gd name="T100" fmla="*/ 153 w 615"/>
                    <a:gd name="T101" fmla="*/ 287 h 365"/>
                    <a:gd name="T102" fmla="*/ 184 w 615"/>
                    <a:gd name="T103" fmla="*/ 296 h 365"/>
                    <a:gd name="T104" fmla="*/ 177 w 615"/>
                    <a:gd name="T105" fmla="*/ 314 h 365"/>
                    <a:gd name="T106" fmla="*/ 171 w 615"/>
                    <a:gd name="T107" fmla="*/ 343 h 365"/>
                    <a:gd name="T108" fmla="*/ 4 w 615"/>
                    <a:gd name="T109" fmla="*/ 3 h 365"/>
                    <a:gd name="T110" fmla="*/ 34 w 615"/>
                    <a:gd name="T111" fmla="*/ 8 h 365"/>
                    <a:gd name="T112" fmla="*/ 54 w 615"/>
                    <a:gd name="T113" fmla="*/ 20 h 365"/>
                    <a:gd name="T114" fmla="*/ 72 w 615"/>
                    <a:gd name="T115" fmla="*/ 24 h 365"/>
                    <a:gd name="T116" fmla="*/ 92 w 615"/>
                    <a:gd name="T117" fmla="*/ 38 h 365"/>
                    <a:gd name="T118" fmla="*/ 112 w 615"/>
                    <a:gd name="T119" fmla="*/ 26 h 365"/>
                    <a:gd name="T120" fmla="*/ 148 w 615"/>
                    <a:gd name="T121" fmla="*/ 30 h 365"/>
                    <a:gd name="T122" fmla="*/ 162 w 615"/>
                    <a:gd name="T123" fmla="*/ 28 h 365"/>
                    <a:gd name="T124" fmla="*/ 170 w 615"/>
                    <a:gd name="T125" fmla="*/ 11 h 3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615" h="365">
                      <a:moveTo>
                        <a:pt x="174" y="0"/>
                      </a:moveTo>
                      <a:lnTo>
                        <a:pt x="181" y="0"/>
                      </a:lnTo>
                      <a:lnTo>
                        <a:pt x="182" y="3"/>
                      </a:lnTo>
                      <a:lnTo>
                        <a:pt x="183" y="3"/>
                      </a:lnTo>
                      <a:lnTo>
                        <a:pt x="183" y="4"/>
                      </a:lnTo>
                      <a:lnTo>
                        <a:pt x="187" y="4"/>
                      </a:lnTo>
                      <a:lnTo>
                        <a:pt x="187" y="4"/>
                      </a:lnTo>
                      <a:lnTo>
                        <a:pt x="188" y="4"/>
                      </a:lnTo>
                      <a:lnTo>
                        <a:pt x="188" y="5"/>
                      </a:lnTo>
                      <a:lnTo>
                        <a:pt x="194" y="5"/>
                      </a:lnTo>
                      <a:lnTo>
                        <a:pt x="194" y="5"/>
                      </a:lnTo>
                      <a:lnTo>
                        <a:pt x="196" y="5"/>
                      </a:lnTo>
                      <a:lnTo>
                        <a:pt x="196" y="7"/>
                      </a:lnTo>
                      <a:lnTo>
                        <a:pt x="199" y="7"/>
                      </a:lnTo>
                      <a:lnTo>
                        <a:pt x="199" y="7"/>
                      </a:lnTo>
                      <a:lnTo>
                        <a:pt x="207" y="7"/>
                      </a:lnTo>
                      <a:lnTo>
                        <a:pt x="207" y="7"/>
                      </a:lnTo>
                      <a:lnTo>
                        <a:pt x="208" y="7"/>
                      </a:lnTo>
                      <a:lnTo>
                        <a:pt x="208" y="8"/>
                      </a:lnTo>
                      <a:lnTo>
                        <a:pt x="212" y="8"/>
                      </a:lnTo>
                      <a:lnTo>
                        <a:pt x="212" y="8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7" y="9"/>
                      </a:lnTo>
                      <a:lnTo>
                        <a:pt x="219" y="11"/>
                      </a:lnTo>
                      <a:lnTo>
                        <a:pt x="219" y="11"/>
                      </a:lnTo>
                      <a:lnTo>
                        <a:pt x="212" y="11"/>
                      </a:lnTo>
                      <a:lnTo>
                        <a:pt x="212" y="11"/>
                      </a:lnTo>
                      <a:lnTo>
                        <a:pt x="211" y="11"/>
                      </a:lnTo>
                      <a:lnTo>
                        <a:pt x="211" y="9"/>
                      </a:lnTo>
                      <a:lnTo>
                        <a:pt x="211" y="9"/>
                      </a:lnTo>
                      <a:lnTo>
                        <a:pt x="209" y="9"/>
                      </a:lnTo>
                      <a:lnTo>
                        <a:pt x="209" y="11"/>
                      </a:lnTo>
                      <a:lnTo>
                        <a:pt x="208" y="11"/>
                      </a:lnTo>
                      <a:lnTo>
                        <a:pt x="209" y="12"/>
                      </a:lnTo>
                      <a:lnTo>
                        <a:pt x="209" y="15"/>
                      </a:lnTo>
                      <a:lnTo>
                        <a:pt x="211" y="15"/>
                      </a:lnTo>
                      <a:lnTo>
                        <a:pt x="212" y="16"/>
                      </a:lnTo>
                      <a:lnTo>
                        <a:pt x="213" y="15"/>
                      </a:lnTo>
                      <a:lnTo>
                        <a:pt x="215" y="15"/>
                      </a:lnTo>
                      <a:lnTo>
                        <a:pt x="216" y="15"/>
                      </a:lnTo>
                      <a:lnTo>
                        <a:pt x="217" y="15"/>
                      </a:lnTo>
                      <a:lnTo>
                        <a:pt x="221" y="15"/>
                      </a:lnTo>
                      <a:lnTo>
                        <a:pt x="221" y="15"/>
                      </a:lnTo>
                      <a:lnTo>
                        <a:pt x="225" y="15"/>
                      </a:lnTo>
                      <a:lnTo>
                        <a:pt x="225" y="13"/>
                      </a:lnTo>
                      <a:lnTo>
                        <a:pt x="225" y="13"/>
                      </a:lnTo>
                      <a:lnTo>
                        <a:pt x="226" y="13"/>
                      </a:lnTo>
                      <a:lnTo>
                        <a:pt x="229" y="15"/>
                      </a:lnTo>
                      <a:lnTo>
                        <a:pt x="228" y="16"/>
                      </a:lnTo>
                      <a:lnTo>
                        <a:pt x="228" y="17"/>
                      </a:lnTo>
                      <a:lnTo>
                        <a:pt x="228" y="20"/>
                      </a:lnTo>
                      <a:lnTo>
                        <a:pt x="225" y="20"/>
                      </a:lnTo>
                      <a:lnTo>
                        <a:pt x="224" y="19"/>
                      </a:lnTo>
                      <a:lnTo>
                        <a:pt x="225" y="17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5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4" y="16"/>
                      </a:lnTo>
                      <a:lnTo>
                        <a:pt x="222" y="17"/>
                      </a:lnTo>
                      <a:lnTo>
                        <a:pt x="222" y="19"/>
                      </a:lnTo>
                      <a:lnTo>
                        <a:pt x="221" y="21"/>
                      </a:lnTo>
                      <a:lnTo>
                        <a:pt x="217" y="21"/>
                      </a:lnTo>
                      <a:lnTo>
                        <a:pt x="217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19" y="25"/>
                      </a:lnTo>
                      <a:lnTo>
                        <a:pt x="219" y="26"/>
                      </a:lnTo>
                      <a:lnTo>
                        <a:pt x="216" y="26"/>
                      </a:lnTo>
                      <a:lnTo>
                        <a:pt x="216" y="28"/>
                      </a:lnTo>
                      <a:lnTo>
                        <a:pt x="216" y="28"/>
                      </a:lnTo>
                      <a:lnTo>
                        <a:pt x="217" y="29"/>
                      </a:lnTo>
                      <a:lnTo>
                        <a:pt x="219" y="29"/>
                      </a:lnTo>
                      <a:lnTo>
                        <a:pt x="221" y="29"/>
                      </a:lnTo>
                      <a:lnTo>
                        <a:pt x="222" y="28"/>
                      </a:lnTo>
                      <a:lnTo>
                        <a:pt x="225" y="28"/>
                      </a:lnTo>
                      <a:lnTo>
                        <a:pt x="225" y="26"/>
                      </a:lnTo>
                      <a:lnTo>
                        <a:pt x="226" y="26"/>
                      </a:lnTo>
                      <a:lnTo>
                        <a:pt x="228" y="24"/>
                      </a:lnTo>
                      <a:lnTo>
                        <a:pt x="228" y="24"/>
                      </a:lnTo>
                      <a:lnTo>
                        <a:pt x="228" y="22"/>
                      </a:lnTo>
                      <a:lnTo>
                        <a:pt x="230" y="20"/>
                      </a:lnTo>
                      <a:lnTo>
                        <a:pt x="232" y="17"/>
                      </a:lnTo>
                      <a:lnTo>
                        <a:pt x="233" y="17"/>
                      </a:lnTo>
                      <a:lnTo>
                        <a:pt x="233" y="15"/>
                      </a:lnTo>
                      <a:lnTo>
                        <a:pt x="233" y="15"/>
                      </a:lnTo>
                      <a:lnTo>
                        <a:pt x="234" y="13"/>
                      </a:lnTo>
                      <a:lnTo>
                        <a:pt x="236" y="13"/>
                      </a:lnTo>
                      <a:lnTo>
                        <a:pt x="237" y="12"/>
                      </a:lnTo>
                      <a:lnTo>
                        <a:pt x="237" y="12"/>
                      </a:lnTo>
                      <a:lnTo>
                        <a:pt x="239" y="12"/>
                      </a:lnTo>
                      <a:lnTo>
                        <a:pt x="241" y="13"/>
                      </a:lnTo>
                      <a:lnTo>
                        <a:pt x="241" y="13"/>
                      </a:lnTo>
                      <a:lnTo>
                        <a:pt x="241" y="12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4" y="15"/>
                      </a:lnTo>
                      <a:lnTo>
                        <a:pt x="254" y="15"/>
                      </a:lnTo>
                      <a:lnTo>
                        <a:pt x="255" y="15"/>
                      </a:lnTo>
                      <a:lnTo>
                        <a:pt x="255" y="16"/>
                      </a:lnTo>
                      <a:lnTo>
                        <a:pt x="256" y="16"/>
                      </a:lnTo>
                      <a:lnTo>
                        <a:pt x="256" y="16"/>
                      </a:lnTo>
                      <a:lnTo>
                        <a:pt x="258" y="17"/>
                      </a:lnTo>
                      <a:lnTo>
                        <a:pt x="259" y="17"/>
                      </a:lnTo>
                      <a:lnTo>
                        <a:pt x="260" y="19"/>
                      </a:lnTo>
                      <a:lnTo>
                        <a:pt x="260" y="21"/>
                      </a:lnTo>
                      <a:lnTo>
                        <a:pt x="259" y="22"/>
                      </a:lnTo>
                      <a:lnTo>
                        <a:pt x="259" y="24"/>
                      </a:lnTo>
                      <a:lnTo>
                        <a:pt x="258" y="24"/>
                      </a:lnTo>
                      <a:lnTo>
                        <a:pt x="256" y="25"/>
                      </a:lnTo>
                      <a:lnTo>
                        <a:pt x="255" y="24"/>
                      </a:lnTo>
                      <a:lnTo>
                        <a:pt x="255" y="22"/>
                      </a:lnTo>
                      <a:lnTo>
                        <a:pt x="255" y="21"/>
                      </a:lnTo>
                      <a:lnTo>
                        <a:pt x="253" y="21"/>
                      </a:lnTo>
                      <a:lnTo>
                        <a:pt x="253" y="22"/>
                      </a:lnTo>
                      <a:lnTo>
                        <a:pt x="251" y="22"/>
                      </a:lnTo>
                      <a:lnTo>
                        <a:pt x="251" y="26"/>
                      </a:lnTo>
                      <a:lnTo>
                        <a:pt x="256" y="26"/>
                      </a:lnTo>
                      <a:lnTo>
                        <a:pt x="256" y="28"/>
                      </a:lnTo>
                      <a:lnTo>
                        <a:pt x="256" y="29"/>
                      </a:lnTo>
                      <a:lnTo>
                        <a:pt x="254" y="32"/>
                      </a:lnTo>
                      <a:lnTo>
                        <a:pt x="250" y="34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0" y="37"/>
                      </a:lnTo>
                      <a:lnTo>
                        <a:pt x="251" y="37"/>
                      </a:lnTo>
                      <a:lnTo>
                        <a:pt x="251" y="37"/>
                      </a:lnTo>
                      <a:lnTo>
                        <a:pt x="253" y="37"/>
                      </a:lnTo>
                      <a:lnTo>
                        <a:pt x="253" y="37"/>
                      </a:lnTo>
                      <a:lnTo>
                        <a:pt x="256" y="37"/>
                      </a:lnTo>
                      <a:lnTo>
                        <a:pt x="256" y="38"/>
                      </a:lnTo>
                      <a:lnTo>
                        <a:pt x="259" y="37"/>
                      </a:lnTo>
                      <a:lnTo>
                        <a:pt x="259" y="38"/>
                      </a:lnTo>
                      <a:lnTo>
                        <a:pt x="264" y="38"/>
                      </a:lnTo>
                      <a:lnTo>
                        <a:pt x="264" y="37"/>
                      </a:lnTo>
                      <a:lnTo>
                        <a:pt x="268" y="37"/>
                      </a:lnTo>
                      <a:lnTo>
                        <a:pt x="268" y="37"/>
                      </a:lnTo>
                      <a:lnTo>
                        <a:pt x="277" y="37"/>
                      </a:lnTo>
                      <a:lnTo>
                        <a:pt x="277" y="37"/>
                      </a:lnTo>
                      <a:lnTo>
                        <a:pt x="284" y="37"/>
                      </a:lnTo>
                      <a:lnTo>
                        <a:pt x="284" y="36"/>
                      </a:lnTo>
                      <a:lnTo>
                        <a:pt x="288" y="34"/>
                      </a:lnTo>
                      <a:lnTo>
                        <a:pt x="288" y="34"/>
                      </a:lnTo>
                      <a:lnTo>
                        <a:pt x="289" y="34"/>
                      </a:lnTo>
                      <a:lnTo>
                        <a:pt x="289" y="33"/>
                      </a:lnTo>
                      <a:lnTo>
                        <a:pt x="292" y="33"/>
                      </a:lnTo>
                      <a:lnTo>
                        <a:pt x="293" y="33"/>
                      </a:lnTo>
                      <a:lnTo>
                        <a:pt x="294" y="34"/>
                      </a:lnTo>
                      <a:lnTo>
                        <a:pt x="296" y="34"/>
                      </a:lnTo>
                      <a:lnTo>
                        <a:pt x="298" y="36"/>
                      </a:lnTo>
                      <a:lnTo>
                        <a:pt x="300" y="36"/>
                      </a:lnTo>
                      <a:lnTo>
                        <a:pt x="301" y="34"/>
                      </a:lnTo>
                      <a:lnTo>
                        <a:pt x="304" y="33"/>
                      </a:lnTo>
                      <a:lnTo>
                        <a:pt x="306" y="32"/>
                      </a:lnTo>
                      <a:lnTo>
                        <a:pt x="309" y="32"/>
                      </a:lnTo>
                      <a:lnTo>
                        <a:pt x="310" y="32"/>
                      </a:lnTo>
                      <a:lnTo>
                        <a:pt x="310" y="33"/>
                      </a:lnTo>
                      <a:lnTo>
                        <a:pt x="311" y="33"/>
                      </a:lnTo>
                      <a:lnTo>
                        <a:pt x="311" y="33"/>
                      </a:lnTo>
                      <a:lnTo>
                        <a:pt x="313" y="33"/>
                      </a:lnTo>
                      <a:lnTo>
                        <a:pt x="315" y="33"/>
                      </a:lnTo>
                      <a:lnTo>
                        <a:pt x="317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3"/>
                      </a:lnTo>
                      <a:lnTo>
                        <a:pt x="318" y="34"/>
                      </a:lnTo>
                      <a:lnTo>
                        <a:pt x="323" y="34"/>
                      </a:lnTo>
                      <a:lnTo>
                        <a:pt x="323" y="33"/>
                      </a:lnTo>
                      <a:lnTo>
                        <a:pt x="325" y="33"/>
                      </a:lnTo>
                      <a:lnTo>
                        <a:pt x="325" y="33"/>
                      </a:lnTo>
                      <a:lnTo>
                        <a:pt x="326" y="32"/>
                      </a:lnTo>
                      <a:lnTo>
                        <a:pt x="327" y="33"/>
                      </a:lnTo>
                      <a:lnTo>
                        <a:pt x="328" y="33"/>
                      </a:lnTo>
                      <a:lnTo>
                        <a:pt x="328" y="34"/>
                      </a:lnTo>
                      <a:lnTo>
                        <a:pt x="328" y="33"/>
                      </a:lnTo>
                      <a:lnTo>
                        <a:pt x="330" y="32"/>
                      </a:lnTo>
                      <a:lnTo>
                        <a:pt x="330" y="32"/>
                      </a:lnTo>
                      <a:lnTo>
                        <a:pt x="334" y="32"/>
                      </a:lnTo>
                      <a:lnTo>
                        <a:pt x="334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4"/>
                      </a:lnTo>
                      <a:lnTo>
                        <a:pt x="340" y="34"/>
                      </a:lnTo>
                      <a:lnTo>
                        <a:pt x="340" y="36"/>
                      </a:lnTo>
                      <a:lnTo>
                        <a:pt x="342" y="36"/>
                      </a:lnTo>
                      <a:lnTo>
                        <a:pt x="344" y="39"/>
                      </a:lnTo>
                      <a:lnTo>
                        <a:pt x="348" y="39"/>
                      </a:lnTo>
                      <a:lnTo>
                        <a:pt x="348" y="41"/>
                      </a:lnTo>
                      <a:lnTo>
                        <a:pt x="351" y="42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1" y="43"/>
                      </a:lnTo>
                      <a:lnTo>
                        <a:pt x="352" y="43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2" y="45"/>
                      </a:lnTo>
                      <a:lnTo>
                        <a:pt x="351" y="46"/>
                      </a:lnTo>
                      <a:lnTo>
                        <a:pt x="351" y="46"/>
                      </a:lnTo>
                      <a:lnTo>
                        <a:pt x="349" y="46"/>
                      </a:lnTo>
                      <a:lnTo>
                        <a:pt x="349" y="47"/>
                      </a:lnTo>
                      <a:lnTo>
                        <a:pt x="351" y="47"/>
                      </a:lnTo>
                      <a:lnTo>
                        <a:pt x="351" y="51"/>
                      </a:lnTo>
                      <a:lnTo>
                        <a:pt x="355" y="53"/>
                      </a:lnTo>
                      <a:lnTo>
                        <a:pt x="355" y="55"/>
                      </a:lnTo>
                      <a:lnTo>
                        <a:pt x="356" y="57"/>
                      </a:lnTo>
                      <a:lnTo>
                        <a:pt x="356" y="57"/>
                      </a:lnTo>
                      <a:lnTo>
                        <a:pt x="357" y="58"/>
                      </a:lnTo>
                      <a:lnTo>
                        <a:pt x="357" y="60"/>
                      </a:lnTo>
                      <a:lnTo>
                        <a:pt x="359" y="62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59" y="64"/>
                      </a:lnTo>
                      <a:lnTo>
                        <a:pt x="360" y="63"/>
                      </a:lnTo>
                      <a:lnTo>
                        <a:pt x="360" y="62"/>
                      </a:lnTo>
                      <a:lnTo>
                        <a:pt x="360" y="62"/>
                      </a:lnTo>
                      <a:lnTo>
                        <a:pt x="360" y="59"/>
                      </a:lnTo>
                      <a:lnTo>
                        <a:pt x="361" y="59"/>
                      </a:lnTo>
                      <a:lnTo>
                        <a:pt x="361" y="55"/>
                      </a:lnTo>
                      <a:lnTo>
                        <a:pt x="361" y="55"/>
                      </a:lnTo>
                      <a:lnTo>
                        <a:pt x="363" y="55"/>
                      </a:lnTo>
                      <a:lnTo>
                        <a:pt x="363" y="54"/>
                      </a:lnTo>
                      <a:lnTo>
                        <a:pt x="364" y="54"/>
                      </a:lnTo>
                      <a:lnTo>
                        <a:pt x="364" y="54"/>
                      </a:lnTo>
                      <a:lnTo>
                        <a:pt x="364" y="53"/>
                      </a:lnTo>
                      <a:lnTo>
                        <a:pt x="368" y="53"/>
                      </a:lnTo>
                      <a:lnTo>
                        <a:pt x="368" y="53"/>
                      </a:lnTo>
                      <a:lnTo>
                        <a:pt x="370" y="51"/>
                      </a:lnTo>
                      <a:lnTo>
                        <a:pt x="370" y="51"/>
                      </a:lnTo>
                      <a:lnTo>
                        <a:pt x="372" y="51"/>
                      </a:lnTo>
                      <a:lnTo>
                        <a:pt x="372" y="50"/>
                      </a:lnTo>
                      <a:lnTo>
                        <a:pt x="377" y="50"/>
                      </a:lnTo>
                      <a:lnTo>
                        <a:pt x="378" y="50"/>
                      </a:lnTo>
                      <a:lnTo>
                        <a:pt x="385" y="50"/>
                      </a:lnTo>
                      <a:lnTo>
                        <a:pt x="390" y="50"/>
                      </a:lnTo>
                      <a:lnTo>
                        <a:pt x="390" y="53"/>
                      </a:lnTo>
                      <a:lnTo>
                        <a:pt x="393" y="53"/>
                      </a:lnTo>
                      <a:lnTo>
                        <a:pt x="393" y="54"/>
                      </a:lnTo>
                      <a:lnTo>
                        <a:pt x="393" y="54"/>
                      </a:lnTo>
                      <a:lnTo>
                        <a:pt x="394" y="54"/>
                      </a:lnTo>
                      <a:lnTo>
                        <a:pt x="395" y="53"/>
                      </a:lnTo>
                      <a:lnTo>
                        <a:pt x="395" y="51"/>
                      </a:lnTo>
                      <a:lnTo>
                        <a:pt x="400" y="51"/>
                      </a:lnTo>
                      <a:lnTo>
                        <a:pt x="400" y="51"/>
                      </a:lnTo>
                      <a:lnTo>
                        <a:pt x="402" y="51"/>
                      </a:lnTo>
                      <a:lnTo>
                        <a:pt x="403" y="51"/>
                      </a:lnTo>
                      <a:lnTo>
                        <a:pt x="406" y="53"/>
                      </a:lnTo>
                      <a:lnTo>
                        <a:pt x="407" y="53"/>
                      </a:lnTo>
                      <a:lnTo>
                        <a:pt x="410" y="53"/>
                      </a:lnTo>
                      <a:lnTo>
                        <a:pt x="410" y="55"/>
                      </a:lnTo>
                      <a:lnTo>
                        <a:pt x="412" y="55"/>
                      </a:lnTo>
                      <a:lnTo>
                        <a:pt x="414" y="55"/>
                      </a:lnTo>
                      <a:lnTo>
                        <a:pt x="415" y="54"/>
                      </a:lnTo>
                      <a:lnTo>
                        <a:pt x="419" y="54"/>
                      </a:lnTo>
                      <a:lnTo>
                        <a:pt x="419" y="53"/>
                      </a:lnTo>
                      <a:lnTo>
                        <a:pt x="419" y="53"/>
                      </a:lnTo>
                      <a:lnTo>
                        <a:pt x="419" y="54"/>
                      </a:lnTo>
                      <a:lnTo>
                        <a:pt x="420" y="54"/>
                      </a:lnTo>
                      <a:lnTo>
                        <a:pt x="420" y="53"/>
                      </a:lnTo>
                      <a:lnTo>
                        <a:pt x="421" y="53"/>
                      </a:lnTo>
                      <a:lnTo>
                        <a:pt x="423" y="51"/>
                      </a:lnTo>
                      <a:lnTo>
                        <a:pt x="424" y="50"/>
                      </a:lnTo>
                      <a:lnTo>
                        <a:pt x="424" y="51"/>
                      </a:lnTo>
                      <a:lnTo>
                        <a:pt x="423" y="51"/>
                      </a:lnTo>
                      <a:lnTo>
                        <a:pt x="423" y="53"/>
                      </a:lnTo>
                      <a:lnTo>
                        <a:pt x="424" y="53"/>
                      </a:lnTo>
                      <a:lnTo>
                        <a:pt x="424" y="58"/>
                      </a:lnTo>
                      <a:lnTo>
                        <a:pt x="427" y="58"/>
                      </a:lnTo>
                      <a:lnTo>
                        <a:pt x="427" y="59"/>
                      </a:lnTo>
                      <a:lnTo>
                        <a:pt x="428" y="59"/>
                      </a:lnTo>
                      <a:lnTo>
                        <a:pt x="429" y="62"/>
                      </a:lnTo>
                      <a:lnTo>
                        <a:pt x="429" y="66"/>
                      </a:lnTo>
                      <a:lnTo>
                        <a:pt x="431" y="68"/>
                      </a:lnTo>
                      <a:lnTo>
                        <a:pt x="433" y="68"/>
                      </a:lnTo>
                      <a:lnTo>
                        <a:pt x="435" y="67"/>
                      </a:lnTo>
                      <a:lnTo>
                        <a:pt x="437" y="67"/>
                      </a:lnTo>
                      <a:lnTo>
                        <a:pt x="438" y="67"/>
                      </a:lnTo>
                      <a:lnTo>
                        <a:pt x="441" y="66"/>
                      </a:lnTo>
                      <a:lnTo>
                        <a:pt x="441" y="63"/>
                      </a:lnTo>
                      <a:lnTo>
                        <a:pt x="444" y="63"/>
                      </a:lnTo>
                      <a:lnTo>
                        <a:pt x="445" y="63"/>
                      </a:lnTo>
                      <a:lnTo>
                        <a:pt x="445" y="62"/>
                      </a:lnTo>
                      <a:lnTo>
                        <a:pt x="446" y="60"/>
                      </a:lnTo>
                      <a:lnTo>
                        <a:pt x="449" y="60"/>
                      </a:lnTo>
                      <a:lnTo>
                        <a:pt x="448" y="53"/>
                      </a:lnTo>
                      <a:lnTo>
                        <a:pt x="446" y="53"/>
                      </a:lnTo>
                      <a:lnTo>
                        <a:pt x="445" y="51"/>
                      </a:lnTo>
                      <a:lnTo>
                        <a:pt x="444" y="51"/>
                      </a:lnTo>
                      <a:lnTo>
                        <a:pt x="445" y="49"/>
                      </a:lnTo>
                      <a:lnTo>
                        <a:pt x="445" y="49"/>
                      </a:lnTo>
                      <a:lnTo>
                        <a:pt x="444" y="42"/>
                      </a:lnTo>
                      <a:lnTo>
                        <a:pt x="446" y="43"/>
                      </a:lnTo>
                      <a:lnTo>
                        <a:pt x="448" y="43"/>
                      </a:lnTo>
                      <a:lnTo>
                        <a:pt x="449" y="43"/>
                      </a:lnTo>
                      <a:lnTo>
                        <a:pt x="449" y="45"/>
                      </a:lnTo>
                      <a:lnTo>
                        <a:pt x="458" y="45"/>
                      </a:lnTo>
                      <a:lnTo>
                        <a:pt x="458" y="43"/>
                      </a:lnTo>
                      <a:lnTo>
                        <a:pt x="461" y="43"/>
                      </a:lnTo>
                      <a:lnTo>
                        <a:pt x="462" y="45"/>
                      </a:lnTo>
                      <a:lnTo>
                        <a:pt x="463" y="45"/>
                      </a:lnTo>
                      <a:lnTo>
                        <a:pt x="463" y="46"/>
                      </a:lnTo>
                      <a:lnTo>
                        <a:pt x="465" y="46"/>
                      </a:lnTo>
                      <a:lnTo>
                        <a:pt x="466" y="46"/>
                      </a:lnTo>
                      <a:lnTo>
                        <a:pt x="466" y="45"/>
                      </a:lnTo>
                      <a:lnTo>
                        <a:pt x="467" y="45"/>
                      </a:lnTo>
                      <a:lnTo>
                        <a:pt x="469" y="45"/>
                      </a:lnTo>
                      <a:lnTo>
                        <a:pt x="470" y="45"/>
                      </a:lnTo>
                      <a:lnTo>
                        <a:pt x="470" y="45"/>
                      </a:lnTo>
                      <a:lnTo>
                        <a:pt x="483" y="46"/>
                      </a:lnTo>
                      <a:lnTo>
                        <a:pt x="483" y="45"/>
                      </a:lnTo>
                      <a:lnTo>
                        <a:pt x="486" y="45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6" y="46"/>
                      </a:lnTo>
                      <a:lnTo>
                        <a:pt x="487" y="46"/>
                      </a:lnTo>
                      <a:lnTo>
                        <a:pt x="488" y="49"/>
                      </a:lnTo>
                      <a:lnTo>
                        <a:pt x="495" y="49"/>
                      </a:lnTo>
                      <a:lnTo>
                        <a:pt x="495" y="50"/>
                      </a:lnTo>
                      <a:lnTo>
                        <a:pt x="496" y="50"/>
                      </a:lnTo>
                      <a:lnTo>
                        <a:pt x="497" y="51"/>
                      </a:lnTo>
                      <a:lnTo>
                        <a:pt x="497" y="53"/>
                      </a:lnTo>
                      <a:lnTo>
                        <a:pt x="499" y="53"/>
                      </a:lnTo>
                      <a:lnTo>
                        <a:pt x="499" y="53"/>
                      </a:lnTo>
                      <a:lnTo>
                        <a:pt x="500" y="55"/>
                      </a:lnTo>
                      <a:lnTo>
                        <a:pt x="503" y="55"/>
                      </a:lnTo>
                      <a:lnTo>
                        <a:pt x="505" y="55"/>
                      </a:lnTo>
                      <a:lnTo>
                        <a:pt x="507" y="54"/>
                      </a:lnTo>
                      <a:lnTo>
                        <a:pt x="508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09" y="54"/>
                      </a:lnTo>
                      <a:lnTo>
                        <a:pt x="512" y="54"/>
                      </a:lnTo>
                      <a:lnTo>
                        <a:pt x="512" y="55"/>
                      </a:lnTo>
                      <a:lnTo>
                        <a:pt x="513" y="55"/>
                      </a:lnTo>
                      <a:lnTo>
                        <a:pt x="513" y="57"/>
                      </a:lnTo>
                      <a:lnTo>
                        <a:pt x="516" y="57"/>
                      </a:lnTo>
                      <a:lnTo>
                        <a:pt x="517" y="57"/>
                      </a:lnTo>
                      <a:lnTo>
                        <a:pt x="518" y="57"/>
                      </a:lnTo>
                      <a:lnTo>
                        <a:pt x="520" y="57"/>
                      </a:lnTo>
                      <a:lnTo>
                        <a:pt x="521" y="57"/>
                      </a:lnTo>
                      <a:lnTo>
                        <a:pt x="521" y="57"/>
                      </a:lnTo>
                      <a:lnTo>
                        <a:pt x="521" y="58"/>
                      </a:lnTo>
                      <a:lnTo>
                        <a:pt x="522" y="59"/>
                      </a:lnTo>
                      <a:lnTo>
                        <a:pt x="522" y="62"/>
                      </a:lnTo>
                      <a:lnTo>
                        <a:pt x="524" y="62"/>
                      </a:lnTo>
                      <a:lnTo>
                        <a:pt x="524" y="63"/>
                      </a:lnTo>
                      <a:lnTo>
                        <a:pt x="525" y="63"/>
                      </a:lnTo>
                      <a:lnTo>
                        <a:pt x="526" y="63"/>
                      </a:lnTo>
                      <a:lnTo>
                        <a:pt x="527" y="64"/>
                      </a:lnTo>
                      <a:lnTo>
                        <a:pt x="527" y="66"/>
                      </a:lnTo>
                      <a:lnTo>
                        <a:pt x="529" y="66"/>
                      </a:lnTo>
                      <a:lnTo>
                        <a:pt x="530" y="67"/>
                      </a:lnTo>
                      <a:lnTo>
                        <a:pt x="530" y="68"/>
                      </a:lnTo>
                      <a:lnTo>
                        <a:pt x="530" y="68"/>
                      </a:lnTo>
                      <a:lnTo>
                        <a:pt x="530" y="70"/>
                      </a:lnTo>
                      <a:lnTo>
                        <a:pt x="533" y="71"/>
                      </a:lnTo>
                      <a:lnTo>
                        <a:pt x="534" y="71"/>
                      </a:lnTo>
                      <a:lnTo>
                        <a:pt x="537" y="71"/>
                      </a:lnTo>
                      <a:lnTo>
                        <a:pt x="538" y="74"/>
                      </a:lnTo>
                      <a:lnTo>
                        <a:pt x="542" y="72"/>
                      </a:lnTo>
                      <a:lnTo>
                        <a:pt x="542" y="74"/>
                      </a:lnTo>
                      <a:lnTo>
                        <a:pt x="543" y="74"/>
                      </a:lnTo>
                      <a:lnTo>
                        <a:pt x="544" y="75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7"/>
                      </a:lnTo>
                      <a:lnTo>
                        <a:pt x="546" y="79"/>
                      </a:lnTo>
                      <a:lnTo>
                        <a:pt x="547" y="79"/>
                      </a:lnTo>
                      <a:lnTo>
                        <a:pt x="548" y="80"/>
                      </a:lnTo>
                      <a:lnTo>
                        <a:pt x="550" y="81"/>
                      </a:lnTo>
                      <a:lnTo>
                        <a:pt x="551" y="81"/>
                      </a:lnTo>
                      <a:lnTo>
                        <a:pt x="552" y="83"/>
                      </a:lnTo>
                      <a:lnTo>
                        <a:pt x="555" y="84"/>
                      </a:lnTo>
                      <a:lnTo>
                        <a:pt x="558" y="87"/>
                      </a:lnTo>
                      <a:lnTo>
                        <a:pt x="559" y="87"/>
                      </a:lnTo>
                      <a:lnTo>
                        <a:pt x="559" y="87"/>
                      </a:lnTo>
                      <a:lnTo>
                        <a:pt x="560" y="87"/>
                      </a:lnTo>
                      <a:lnTo>
                        <a:pt x="560" y="88"/>
                      </a:lnTo>
                      <a:lnTo>
                        <a:pt x="561" y="88"/>
                      </a:lnTo>
                      <a:lnTo>
                        <a:pt x="563" y="91"/>
                      </a:lnTo>
                      <a:lnTo>
                        <a:pt x="565" y="91"/>
                      </a:lnTo>
                      <a:lnTo>
                        <a:pt x="567" y="91"/>
                      </a:lnTo>
                      <a:lnTo>
                        <a:pt x="569" y="92"/>
                      </a:lnTo>
                      <a:lnTo>
                        <a:pt x="569" y="92"/>
                      </a:lnTo>
                      <a:lnTo>
                        <a:pt x="569" y="94"/>
                      </a:lnTo>
                      <a:lnTo>
                        <a:pt x="571" y="94"/>
                      </a:lnTo>
                      <a:lnTo>
                        <a:pt x="572" y="96"/>
                      </a:lnTo>
                      <a:lnTo>
                        <a:pt x="572" y="96"/>
                      </a:lnTo>
                      <a:lnTo>
                        <a:pt x="573" y="97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3" y="104"/>
                      </a:lnTo>
                      <a:lnTo>
                        <a:pt x="573" y="105"/>
                      </a:lnTo>
                      <a:lnTo>
                        <a:pt x="573" y="106"/>
                      </a:lnTo>
                      <a:lnTo>
                        <a:pt x="577" y="108"/>
                      </a:lnTo>
                      <a:lnTo>
                        <a:pt x="577" y="105"/>
                      </a:lnTo>
                      <a:lnTo>
                        <a:pt x="576" y="102"/>
                      </a:lnTo>
                      <a:lnTo>
                        <a:pt x="576" y="100"/>
                      </a:lnTo>
                      <a:lnTo>
                        <a:pt x="590" y="98"/>
                      </a:lnTo>
                      <a:lnTo>
                        <a:pt x="590" y="100"/>
                      </a:lnTo>
                      <a:lnTo>
                        <a:pt x="594" y="100"/>
                      </a:lnTo>
                      <a:lnTo>
                        <a:pt x="594" y="101"/>
                      </a:lnTo>
                      <a:lnTo>
                        <a:pt x="596" y="101"/>
                      </a:lnTo>
                      <a:lnTo>
                        <a:pt x="596" y="101"/>
                      </a:lnTo>
                      <a:lnTo>
                        <a:pt x="597" y="101"/>
                      </a:lnTo>
                      <a:lnTo>
                        <a:pt x="598" y="102"/>
                      </a:lnTo>
                      <a:lnTo>
                        <a:pt x="598" y="104"/>
                      </a:lnTo>
                      <a:lnTo>
                        <a:pt x="598" y="105"/>
                      </a:lnTo>
                      <a:lnTo>
                        <a:pt x="599" y="105"/>
                      </a:lnTo>
                      <a:lnTo>
                        <a:pt x="601" y="106"/>
                      </a:lnTo>
                      <a:lnTo>
                        <a:pt x="602" y="106"/>
                      </a:lnTo>
                      <a:lnTo>
                        <a:pt x="602" y="109"/>
                      </a:lnTo>
                      <a:lnTo>
                        <a:pt x="605" y="109"/>
                      </a:lnTo>
                      <a:lnTo>
                        <a:pt x="605" y="110"/>
                      </a:lnTo>
                      <a:lnTo>
                        <a:pt x="605" y="110"/>
                      </a:lnTo>
                      <a:lnTo>
                        <a:pt x="609" y="111"/>
                      </a:lnTo>
                      <a:lnTo>
                        <a:pt x="609" y="113"/>
                      </a:lnTo>
                      <a:lnTo>
                        <a:pt x="611" y="113"/>
                      </a:lnTo>
                      <a:lnTo>
                        <a:pt x="611" y="114"/>
                      </a:lnTo>
                      <a:lnTo>
                        <a:pt x="613" y="114"/>
                      </a:lnTo>
                      <a:lnTo>
                        <a:pt x="614" y="115"/>
                      </a:lnTo>
                      <a:lnTo>
                        <a:pt x="615" y="115"/>
                      </a:lnTo>
                      <a:lnTo>
                        <a:pt x="615" y="117"/>
                      </a:lnTo>
                      <a:lnTo>
                        <a:pt x="613" y="117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3" y="121"/>
                      </a:lnTo>
                      <a:lnTo>
                        <a:pt x="610" y="121"/>
                      </a:lnTo>
                      <a:lnTo>
                        <a:pt x="610" y="125"/>
                      </a:lnTo>
                      <a:lnTo>
                        <a:pt x="609" y="125"/>
                      </a:lnTo>
                      <a:lnTo>
                        <a:pt x="609" y="125"/>
                      </a:lnTo>
                      <a:lnTo>
                        <a:pt x="606" y="125"/>
                      </a:lnTo>
                      <a:lnTo>
                        <a:pt x="606" y="125"/>
                      </a:lnTo>
                      <a:lnTo>
                        <a:pt x="605" y="125"/>
                      </a:lnTo>
                      <a:lnTo>
                        <a:pt x="605" y="123"/>
                      </a:lnTo>
                      <a:lnTo>
                        <a:pt x="601" y="123"/>
                      </a:lnTo>
                      <a:lnTo>
                        <a:pt x="601" y="123"/>
                      </a:lnTo>
                      <a:lnTo>
                        <a:pt x="598" y="123"/>
                      </a:lnTo>
                      <a:lnTo>
                        <a:pt x="598" y="123"/>
                      </a:lnTo>
                      <a:lnTo>
                        <a:pt x="594" y="123"/>
                      </a:lnTo>
                      <a:lnTo>
                        <a:pt x="594" y="123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4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26"/>
                      </a:lnTo>
                      <a:lnTo>
                        <a:pt x="598" y="130"/>
                      </a:lnTo>
                      <a:lnTo>
                        <a:pt x="592" y="131"/>
                      </a:lnTo>
                      <a:lnTo>
                        <a:pt x="592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3" y="132"/>
                      </a:lnTo>
                      <a:lnTo>
                        <a:pt x="594" y="132"/>
                      </a:lnTo>
                      <a:lnTo>
                        <a:pt x="594" y="135"/>
                      </a:lnTo>
                      <a:lnTo>
                        <a:pt x="594" y="135"/>
                      </a:lnTo>
                      <a:lnTo>
                        <a:pt x="596" y="136"/>
                      </a:lnTo>
                      <a:lnTo>
                        <a:pt x="597" y="138"/>
                      </a:lnTo>
                      <a:lnTo>
                        <a:pt x="598" y="140"/>
                      </a:lnTo>
                      <a:lnTo>
                        <a:pt x="596" y="139"/>
                      </a:lnTo>
                      <a:lnTo>
                        <a:pt x="594" y="139"/>
                      </a:lnTo>
                      <a:lnTo>
                        <a:pt x="593" y="139"/>
                      </a:lnTo>
                      <a:lnTo>
                        <a:pt x="592" y="142"/>
                      </a:lnTo>
                      <a:lnTo>
                        <a:pt x="590" y="140"/>
                      </a:lnTo>
                      <a:lnTo>
                        <a:pt x="589" y="139"/>
                      </a:lnTo>
                      <a:lnTo>
                        <a:pt x="589" y="136"/>
                      </a:lnTo>
                      <a:lnTo>
                        <a:pt x="586" y="138"/>
                      </a:lnTo>
                      <a:lnTo>
                        <a:pt x="586" y="138"/>
                      </a:lnTo>
                      <a:lnTo>
                        <a:pt x="584" y="139"/>
                      </a:lnTo>
                      <a:lnTo>
                        <a:pt x="582" y="140"/>
                      </a:lnTo>
                      <a:lnTo>
                        <a:pt x="581" y="138"/>
                      </a:lnTo>
                      <a:lnTo>
                        <a:pt x="581" y="138"/>
                      </a:lnTo>
                      <a:lnTo>
                        <a:pt x="580" y="136"/>
                      </a:lnTo>
                      <a:lnTo>
                        <a:pt x="579" y="136"/>
                      </a:lnTo>
                      <a:lnTo>
                        <a:pt x="577" y="135"/>
                      </a:lnTo>
                      <a:lnTo>
                        <a:pt x="576" y="135"/>
                      </a:lnTo>
                      <a:lnTo>
                        <a:pt x="576" y="134"/>
                      </a:lnTo>
                      <a:lnTo>
                        <a:pt x="575" y="134"/>
                      </a:lnTo>
                      <a:lnTo>
                        <a:pt x="573" y="132"/>
                      </a:lnTo>
                      <a:lnTo>
                        <a:pt x="572" y="132"/>
                      </a:lnTo>
                      <a:lnTo>
                        <a:pt x="571" y="134"/>
                      </a:lnTo>
                      <a:lnTo>
                        <a:pt x="568" y="134"/>
                      </a:lnTo>
                      <a:lnTo>
                        <a:pt x="565" y="131"/>
                      </a:lnTo>
                      <a:lnTo>
                        <a:pt x="563" y="130"/>
                      </a:lnTo>
                      <a:lnTo>
                        <a:pt x="563" y="129"/>
                      </a:lnTo>
                      <a:lnTo>
                        <a:pt x="564" y="127"/>
                      </a:lnTo>
                      <a:lnTo>
                        <a:pt x="564" y="126"/>
                      </a:lnTo>
                      <a:lnTo>
                        <a:pt x="563" y="126"/>
                      </a:lnTo>
                      <a:lnTo>
                        <a:pt x="563" y="123"/>
                      </a:lnTo>
                      <a:lnTo>
                        <a:pt x="560" y="122"/>
                      </a:lnTo>
                      <a:lnTo>
                        <a:pt x="559" y="119"/>
                      </a:lnTo>
                      <a:lnTo>
                        <a:pt x="554" y="119"/>
                      </a:lnTo>
                      <a:lnTo>
                        <a:pt x="552" y="118"/>
                      </a:lnTo>
                      <a:lnTo>
                        <a:pt x="551" y="118"/>
                      </a:lnTo>
                      <a:lnTo>
                        <a:pt x="551" y="119"/>
                      </a:lnTo>
                      <a:lnTo>
                        <a:pt x="550" y="119"/>
                      </a:lnTo>
                      <a:lnTo>
                        <a:pt x="550" y="121"/>
                      </a:lnTo>
                      <a:lnTo>
                        <a:pt x="547" y="122"/>
                      </a:lnTo>
                      <a:lnTo>
                        <a:pt x="546" y="122"/>
                      </a:lnTo>
                      <a:lnTo>
                        <a:pt x="544" y="123"/>
                      </a:lnTo>
                      <a:lnTo>
                        <a:pt x="542" y="123"/>
                      </a:lnTo>
                      <a:lnTo>
                        <a:pt x="539" y="122"/>
                      </a:lnTo>
                      <a:lnTo>
                        <a:pt x="538" y="121"/>
                      </a:lnTo>
                      <a:lnTo>
                        <a:pt x="535" y="121"/>
                      </a:lnTo>
                      <a:lnTo>
                        <a:pt x="535" y="117"/>
                      </a:lnTo>
                      <a:lnTo>
                        <a:pt x="537" y="117"/>
                      </a:lnTo>
                      <a:lnTo>
                        <a:pt x="537" y="113"/>
                      </a:lnTo>
                      <a:lnTo>
                        <a:pt x="535" y="113"/>
                      </a:lnTo>
                      <a:lnTo>
                        <a:pt x="535" y="110"/>
                      </a:lnTo>
                      <a:lnTo>
                        <a:pt x="537" y="109"/>
                      </a:lnTo>
                      <a:lnTo>
                        <a:pt x="537" y="109"/>
                      </a:lnTo>
                      <a:lnTo>
                        <a:pt x="537" y="108"/>
                      </a:lnTo>
                      <a:lnTo>
                        <a:pt x="537" y="108"/>
                      </a:lnTo>
                      <a:lnTo>
                        <a:pt x="537" y="109"/>
                      </a:lnTo>
                      <a:lnTo>
                        <a:pt x="534" y="109"/>
                      </a:lnTo>
                      <a:lnTo>
                        <a:pt x="533" y="108"/>
                      </a:lnTo>
                      <a:lnTo>
                        <a:pt x="533" y="109"/>
                      </a:lnTo>
                      <a:lnTo>
                        <a:pt x="530" y="110"/>
                      </a:lnTo>
                      <a:lnTo>
                        <a:pt x="531" y="111"/>
                      </a:lnTo>
                      <a:lnTo>
                        <a:pt x="531" y="114"/>
                      </a:lnTo>
                      <a:lnTo>
                        <a:pt x="530" y="114"/>
                      </a:lnTo>
                      <a:lnTo>
                        <a:pt x="530" y="115"/>
                      </a:lnTo>
                      <a:lnTo>
                        <a:pt x="529" y="115"/>
                      </a:lnTo>
                      <a:lnTo>
                        <a:pt x="529" y="115"/>
                      </a:lnTo>
                      <a:lnTo>
                        <a:pt x="529" y="117"/>
                      </a:lnTo>
                      <a:lnTo>
                        <a:pt x="529" y="117"/>
                      </a:lnTo>
                      <a:lnTo>
                        <a:pt x="530" y="117"/>
                      </a:lnTo>
                      <a:lnTo>
                        <a:pt x="531" y="119"/>
                      </a:lnTo>
                      <a:lnTo>
                        <a:pt x="533" y="119"/>
                      </a:lnTo>
                      <a:lnTo>
                        <a:pt x="534" y="119"/>
                      </a:lnTo>
                      <a:lnTo>
                        <a:pt x="534" y="121"/>
                      </a:lnTo>
                      <a:lnTo>
                        <a:pt x="534" y="122"/>
                      </a:lnTo>
                      <a:lnTo>
                        <a:pt x="531" y="123"/>
                      </a:lnTo>
                      <a:lnTo>
                        <a:pt x="531" y="126"/>
                      </a:lnTo>
                      <a:lnTo>
                        <a:pt x="530" y="129"/>
                      </a:lnTo>
                      <a:lnTo>
                        <a:pt x="529" y="130"/>
                      </a:lnTo>
                      <a:lnTo>
                        <a:pt x="529" y="130"/>
                      </a:lnTo>
                      <a:lnTo>
                        <a:pt x="527" y="130"/>
                      </a:lnTo>
                      <a:lnTo>
                        <a:pt x="527" y="131"/>
                      </a:lnTo>
                      <a:lnTo>
                        <a:pt x="526" y="131"/>
                      </a:lnTo>
                      <a:lnTo>
                        <a:pt x="525" y="132"/>
                      </a:lnTo>
                      <a:lnTo>
                        <a:pt x="524" y="132"/>
                      </a:lnTo>
                      <a:lnTo>
                        <a:pt x="524" y="132"/>
                      </a:lnTo>
                      <a:lnTo>
                        <a:pt x="522" y="132"/>
                      </a:lnTo>
                      <a:lnTo>
                        <a:pt x="521" y="131"/>
                      </a:lnTo>
                      <a:lnTo>
                        <a:pt x="521" y="132"/>
                      </a:lnTo>
                      <a:lnTo>
                        <a:pt x="521" y="132"/>
                      </a:lnTo>
                      <a:lnTo>
                        <a:pt x="518" y="132"/>
                      </a:lnTo>
                      <a:lnTo>
                        <a:pt x="518" y="134"/>
                      </a:lnTo>
                      <a:lnTo>
                        <a:pt x="509" y="132"/>
                      </a:lnTo>
                      <a:lnTo>
                        <a:pt x="509" y="131"/>
                      </a:lnTo>
                      <a:lnTo>
                        <a:pt x="508" y="131"/>
                      </a:lnTo>
                      <a:lnTo>
                        <a:pt x="508" y="131"/>
                      </a:lnTo>
                      <a:lnTo>
                        <a:pt x="507" y="130"/>
                      </a:lnTo>
                      <a:lnTo>
                        <a:pt x="505" y="130"/>
                      </a:lnTo>
                      <a:lnTo>
                        <a:pt x="505" y="130"/>
                      </a:lnTo>
                      <a:lnTo>
                        <a:pt x="504" y="130"/>
                      </a:lnTo>
                      <a:lnTo>
                        <a:pt x="504" y="130"/>
                      </a:lnTo>
                      <a:lnTo>
                        <a:pt x="504" y="131"/>
                      </a:lnTo>
                      <a:lnTo>
                        <a:pt x="495" y="130"/>
                      </a:lnTo>
                      <a:lnTo>
                        <a:pt x="495" y="131"/>
                      </a:lnTo>
                      <a:lnTo>
                        <a:pt x="493" y="131"/>
                      </a:lnTo>
                      <a:lnTo>
                        <a:pt x="493" y="132"/>
                      </a:lnTo>
                      <a:lnTo>
                        <a:pt x="495" y="132"/>
                      </a:lnTo>
                      <a:lnTo>
                        <a:pt x="497" y="131"/>
                      </a:lnTo>
                      <a:lnTo>
                        <a:pt x="500" y="132"/>
                      </a:lnTo>
                      <a:lnTo>
                        <a:pt x="501" y="134"/>
                      </a:lnTo>
                      <a:lnTo>
                        <a:pt x="501" y="134"/>
                      </a:lnTo>
                      <a:lnTo>
                        <a:pt x="504" y="134"/>
                      </a:lnTo>
                      <a:lnTo>
                        <a:pt x="504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2"/>
                      </a:lnTo>
                      <a:lnTo>
                        <a:pt x="507" y="135"/>
                      </a:lnTo>
                      <a:lnTo>
                        <a:pt x="505" y="135"/>
                      </a:lnTo>
                      <a:lnTo>
                        <a:pt x="505" y="136"/>
                      </a:lnTo>
                      <a:lnTo>
                        <a:pt x="504" y="136"/>
                      </a:lnTo>
                      <a:lnTo>
                        <a:pt x="504" y="138"/>
                      </a:lnTo>
                      <a:lnTo>
                        <a:pt x="504" y="138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4" y="139"/>
                      </a:lnTo>
                      <a:lnTo>
                        <a:pt x="507" y="139"/>
                      </a:lnTo>
                      <a:lnTo>
                        <a:pt x="508" y="138"/>
                      </a:lnTo>
                      <a:lnTo>
                        <a:pt x="510" y="138"/>
                      </a:lnTo>
                      <a:lnTo>
                        <a:pt x="512" y="142"/>
                      </a:lnTo>
                      <a:lnTo>
                        <a:pt x="514" y="143"/>
                      </a:lnTo>
                      <a:lnTo>
                        <a:pt x="514" y="146"/>
                      </a:lnTo>
                      <a:lnTo>
                        <a:pt x="516" y="146"/>
                      </a:lnTo>
                      <a:lnTo>
                        <a:pt x="516" y="149"/>
                      </a:lnTo>
                      <a:lnTo>
                        <a:pt x="517" y="149"/>
                      </a:lnTo>
                      <a:lnTo>
                        <a:pt x="517" y="151"/>
                      </a:lnTo>
                      <a:lnTo>
                        <a:pt x="517" y="151"/>
                      </a:lnTo>
                      <a:lnTo>
                        <a:pt x="517" y="152"/>
                      </a:lnTo>
                      <a:lnTo>
                        <a:pt x="517" y="152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17" y="153"/>
                      </a:lnTo>
                      <a:lnTo>
                        <a:pt x="521" y="155"/>
                      </a:lnTo>
                      <a:lnTo>
                        <a:pt x="521" y="159"/>
                      </a:lnTo>
                      <a:lnTo>
                        <a:pt x="522" y="159"/>
                      </a:lnTo>
                      <a:lnTo>
                        <a:pt x="522" y="160"/>
                      </a:lnTo>
                      <a:lnTo>
                        <a:pt x="521" y="160"/>
                      </a:lnTo>
                      <a:lnTo>
                        <a:pt x="520" y="161"/>
                      </a:lnTo>
                      <a:lnTo>
                        <a:pt x="518" y="163"/>
                      </a:lnTo>
                      <a:lnTo>
                        <a:pt x="517" y="164"/>
                      </a:lnTo>
                      <a:lnTo>
                        <a:pt x="517" y="163"/>
                      </a:lnTo>
                      <a:lnTo>
                        <a:pt x="512" y="163"/>
                      </a:lnTo>
                      <a:lnTo>
                        <a:pt x="512" y="163"/>
                      </a:lnTo>
                      <a:lnTo>
                        <a:pt x="510" y="163"/>
                      </a:lnTo>
                      <a:lnTo>
                        <a:pt x="509" y="161"/>
                      </a:lnTo>
                      <a:lnTo>
                        <a:pt x="508" y="161"/>
                      </a:lnTo>
                      <a:lnTo>
                        <a:pt x="508" y="160"/>
                      </a:lnTo>
                      <a:lnTo>
                        <a:pt x="501" y="161"/>
                      </a:lnTo>
                      <a:lnTo>
                        <a:pt x="500" y="161"/>
                      </a:lnTo>
                      <a:lnTo>
                        <a:pt x="500" y="161"/>
                      </a:lnTo>
                      <a:lnTo>
                        <a:pt x="500" y="160"/>
                      </a:lnTo>
                      <a:lnTo>
                        <a:pt x="500" y="160"/>
                      </a:lnTo>
                      <a:lnTo>
                        <a:pt x="500" y="161"/>
                      </a:lnTo>
                      <a:lnTo>
                        <a:pt x="499" y="161"/>
                      </a:lnTo>
                      <a:lnTo>
                        <a:pt x="499" y="161"/>
                      </a:lnTo>
                      <a:lnTo>
                        <a:pt x="493" y="163"/>
                      </a:lnTo>
                      <a:lnTo>
                        <a:pt x="493" y="163"/>
                      </a:lnTo>
                      <a:lnTo>
                        <a:pt x="492" y="163"/>
                      </a:lnTo>
                      <a:lnTo>
                        <a:pt x="491" y="164"/>
                      </a:lnTo>
                      <a:lnTo>
                        <a:pt x="489" y="164"/>
                      </a:lnTo>
                      <a:lnTo>
                        <a:pt x="489" y="165"/>
                      </a:lnTo>
                      <a:lnTo>
                        <a:pt x="488" y="165"/>
                      </a:lnTo>
                      <a:lnTo>
                        <a:pt x="488" y="165"/>
                      </a:lnTo>
                      <a:lnTo>
                        <a:pt x="487" y="165"/>
                      </a:lnTo>
                      <a:lnTo>
                        <a:pt x="486" y="166"/>
                      </a:lnTo>
                      <a:lnTo>
                        <a:pt x="483" y="166"/>
                      </a:lnTo>
                      <a:lnTo>
                        <a:pt x="483" y="168"/>
                      </a:lnTo>
                      <a:lnTo>
                        <a:pt x="479" y="168"/>
                      </a:lnTo>
                      <a:lnTo>
                        <a:pt x="479" y="169"/>
                      </a:lnTo>
                      <a:lnTo>
                        <a:pt x="478" y="169"/>
                      </a:lnTo>
                      <a:lnTo>
                        <a:pt x="478" y="169"/>
                      </a:lnTo>
                      <a:lnTo>
                        <a:pt x="476" y="169"/>
                      </a:lnTo>
                      <a:lnTo>
                        <a:pt x="475" y="170"/>
                      </a:lnTo>
                      <a:lnTo>
                        <a:pt x="474" y="170"/>
                      </a:lnTo>
                      <a:lnTo>
                        <a:pt x="474" y="172"/>
                      </a:lnTo>
                      <a:lnTo>
                        <a:pt x="472" y="172"/>
                      </a:lnTo>
                      <a:lnTo>
                        <a:pt x="471" y="173"/>
                      </a:lnTo>
                      <a:lnTo>
                        <a:pt x="470" y="172"/>
                      </a:lnTo>
                      <a:lnTo>
                        <a:pt x="467" y="170"/>
                      </a:lnTo>
                      <a:lnTo>
                        <a:pt x="467" y="172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67" y="176"/>
                      </a:lnTo>
                      <a:lnTo>
                        <a:pt x="466" y="177"/>
                      </a:lnTo>
                      <a:lnTo>
                        <a:pt x="465" y="176"/>
                      </a:lnTo>
                      <a:lnTo>
                        <a:pt x="463" y="176"/>
                      </a:lnTo>
                      <a:lnTo>
                        <a:pt x="461" y="174"/>
                      </a:lnTo>
                      <a:lnTo>
                        <a:pt x="461" y="176"/>
                      </a:lnTo>
                      <a:lnTo>
                        <a:pt x="462" y="177"/>
                      </a:lnTo>
                      <a:lnTo>
                        <a:pt x="462" y="177"/>
                      </a:lnTo>
                      <a:lnTo>
                        <a:pt x="463" y="178"/>
                      </a:lnTo>
                      <a:lnTo>
                        <a:pt x="462" y="178"/>
                      </a:lnTo>
                      <a:lnTo>
                        <a:pt x="461" y="180"/>
                      </a:lnTo>
                      <a:lnTo>
                        <a:pt x="459" y="181"/>
                      </a:lnTo>
                      <a:lnTo>
                        <a:pt x="458" y="181"/>
                      </a:lnTo>
                      <a:lnTo>
                        <a:pt x="457" y="181"/>
                      </a:lnTo>
                      <a:lnTo>
                        <a:pt x="457" y="180"/>
                      </a:lnTo>
                      <a:lnTo>
                        <a:pt x="455" y="180"/>
                      </a:lnTo>
                      <a:lnTo>
                        <a:pt x="455" y="181"/>
                      </a:lnTo>
                      <a:lnTo>
                        <a:pt x="453" y="181"/>
                      </a:lnTo>
                      <a:lnTo>
                        <a:pt x="454" y="182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4" y="183"/>
                      </a:lnTo>
                      <a:lnTo>
                        <a:pt x="452" y="186"/>
                      </a:lnTo>
                      <a:lnTo>
                        <a:pt x="449" y="186"/>
                      </a:lnTo>
                      <a:lnTo>
                        <a:pt x="448" y="189"/>
                      </a:lnTo>
                      <a:lnTo>
                        <a:pt x="446" y="189"/>
                      </a:lnTo>
                      <a:lnTo>
                        <a:pt x="446" y="190"/>
                      </a:lnTo>
                      <a:lnTo>
                        <a:pt x="445" y="190"/>
                      </a:lnTo>
                      <a:lnTo>
                        <a:pt x="442" y="198"/>
                      </a:lnTo>
                      <a:lnTo>
                        <a:pt x="438" y="197"/>
                      </a:lnTo>
                      <a:lnTo>
                        <a:pt x="438" y="195"/>
                      </a:lnTo>
                      <a:lnTo>
                        <a:pt x="437" y="194"/>
                      </a:lnTo>
                      <a:lnTo>
                        <a:pt x="436" y="194"/>
                      </a:lnTo>
                      <a:lnTo>
                        <a:pt x="436" y="190"/>
                      </a:lnTo>
                      <a:lnTo>
                        <a:pt x="435" y="190"/>
                      </a:lnTo>
                      <a:lnTo>
                        <a:pt x="435" y="189"/>
                      </a:lnTo>
                      <a:lnTo>
                        <a:pt x="432" y="189"/>
                      </a:lnTo>
                      <a:lnTo>
                        <a:pt x="431" y="187"/>
                      </a:lnTo>
                      <a:lnTo>
                        <a:pt x="428" y="187"/>
                      </a:lnTo>
                      <a:lnTo>
                        <a:pt x="428" y="186"/>
                      </a:lnTo>
                      <a:lnTo>
                        <a:pt x="427" y="186"/>
                      </a:lnTo>
                      <a:lnTo>
                        <a:pt x="427" y="186"/>
                      </a:lnTo>
                      <a:lnTo>
                        <a:pt x="425" y="185"/>
                      </a:lnTo>
                      <a:lnTo>
                        <a:pt x="424" y="185"/>
                      </a:lnTo>
                      <a:lnTo>
                        <a:pt x="423" y="185"/>
                      </a:lnTo>
                      <a:lnTo>
                        <a:pt x="420" y="185"/>
                      </a:lnTo>
                      <a:lnTo>
                        <a:pt x="420" y="187"/>
                      </a:lnTo>
                      <a:lnTo>
                        <a:pt x="417" y="187"/>
                      </a:lnTo>
                      <a:lnTo>
                        <a:pt x="417" y="187"/>
                      </a:lnTo>
                      <a:lnTo>
                        <a:pt x="417" y="189"/>
                      </a:lnTo>
                      <a:lnTo>
                        <a:pt x="415" y="187"/>
                      </a:lnTo>
                      <a:lnTo>
                        <a:pt x="415" y="190"/>
                      </a:lnTo>
                      <a:lnTo>
                        <a:pt x="414" y="193"/>
                      </a:lnTo>
                      <a:lnTo>
                        <a:pt x="412" y="193"/>
                      </a:lnTo>
                      <a:lnTo>
                        <a:pt x="412" y="194"/>
                      </a:lnTo>
                      <a:lnTo>
                        <a:pt x="411" y="194"/>
                      </a:lnTo>
                      <a:lnTo>
                        <a:pt x="411" y="195"/>
                      </a:lnTo>
                      <a:lnTo>
                        <a:pt x="410" y="197"/>
                      </a:lnTo>
                      <a:lnTo>
                        <a:pt x="410" y="198"/>
                      </a:lnTo>
                      <a:lnTo>
                        <a:pt x="408" y="198"/>
                      </a:lnTo>
                      <a:lnTo>
                        <a:pt x="407" y="198"/>
                      </a:lnTo>
                      <a:lnTo>
                        <a:pt x="406" y="199"/>
                      </a:lnTo>
                      <a:lnTo>
                        <a:pt x="404" y="197"/>
                      </a:lnTo>
                      <a:lnTo>
                        <a:pt x="404" y="194"/>
                      </a:lnTo>
                      <a:lnTo>
                        <a:pt x="406" y="193"/>
                      </a:lnTo>
                      <a:lnTo>
                        <a:pt x="406" y="190"/>
                      </a:lnTo>
                      <a:lnTo>
                        <a:pt x="406" y="189"/>
                      </a:lnTo>
                      <a:lnTo>
                        <a:pt x="407" y="187"/>
                      </a:lnTo>
                      <a:lnTo>
                        <a:pt x="407" y="187"/>
                      </a:lnTo>
                      <a:lnTo>
                        <a:pt x="406" y="187"/>
                      </a:lnTo>
                      <a:lnTo>
                        <a:pt x="404" y="189"/>
                      </a:lnTo>
                      <a:lnTo>
                        <a:pt x="402" y="191"/>
                      </a:lnTo>
                      <a:lnTo>
                        <a:pt x="398" y="194"/>
                      </a:lnTo>
                      <a:lnTo>
                        <a:pt x="395" y="194"/>
                      </a:lnTo>
                      <a:lnTo>
                        <a:pt x="395" y="197"/>
                      </a:lnTo>
                      <a:lnTo>
                        <a:pt x="395" y="197"/>
                      </a:lnTo>
                      <a:lnTo>
                        <a:pt x="395" y="198"/>
                      </a:lnTo>
                      <a:lnTo>
                        <a:pt x="393" y="198"/>
                      </a:lnTo>
                      <a:lnTo>
                        <a:pt x="393" y="197"/>
                      </a:lnTo>
                      <a:lnTo>
                        <a:pt x="391" y="197"/>
                      </a:lnTo>
                      <a:lnTo>
                        <a:pt x="390" y="197"/>
                      </a:lnTo>
                      <a:lnTo>
                        <a:pt x="389" y="197"/>
                      </a:lnTo>
                      <a:lnTo>
                        <a:pt x="387" y="197"/>
                      </a:lnTo>
                      <a:lnTo>
                        <a:pt x="387" y="195"/>
                      </a:lnTo>
                      <a:lnTo>
                        <a:pt x="383" y="194"/>
                      </a:lnTo>
                      <a:lnTo>
                        <a:pt x="383" y="197"/>
                      </a:lnTo>
                      <a:lnTo>
                        <a:pt x="382" y="198"/>
                      </a:lnTo>
                      <a:lnTo>
                        <a:pt x="382" y="199"/>
                      </a:lnTo>
                      <a:lnTo>
                        <a:pt x="380" y="201"/>
                      </a:lnTo>
                      <a:lnTo>
                        <a:pt x="381" y="204"/>
                      </a:lnTo>
                      <a:lnTo>
                        <a:pt x="378" y="204"/>
                      </a:lnTo>
                      <a:lnTo>
                        <a:pt x="378" y="206"/>
                      </a:lnTo>
                      <a:lnTo>
                        <a:pt x="378" y="207"/>
                      </a:lnTo>
                      <a:lnTo>
                        <a:pt x="377" y="207"/>
                      </a:lnTo>
                      <a:lnTo>
                        <a:pt x="377" y="207"/>
                      </a:lnTo>
                      <a:lnTo>
                        <a:pt x="376" y="207"/>
                      </a:lnTo>
                      <a:lnTo>
                        <a:pt x="376" y="210"/>
                      </a:lnTo>
                      <a:lnTo>
                        <a:pt x="374" y="210"/>
                      </a:lnTo>
                      <a:lnTo>
                        <a:pt x="374" y="211"/>
                      </a:lnTo>
                      <a:lnTo>
                        <a:pt x="373" y="212"/>
                      </a:lnTo>
                      <a:lnTo>
                        <a:pt x="370" y="214"/>
                      </a:lnTo>
                      <a:lnTo>
                        <a:pt x="369" y="216"/>
                      </a:lnTo>
                      <a:lnTo>
                        <a:pt x="368" y="219"/>
                      </a:lnTo>
                      <a:lnTo>
                        <a:pt x="368" y="223"/>
                      </a:lnTo>
                      <a:lnTo>
                        <a:pt x="369" y="223"/>
                      </a:lnTo>
                      <a:lnTo>
                        <a:pt x="369" y="225"/>
                      </a:lnTo>
                      <a:lnTo>
                        <a:pt x="372" y="225"/>
                      </a:lnTo>
                      <a:lnTo>
                        <a:pt x="372" y="224"/>
                      </a:lnTo>
                      <a:lnTo>
                        <a:pt x="373" y="224"/>
                      </a:lnTo>
                      <a:lnTo>
                        <a:pt x="374" y="225"/>
                      </a:lnTo>
                      <a:lnTo>
                        <a:pt x="376" y="225"/>
                      </a:lnTo>
                      <a:lnTo>
                        <a:pt x="378" y="227"/>
                      </a:lnTo>
                      <a:lnTo>
                        <a:pt x="377" y="232"/>
                      </a:lnTo>
                      <a:lnTo>
                        <a:pt x="373" y="235"/>
                      </a:lnTo>
                      <a:lnTo>
                        <a:pt x="372" y="240"/>
                      </a:lnTo>
                      <a:lnTo>
                        <a:pt x="370" y="240"/>
                      </a:lnTo>
                      <a:lnTo>
                        <a:pt x="370" y="241"/>
                      </a:lnTo>
                      <a:lnTo>
                        <a:pt x="372" y="242"/>
                      </a:lnTo>
                      <a:lnTo>
                        <a:pt x="373" y="244"/>
                      </a:lnTo>
                      <a:lnTo>
                        <a:pt x="373" y="245"/>
                      </a:lnTo>
                      <a:lnTo>
                        <a:pt x="373" y="248"/>
                      </a:lnTo>
                      <a:lnTo>
                        <a:pt x="380" y="248"/>
                      </a:lnTo>
                      <a:lnTo>
                        <a:pt x="380" y="252"/>
                      </a:lnTo>
                      <a:lnTo>
                        <a:pt x="378" y="253"/>
                      </a:lnTo>
                      <a:lnTo>
                        <a:pt x="377" y="253"/>
                      </a:lnTo>
                      <a:lnTo>
                        <a:pt x="376" y="254"/>
                      </a:lnTo>
                      <a:lnTo>
                        <a:pt x="376" y="253"/>
                      </a:lnTo>
                      <a:lnTo>
                        <a:pt x="374" y="252"/>
                      </a:lnTo>
                      <a:lnTo>
                        <a:pt x="373" y="252"/>
                      </a:lnTo>
                      <a:lnTo>
                        <a:pt x="372" y="252"/>
                      </a:lnTo>
                      <a:lnTo>
                        <a:pt x="372" y="253"/>
                      </a:lnTo>
                      <a:lnTo>
                        <a:pt x="365" y="255"/>
                      </a:lnTo>
                      <a:lnTo>
                        <a:pt x="365" y="262"/>
                      </a:lnTo>
                      <a:lnTo>
                        <a:pt x="364" y="262"/>
                      </a:lnTo>
                      <a:lnTo>
                        <a:pt x="364" y="266"/>
                      </a:lnTo>
                      <a:lnTo>
                        <a:pt x="365" y="267"/>
                      </a:lnTo>
                      <a:lnTo>
                        <a:pt x="368" y="270"/>
                      </a:lnTo>
                      <a:lnTo>
                        <a:pt x="369" y="273"/>
                      </a:lnTo>
                      <a:lnTo>
                        <a:pt x="368" y="273"/>
                      </a:lnTo>
                      <a:lnTo>
                        <a:pt x="366" y="275"/>
                      </a:lnTo>
                      <a:lnTo>
                        <a:pt x="365" y="275"/>
                      </a:lnTo>
                      <a:lnTo>
                        <a:pt x="365" y="276"/>
                      </a:lnTo>
                      <a:lnTo>
                        <a:pt x="364" y="276"/>
                      </a:lnTo>
                      <a:lnTo>
                        <a:pt x="361" y="276"/>
                      </a:lnTo>
                      <a:lnTo>
                        <a:pt x="361" y="276"/>
                      </a:lnTo>
                      <a:lnTo>
                        <a:pt x="359" y="275"/>
                      </a:lnTo>
                      <a:lnTo>
                        <a:pt x="357" y="275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6" y="276"/>
                      </a:lnTo>
                      <a:lnTo>
                        <a:pt x="355" y="276"/>
                      </a:lnTo>
                      <a:lnTo>
                        <a:pt x="355" y="278"/>
                      </a:lnTo>
                      <a:lnTo>
                        <a:pt x="352" y="279"/>
                      </a:lnTo>
                      <a:lnTo>
                        <a:pt x="352" y="280"/>
                      </a:lnTo>
                      <a:lnTo>
                        <a:pt x="351" y="282"/>
                      </a:lnTo>
                      <a:lnTo>
                        <a:pt x="351" y="283"/>
                      </a:lnTo>
                      <a:lnTo>
                        <a:pt x="349" y="283"/>
                      </a:lnTo>
                      <a:lnTo>
                        <a:pt x="348" y="284"/>
                      </a:lnTo>
                      <a:lnTo>
                        <a:pt x="347" y="286"/>
                      </a:lnTo>
                      <a:lnTo>
                        <a:pt x="347" y="290"/>
                      </a:lnTo>
                      <a:lnTo>
                        <a:pt x="347" y="293"/>
                      </a:lnTo>
                      <a:lnTo>
                        <a:pt x="347" y="296"/>
                      </a:lnTo>
                      <a:lnTo>
                        <a:pt x="340" y="297"/>
                      </a:lnTo>
                      <a:lnTo>
                        <a:pt x="340" y="297"/>
                      </a:lnTo>
                      <a:lnTo>
                        <a:pt x="339" y="299"/>
                      </a:lnTo>
                      <a:lnTo>
                        <a:pt x="338" y="299"/>
                      </a:lnTo>
                      <a:lnTo>
                        <a:pt x="336" y="299"/>
                      </a:lnTo>
                      <a:lnTo>
                        <a:pt x="336" y="310"/>
                      </a:lnTo>
                      <a:lnTo>
                        <a:pt x="330" y="314"/>
                      </a:lnTo>
                      <a:lnTo>
                        <a:pt x="330" y="316"/>
                      </a:lnTo>
                      <a:lnTo>
                        <a:pt x="330" y="316"/>
                      </a:lnTo>
                      <a:lnTo>
                        <a:pt x="328" y="318"/>
                      </a:lnTo>
                      <a:lnTo>
                        <a:pt x="326" y="318"/>
                      </a:lnTo>
                      <a:lnTo>
                        <a:pt x="325" y="320"/>
                      </a:lnTo>
                      <a:lnTo>
                        <a:pt x="325" y="320"/>
                      </a:lnTo>
                      <a:lnTo>
                        <a:pt x="323" y="321"/>
                      </a:lnTo>
                      <a:lnTo>
                        <a:pt x="321" y="321"/>
                      </a:lnTo>
                      <a:lnTo>
                        <a:pt x="321" y="318"/>
                      </a:lnTo>
                      <a:lnTo>
                        <a:pt x="321" y="317"/>
                      </a:lnTo>
                      <a:lnTo>
                        <a:pt x="319" y="316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14"/>
                      </a:lnTo>
                      <a:lnTo>
                        <a:pt x="319" y="307"/>
                      </a:lnTo>
                      <a:lnTo>
                        <a:pt x="318" y="307"/>
                      </a:lnTo>
                      <a:lnTo>
                        <a:pt x="318" y="304"/>
                      </a:lnTo>
                      <a:lnTo>
                        <a:pt x="317" y="304"/>
                      </a:lnTo>
                      <a:lnTo>
                        <a:pt x="317" y="303"/>
                      </a:lnTo>
                      <a:lnTo>
                        <a:pt x="317" y="303"/>
                      </a:lnTo>
                      <a:lnTo>
                        <a:pt x="317" y="297"/>
                      </a:lnTo>
                      <a:lnTo>
                        <a:pt x="315" y="297"/>
                      </a:lnTo>
                      <a:lnTo>
                        <a:pt x="315" y="295"/>
                      </a:lnTo>
                      <a:lnTo>
                        <a:pt x="315" y="295"/>
                      </a:lnTo>
                      <a:lnTo>
                        <a:pt x="315" y="288"/>
                      </a:lnTo>
                      <a:lnTo>
                        <a:pt x="315" y="288"/>
                      </a:lnTo>
                      <a:lnTo>
                        <a:pt x="315" y="284"/>
                      </a:lnTo>
                      <a:lnTo>
                        <a:pt x="314" y="284"/>
                      </a:lnTo>
                      <a:lnTo>
                        <a:pt x="315" y="279"/>
                      </a:lnTo>
                      <a:lnTo>
                        <a:pt x="314" y="279"/>
                      </a:lnTo>
                      <a:lnTo>
                        <a:pt x="314" y="275"/>
                      </a:lnTo>
                      <a:lnTo>
                        <a:pt x="313" y="275"/>
                      </a:lnTo>
                      <a:lnTo>
                        <a:pt x="313" y="274"/>
                      </a:lnTo>
                      <a:lnTo>
                        <a:pt x="313" y="274"/>
                      </a:lnTo>
                      <a:lnTo>
                        <a:pt x="313" y="270"/>
                      </a:lnTo>
                      <a:lnTo>
                        <a:pt x="311" y="270"/>
                      </a:lnTo>
                      <a:lnTo>
                        <a:pt x="311" y="257"/>
                      </a:lnTo>
                      <a:lnTo>
                        <a:pt x="311" y="257"/>
                      </a:lnTo>
                      <a:lnTo>
                        <a:pt x="313" y="254"/>
                      </a:lnTo>
                      <a:lnTo>
                        <a:pt x="313" y="254"/>
                      </a:lnTo>
                      <a:lnTo>
                        <a:pt x="313" y="252"/>
                      </a:lnTo>
                      <a:lnTo>
                        <a:pt x="314" y="252"/>
                      </a:lnTo>
                      <a:lnTo>
                        <a:pt x="314" y="249"/>
                      </a:lnTo>
                      <a:lnTo>
                        <a:pt x="314" y="246"/>
                      </a:lnTo>
                      <a:lnTo>
                        <a:pt x="315" y="245"/>
                      </a:lnTo>
                      <a:lnTo>
                        <a:pt x="317" y="242"/>
                      </a:lnTo>
                      <a:lnTo>
                        <a:pt x="318" y="242"/>
                      </a:lnTo>
                      <a:lnTo>
                        <a:pt x="318" y="241"/>
                      </a:lnTo>
                      <a:lnTo>
                        <a:pt x="319" y="241"/>
                      </a:lnTo>
                      <a:lnTo>
                        <a:pt x="321" y="241"/>
                      </a:lnTo>
                      <a:lnTo>
                        <a:pt x="322" y="242"/>
                      </a:lnTo>
                      <a:lnTo>
                        <a:pt x="322" y="241"/>
                      </a:lnTo>
                      <a:lnTo>
                        <a:pt x="323" y="240"/>
                      </a:lnTo>
                      <a:lnTo>
                        <a:pt x="323" y="238"/>
                      </a:lnTo>
                      <a:lnTo>
                        <a:pt x="323" y="236"/>
                      </a:lnTo>
                      <a:lnTo>
                        <a:pt x="323" y="235"/>
                      </a:lnTo>
                      <a:lnTo>
                        <a:pt x="325" y="235"/>
                      </a:lnTo>
                      <a:lnTo>
                        <a:pt x="325" y="231"/>
                      </a:lnTo>
                      <a:lnTo>
                        <a:pt x="323" y="229"/>
                      </a:lnTo>
                      <a:lnTo>
                        <a:pt x="322" y="229"/>
                      </a:lnTo>
                      <a:lnTo>
                        <a:pt x="322" y="228"/>
                      </a:lnTo>
                      <a:lnTo>
                        <a:pt x="323" y="227"/>
                      </a:lnTo>
                      <a:lnTo>
                        <a:pt x="326" y="227"/>
                      </a:lnTo>
                      <a:lnTo>
                        <a:pt x="326" y="228"/>
                      </a:lnTo>
                      <a:lnTo>
                        <a:pt x="330" y="228"/>
                      </a:lnTo>
                      <a:lnTo>
                        <a:pt x="330" y="227"/>
                      </a:lnTo>
                      <a:lnTo>
                        <a:pt x="331" y="225"/>
                      </a:lnTo>
                      <a:lnTo>
                        <a:pt x="331" y="224"/>
                      </a:lnTo>
                      <a:lnTo>
                        <a:pt x="332" y="224"/>
                      </a:lnTo>
                      <a:lnTo>
                        <a:pt x="334" y="224"/>
                      </a:lnTo>
                      <a:lnTo>
                        <a:pt x="335" y="224"/>
                      </a:lnTo>
                      <a:lnTo>
                        <a:pt x="338" y="224"/>
                      </a:lnTo>
                      <a:lnTo>
                        <a:pt x="340" y="220"/>
                      </a:lnTo>
                      <a:lnTo>
                        <a:pt x="342" y="220"/>
                      </a:lnTo>
                      <a:lnTo>
                        <a:pt x="345" y="215"/>
                      </a:lnTo>
                      <a:lnTo>
                        <a:pt x="348" y="214"/>
                      </a:lnTo>
                      <a:lnTo>
                        <a:pt x="348" y="212"/>
                      </a:lnTo>
                      <a:lnTo>
                        <a:pt x="349" y="211"/>
                      </a:lnTo>
                      <a:lnTo>
                        <a:pt x="351" y="210"/>
                      </a:lnTo>
                      <a:lnTo>
                        <a:pt x="352" y="208"/>
                      </a:lnTo>
                      <a:lnTo>
                        <a:pt x="353" y="207"/>
                      </a:lnTo>
                      <a:lnTo>
                        <a:pt x="355" y="207"/>
                      </a:lnTo>
                      <a:lnTo>
                        <a:pt x="355" y="204"/>
                      </a:lnTo>
                      <a:lnTo>
                        <a:pt x="360" y="202"/>
                      </a:lnTo>
                      <a:lnTo>
                        <a:pt x="360" y="201"/>
                      </a:lnTo>
                      <a:lnTo>
                        <a:pt x="361" y="199"/>
                      </a:lnTo>
                      <a:lnTo>
                        <a:pt x="363" y="198"/>
                      </a:lnTo>
                      <a:lnTo>
                        <a:pt x="364" y="198"/>
                      </a:lnTo>
                      <a:lnTo>
                        <a:pt x="364" y="197"/>
                      </a:lnTo>
                      <a:lnTo>
                        <a:pt x="364" y="195"/>
                      </a:lnTo>
                      <a:lnTo>
                        <a:pt x="364" y="195"/>
                      </a:lnTo>
                      <a:lnTo>
                        <a:pt x="365" y="194"/>
                      </a:lnTo>
                      <a:lnTo>
                        <a:pt x="366" y="194"/>
                      </a:lnTo>
                      <a:lnTo>
                        <a:pt x="368" y="190"/>
                      </a:lnTo>
                      <a:lnTo>
                        <a:pt x="366" y="190"/>
                      </a:lnTo>
                      <a:lnTo>
                        <a:pt x="366" y="190"/>
                      </a:lnTo>
                      <a:lnTo>
                        <a:pt x="366" y="189"/>
                      </a:lnTo>
                      <a:lnTo>
                        <a:pt x="366" y="189"/>
                      </a:lnTo>
                      <a:lnTo>
                        <a:pt x="366" y="187"/>
                      </a:lnTo>
                      <a:lnTo>
                        <a:pt x="368" y="187"/>
                      </a:lnTo>
                      <a:lnTo>
                        <a:pt x="368" y="187"/>
                      </a:lnTo>
                      <a:lnTo>
                        <a:pt x="368" y="186"/>
                      </a:lnTo>
                      <a:lnTo>
                        <a:pt x="373" y="186"/>
                      </a:lnTo>
                      <a:lnTo>
                        <a:pt x="373" y="185"/>
                      </a:lnTo>
                      <a:lnTo>
                        <a:pt x="374" y="185"/>
                      </a:lnTo>
                      <a:lnTo>
                        <a:pt x="374" y="185"/>
                      </a:lnTo>
                      <a:lnTo>
                        <a:pt x="376" y="185"/>
                      </a:lnTo>
                      <a:lnTo>
                        <a:pt x="377" y="185"/>
                      </a:lnTo>
                      <a:lnTo>
                        <a:pt x="377" y="185"/>
                      </a:lnTo>
                      <a:lnTo>
                        <a:pt x="385" y="185"/>
                      </a:lnTo>
                      <a:lnTo>
                        <a:pt x="385" y="182"/>
                      </a:lnTo>
                      <a:lnTo>
                        <a:pt x="386" y="181"/>
                      </a:lnTo>
                      <a:lnTo>
                        <a:pt x="386" y="180"/>
                      </a:lnTo>
                      <a:lnTo>
                        <a:pt x="385" y="180"/>
                      </a:lnTo>
                      <a:lnTo>
                        <a:pt x="386" y="177"/>
                      </a:lnTo>
                      <a:lnTo>
                        <a:pt x="386" y="174"/>
                      </a:lnTo>
                      <a:lnTo>
                        <a:pt x="387" y="173"/>
                      </a:lnTo>
                      <a:lnTo>
                        <a:pt x="387" y="172"/>
                      </a:lnTo>
                      <a:lnTo>
                        <a:pt x="389" y="172"/>
                      </a:lnTo>
                      <a:lnTo>
                        <a:pt x="387" y="165"/>
                      </a:lnTo>
                      <a:lnTo>
                        <a:pt x="389" y="164"/>
                      </a:lnTo>
                      <a:lnTo>
                        <a:pt x="390" y="163"/>
                      </a:lnTo>
                      <a:lnTo>
                        <a:pt x="391" y="161"/>
                      </a:lnTo>
                      <a:lnTo>
                        <a:pt x="394" y="161"/>
                      </a:lnTo>
                      <a:lnTo>
                        <a:pt x="395" y="163"/>
                      </a:lnTo>
                      <a:lnTo>
                        <a:pt x="397" y="163"/>
                      </a:lnTo>
                      <a:lnTo>
                        <a:pt x="399" y="163"/>
                      </a:lnTo>
                      <a:lnTo>
                        <a:pt x="399" y="161"/>
                      </a:lnTo>
                      <a:lnTo>
                        <a:pt x="397" y="161"/>
                      </a:lnTo>
                      <a:lnTo>
                        <a:pt x="393" y="159"/>
                      </a:lnTo>
                      <a:lnTo>
                        <a:pt x="391" y="157"/>
                      </a:lnTo>
                      <a:lnTo>
                        <a:pt x="390" y="157"/>
                      </a:lnTo>
                      <a:lnTo>
                        <a:pt x="390" y="157"/>
                      </a:lnTo>
                      <a:lnTo>
                        <a:pt x="387" y="157"/>
                      </a:lnTo>
                      <a:lnTo>
                        <a:pt x="387" y="159"/>
                      </a:lnTo>
                      <a:lnTo>
                        <a:pt x="386" y="159"/>
                      </a:lnTo>
                      <a:lnTo>
                        <a:pt x="386" y="159"/>
                      </a:lnTo>
                      <a:lnTo>
                        <a:pt x="382" y="159"/>
                      </a:lnTo>
                      <a:lnTo>
                        <a:pt x="382" y="160"/>
                      </a:lnTo>
                      <a:lnTo>
                        <a:pt x="382" y="160"/>
                      </a:lnTo>
                      <a:lnTo>
                        <a:pt x="382" y="161"/>
                      </a:lnTo>
                      <a:lnTo>
                        <a:pt x="382" y="163"/>
                      </a:lnTo>
                      <a:lnTo>
                        <a:pt x="382" y="164"/>
                      </a:lnTo>
                      <a:lnTo>
                        <a:pt x="380" y="164"/>
                      </a:lnTo>
                      <a:lnTo>
                        <a:pt x="380" y="165"/>
                      </a:lnTo>
                      <a:lnTo>
                        <a:pt x="381" y="168"/>
                      </a:lnTo>
                      <a:lnTo>
                        <a:pt x="381" y="169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0"/>
                      </a:lnTo>
                      <a:lnTo>
                        <a:pt x="382" y="172"/>
                      </a:lnTo>
                      <a:lnTo>
                        <a:pt x="380" y="173"/>
                      </a:lnTo>
                      <a:lnTo>
                        <a:pt x="380" y="174"/>
                      </a:lnTo>
                      <a:lnTo>
                        <a:pt x="378" y="173"/>
                      </a:lnTo>
                      <a:lnTo>
                        <a:pt x="378" y="170"/>
                      </a:lnTo>
                      <a:lnTo>
                        <a:pt x="377" y="170"/>
                      </a:lnTo>
                      <a:lnTo>
                        <a:pt x="377" y="172"/>
                      </a:lnTo>
                      <a:lnTo>
                        <a:pt x="372" y="170"/>
                      </a:lnTo>
                      <a:lnTo>
                        <a:pt x="372" y="172"/>
                      </a:lnTo>
                      <a:lnTo>
                        <a:pt x="370" y="173"/>
                      </a:lnTo>
                      <a:lnTo>
                        <a:pt x="370" y="173"/>
                      </a:lnTo>
                      <a:lnTo>
                        <a:pt x="368" y="173"/>
                      </a:lnTo>
                      <a:lnTo>
                        <a:pt x="368" y="174"/>
                      </a:lnTo>
                      <a:lnTo>
                        <a:pt x="366" y="176"/>
                      </a:lnTo>
                      <a:lnTo>
                        <a:pt x="366" y="177"/>
                      </a:lnTo>
                      <a:lnTo>
                        <a:pt x="365" y="178"/>
                      </a:lnTo>
                      <a:lnTo>
                        <a:pt x="363" y="180"/>
                      </a:lnTo>
                      <a:lnTo>
                        <a:pt x="363" y="181"/>
                      </a:lnTo>
                      <a:lnTo>
                        <a:pt x="361" y="182"/>
                      </a:lnTo>
                      <a:lnTo>
                        <a:pt x="361" y="182"/>
                      </a:lnTo>
                      <a:lnTo>
                        <a:pt x="360" y="183"/>
                      </a:lnTo>
                      <a:lnTo>
                        <a:pt x="359" y="183"/>
                      </a:lnTo>
                      <a:lnTo>
                        <a:pt x="359" y="185"/>
                      </a:lnTo>
                      <a:lnTo>
                        <a:pt x="357" y="186"/>
                      </a:lnTo>
                      <a:lnTo>
                        <a:pt x="356" y="186"/>
                      </a:lnTo>
                      <a:lnTo>
                        <a:pt x="355" y="187"/>
                      </a:lnTo>
                      <a:lnTo>
                        <a:pt x="353" y="187"/>
                      </a:lnTo>
                      <a:lnTo>
                        <a:pt x="353" y="185"/>
                      </a:lnTo>
                      <a:lnTo>
                        <a:pt x="355" y="183"/>
                      </a:lnTo>
                      <a:lnTo>
                        <a:pt x="356" y="180"/>
                      </a:lnTo>
                      <a:lnTo>
                        <a:pt x="355" y="180"/>
                      </a:lnTo>
                      <a:lnTo>
                        <a:pt x="353" y="182"/>
                      </a:lnTo>
                      <a:lnTo>
                        <a:pt x="352" y="182"/>
                      </a:lnTo>
                      <a:lnTo>
                        <a:pt x="351" y="183"/>
                      </a:lnTo>
                      <a:lnTo>
                        <a:pt x="351" y="181"/>
                      </a:lnTo>
                      <a:lnTo>
                        <a:pt x="351" y="180"/>
                      </a:lnTo>
                      <a:lnTo>
                        <a:pt x="352" y="178"/>
                      </a:lnTo>
                      <a:lnTo>
                        <a:pt x="352" y="176"/>
                      </a:lnTo>
                      <a:lnTo>
                        <a:pt x="355" y="176"/>
                      </a:lnTo>
                      <a:lnTo>
                        <a:pt x="355" y="173"/>
                      </a:lnTo>
                      <a:lnTo>
                        <a:pt x="355" y="172"/>
                      </a:lnTo>
                      <a:lnTo>
                        <a:pt x="355" y="169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3" y="170"/>
                      </a:lnTo>
                      <a:lnTo>
                        <a:pt x="352" y="172"/>
                      </a:lnTo>
                      <a:lnTo>
                        <a:pt x="351" y="173"/>
                      </a:lnTo>
                      <a:lnTo>
                        <a:pt x="347" y="173"/>
                      </a:lnTo>
                      <a:lnTo>
                        <a:pt x="347" y="173"/>
                      </a:lnTo>
                      <a:lnTo>
                        <a:pt x="345" y="172"/>
                      </a:lnTo>
                      <a:lnTo>
                        <a:pt x="344" y="172"/>
                      </a:lnTo>
                      <a:lnTo>
                        <a:pt x="344" y="170"/>
                      </a:lnTo>
                      <a:lnTo>
                        <a:pt x="344" y="169"/>
                      </a:lnTo>
                      <a:lnTo>
                        <a:pt x="343" y="169"/>
                      </a:lnTo>
                      <a:lnTo>
                        <a:pt x="342" y="169"/>
                      </a:lnTo>
                      <a:lnTo>
                        <a:pt x="340" y="170"/>
                      </a:lnTo>
                      <a:lnTo>
                        <a:pt x="339" y="170"/>
                      </a:lnTo>
                      <a:lnTo>
                        <a:pt x="339" y="170"/>
                      </a:lnTo>
                      <a:lnTo>
                        <a:pt x="338" y="169"/>
                      </a:lnTo>
                      <a:lnTo>
                        <a:pt x="338" y="169"/>
                      </a:lnTo>
                      <a:lnTo>
                        <a:pt x="338" y="170"/>
                      </a:lnTo>
                      <a:lnTo>
                        <a:pt x="336" y="170"/>
                      </a:lnTo>
                      <a:lnTo>
                        <a:pt x="336" y="170"/>
                      </a:lnTo>
                      <a:lnTo>
                        <a:pt x="330" y="170"/>
                      </a:lnTo>
                      <a:lnTo>
                        <a:pt x="330" y="172"/>
                      </a:lnTo>
                      <a:lnTo>
                        <a:pt x="326" y="172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2" y="173"/>
                      </a:lnTo>
                      <a:lnTo>
                        <a:pt x="321" y="177"/>
                      </a:lnTo>
                      <a:lnTo>
                        <a:pt x="319" y="178"/>
                      </a:lnTo>
                      <a:lnTo>
                        <a:pt x="317" y="178"/>
                      </a:lnTo>
                      <a:lnTo>
                        <a:pt x="317" y="182"/>
                      </a:lnTo>
                      <a:lnTo>
                        <a:pt x="315" y="183"/>
                      </a:lnTo>
                      <a:lnTo>
                        <a:pt x="315" y="185"/>
                      </a:lnTo>
                      <a:lnTo>
                        <a:pt x="314" y="186"/>
                      </a:lnTo>
                      <a:lnTo>
                        <a:pt x="311" y="186"/>
                      </a:lnTo>
                      <a:lnTo>
                        <a:pt x="310" y="186"/>
                      </a:lnTo>
                      <a:lnTo>
                        <a:pt x="309" y="189"/>
                      </a:lnTo>
                      <a:lnTo>
                        <a:pt x="304" y="190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1"/>
                      </a:lnTo>
                      <a:lnTo>
                        <a:pt x="302" y="194"/>
                      </a:lnTo>
                      <a:lnTo>
                        <a:pt x="301" y="194"/>
                      </a:lnTo>
                      <a:lnTo>
                        <a:pt x="302" y="195"/>
                      </a:lnTo>
                      <a:lnTo>
                        <a:pt x="301" y="195"/>
                      </a:lnTo>
                      <a:lnTo>
                        <a:pt x="301" y="197"/>
                      </a:lnTo>
                      <a:lnTo>
                        <a:pt x="298" y="195"/>
                      </a:lnTo>
                      <a:lnTo>
                        <a:pt x="300" y="199"/>
                      </a:lnTo>
                      <a:lnTo>
                        <a:pt x="298" y="199"/>
                      </a:lnTo>
                      <a:lnTo>
                        <a:pt x="298" y="203"/>
                      </a:lnTo>
                      <a:lnTo>
                        <a:pt x="298" y="203"/>
                      </a:lnTo>
                      <a:lnTo>
                        <a:pt x="300" y="203"/>
                      </a:lnTo>
                      <a:lnTo>
                        <a:pt x="301" y="204"/>
                      </a:lnTo>
                      <a:lnTo>
                        <a:pt x="302" y="203"/>
                      </a:lnTo>
                      <a:lnTo>
                        <a:pt x="306" y="202"/>
                      </a:lnTo>
                      <a:lnTo>
                        <a:pt x="306" y="203"/>
                      </a:lnTo>
                      <a:lnTo>
                        <a:pt x="306" y="203"/>
                      </a:lnTo>
                      <a:lnTo>
                        <a:pt x="308" y="203"/>
                      </a:lnTo>
                      <a:lnTo>
                        <a:pt x="309" y="207"/>
                      </a:lnTo>
                      <a:lnTo>
                        <a:pt x="306" y="207"/>
                      </a:lnTo>
                      <a:lnTo>
                        <a:pt x="305" y="207"/>
                      </a:lnTo>
                      <a:lnTo>
                        <a:pt x="305" y="208"/>
                      </a:lnTo>
                      <a:lnTo>
                        <a:pt x="302" y="207"/>
                      </a:lnTo>
                      <a:lnTo>
                        <a:pt x="302" y="208"/>
                      </a:lnTo>
                      <a:lnTo>
                        <a:pt x="298" y="210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8" y="207"/>
                      </a:lnTo>
                      <a:lnTo>
                        <a:pt x="296" y="207"/>
                      </a:lnTo>
                      <a:lnTo>
                        <a:pt x="294" y="208"/>
                      </a:lnTo>
                      <a:lnTo>
                        <a:pt x="292" y="210"/>
                      </a:lnTo>
                      <a:lnTo>
                        <a:pt x="291" y="212"/>
                      </a:lnTo>
                      <a:lnTo>
                        <a:pt x="289" y="211"/>
                      </a:lnTo>
                      <a:lnTo>
                        <a:pt x="288" y="211"/>
                      </a:lnTo>
                      <a:lnTo>
                        <a:pt x="287" y="211"/>
                      </a:lnTo>
                      <a:lnTo>
                        <a:pt x="285" y="210"/>
                      </a:lnTo>
                      <a:lnTo>
                        <a:pt x="285" y="212"/>
                      </a:lnTo>
                      <a:lnTo>
                        <a:pt x="281" y="214"/>
                      </a:lnTo>
                      <a:lnTo>
                        <a:pt x="279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7" y="214"/>
                      </a:lnTo>
                      <a:lnTo>
                        <a:pt x="276" y="214"/>
                      </a:lnTo>
                      <a:lnTo>
                        <a:pt x="275" y="211"/>
                      </a:lnTo>
                      <a:lnTo>
                        <a:pt x="273" y="208"/>
                      </a:lnTo>
                      <a:lnTo>
                        <a:pt x="273" y="207"/>
                      </a:lnTo>
                      <a:lnTo>
                        <a:pt x="276" y="207"/>
                      </a:lnTo>
                      <a:lnTo>
                        <a:pt x="279" y="207"/>
                      </a:lnTo>
                      <a:lnTo>
                        <a:pt x="281" y="207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3" y="206"/>
                      </a:lnTo>
                      <a:lnTo>
                        <a:pt x="284" y="204"/>
                      </a:lnTo>
                      <a:lnTo>
                        <a:pt x="281" y="204"/>
                      </a:lnTo>
                      <a:lnTo>
                        <a:pt x="280" y="202"/>
                      </a:lnTo>
                      <a:lnTo>
                        <a:pt x="280" y="202"/>
                      </a:lnTo>
                      <a:lnTo>
                        <a:pt x="279" y="201"/>
                      </a:lnTo>
                      <a:lnTo>
                        <a:pt x="277" y="198"/>
                      </a:lnTo>
                      <a:lnTo>
                        <a:pt x="273" y="199"/>
                      </a:lnTo>
                      <a:lnTo>
                        <a:pt x="273" y="199"/>
                      </a:lnTo>
                      <a:lnTo>
                        <a:pt x="273" y="201"/>
                      </a:lnTo>
                      <a:lnTo>
                        <a:pt x="272" y="201"/>
                      </a:lnTo>
                      <a:lnTo>
                        <a:pt x="272" y="202"/>
                      </a:lnTo>
                      <a:lnTo>
                        <a:pt x="271" y="202"/>
                      </a:lnTo>
                      <a:lnTo>
                        <a:pt x="270" y="199"/>
                      </a:lnTo>
                      <a:lnTo>
                        <a:pt x="263" y="201"/>
                      </a:lnTo>
                      <a:lnTo>
                        <a:pt x="263" y="199"/>
                      </a:lnTo>
                      <a:lnTo>
                        <a:pt x="260" y="199"/>
                      </a:lnTo>
                      <a:lnTo>
                        <a:pt x="258" y="198"/>
                      </a:lnTo>
                      <a:lnTo>
                        <a:pt x="255" y="198"/>
                      </a:lnTo>
                      <a:lnTo>
                        <a:pt x="255" y="199"/>
                      </a:lnTo>
                      <a:lnTo>
                        <a:pt x="254" y="201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4" y="202"/>
                      </a:lnTo>
                      <a:lnTo>
                        <a:pt x="255" y="203"/>
                      </a:lnTo>
                      <a:lnTo>
                        <a:pt x="253" y="203"/>
                      </a:lnTo>
                      <a:lnTo>
                        <a:pt x="254" y="204"/>
                      </a:lnTo>
                      <a:lnTo>
                        <a:pt x="254" y="206"/>
                      </a:lnTo>
                      <a:lnTo>
                        <a:pt x="255" y="207"/>
                      </a:lnTo>
                      <a:lnTo>
                        <a:pt x="251" y="207"/>
                      </a:lnTo>
                      <a:lnTo>
                        <a:pt x="251" y="207"/>
                      </a:lnTo>
                      <a:lnTo>
                        <a:pt x="250" y="206"/>
                      </a:lnTo>
                      <a:lnTo>
                        <a:pt x="250" y="206"/>
                      </a:lnTo>
                      <a:lnTo>
                        <a:pt x="250" y="204"/>
                      </a:lnTo>
                      <a:lnTo>
                        <a:pt x="239" y="206"/>
                      </a:lnTo>
                      <a:lnTo>
                        <a:pt x="239" y="206"/>
                      </a:lnTo>
                      <a:lnTo>
                        <a:pt x="237" y="204"/>
                      </a:lnTo>
                      <a:lnTo>
                        <a:pt x="237" y="204"/>
                      </a:lnTo>
                      <a:lnTo>
                        <a:pt x="237" y="203"/>
                      </a:lnTo>
                      <a:lnTo>
                        <a:pt x="237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3"/>
                      </a:lnTo>
                      <a:lnTo>
                        <a:pt x="236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4" y="202"/>
                      </a:lnTo>
                      <a:lnTo>
                        <a:pt x="233" y="202"/>
                      </a:lnTo>
                      <a:lnTo>
                        <a:pt x="232" y="203"/>
                      </a:lnTo>
                      <a:lnTo>
                        <a:pt x="232" y="204"/>
                      </a:lnTo>
                      <a:lnTo>
                        <a:pt x="230" y="204"/>
                      </a:lnTo>
                      <a:lnTo>
                        <a:pt x="230" y="206"/>
                      </a:lnTo>
                      <a:lnTo>
                        <a:pt x="228" y="207"/>
                      </a:lnTo>
                      <a:lnTo>
                        <a:pt x="226" y="206"/>
                      </a:lnTo>
                      <a:lnTo>
                        <a:pt x="226" y="204"/>
                      </a:lnTo>
                      <a:lnTo>
                        <a:pt x="228" y="204"/>
                      </a:lnTo>
                      <a:lnTo>
                        <a:pt x="228" y="203"/>
                      </a:lnTo>
                      <a:lnTo>
                        <a:pt x="226" y="202"/>
                      </a:lnTo>
                      <a:lnTo>
                        <a:pt x="226" y="202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2" y="201"/>
                      </a:lnTo>
                      <a:lnTo>
                        <a:pt x="221" y="201"/>
                      </a:lnTo>
                      <a:lnTo>
                        <a:pt x="220" y="201"/>
                      </a:lnTo>
                      <a:lnTo>
                        <a:pt x="220" y="199"/>
                      </a:lnTo>
                      <a:lnTo>
                        <a:pt x="219" y="199"/>
                      </a:lnTo>
                      <a:lnTo>
                        <a:pt x="219" y="199"/>
                      </a:lnTo>
                      <a:lnTo>
                        <a:pt x="219" y="201"/>
                      </a:lnTo>
                      <a:lnTo>
                        <a:pt x="208" y="201"/>
                      </a:lnTo>
                      <a:lnTo>
                        <a:pt x="208" y="201"/>
                      </a:lnTo>
                      <a:lnTo>
                        <a:pt x="204" y="201"/>
                      </a:lnTo>
                      <a:lnTo>
                        <a:pt x="204" y="201"/>
                      </a:lnTo>
                      <a:lnTo>
                        <a:pt x="203" y="202"/>
                      </a:lnTo>
                      <a:lnTo>
                        <a:pt x="204" y="198"/>
                      </a:lnTo>
                      <a:lnTo>
                        <a:pt x="203" y="198"/>
                      </a:lnTo>
                      <a:lnTo>
                        <a:pt x="203" y="199"/>
                      </a:lnTo>
                      <a:lnTo>
                        <a:pt x="201" y="199"/>
                      </a:lnTo>
                      <a:lnTo>
                        <a:pt x="200" y="199"/>
                      </a:lnTo>
                      <a:lnTo>
                        <a:pt x="200" y="199"/>
                      </a:lnTo>
                      <a:lnTo>
                        <a:pt x="199" y="198"/>
                      </a:lnTo>
                      <a:lnTo>
                        <a:pt x="198" y="198"/>
                      </a:lnTo>
                      <a:lnTo>
                        <a:pt x="199" y="202"/>
                      </a:lnTo>
                      <a:lnTo>
                        <a:pt x="195" y="202"/>
                      </a:lnTo>
                      <a:lnTo>
                        <a:pt x="192" y="203"/>
                      </a:lnTo>
                      <a:lnTo>
                        <a:pt x="191" y="206"/>
                      </a:lnTo>
                      <a:lnTo>
                        <a:pt x="190" y="206"/>
                      </a:lnTo>
                      <a:lnTo>
                        <a:pt x="190" y="206"/>
                      </a:lnTo>
                      <a:lnTo>
                        <a:pt x="188" y="206"/>
                      </a:lnTo>
                      <a:lnTo>
                        <a:pt x="187" y="206"/>
                      </a:lnTo>
                      <a:lnTo>
                        <a:pt x="187" y="210"/>
                      </a:lnTo>
                      <a:lnTo>
                        <a:pt x="187" y="210"/>
                      </a:lnTo>
                      <a:lnTo>
                        <a:pt x="186" y="210"/>
                      </a:lnTo>
                      <a:lnTo>
                        <a:pt x="186" y="211"/>
                      </a:lnTo>
                      <a:lnTo>
                        <a:pt x="184" y="212"/>
                      </a:lnTo>
                      <a:lnTo>
                        <a:pt x="183" y="212"/>
                      </a:lnTo>
                      <a:lnTo>
                        <a:pt x="183" y="212"/>
                      </a:lnTo>
                      <a:lnTo>
                        <a:pt x="183" y="214"/>
                      </a:lnTo>
                      <a:lnTo>
                        <a:pt x="183" y="214"/>
                      </a:lnTo>
                      <a:lnTo>
                        <a:pt x="182" y="215"/>
                      </a:lnTo>
                      <a:lnTo>
                        <a:pt x="182" y="216"/>
                      </a:lnTo>
                      <a:lnTo>
                        <a:pt x="179" y="218"/>
                      </a:lnTo>
                      <a:lnTo>
                        <a:pt x="177" y="227"/>
                      </a:lnTo>
                      <a:lnTo>
                        <a:pt x="174" y="227"/>
                      </a:lnTo>
                      <a:lnTo>
                        <a:pt x="174" y="227"/>
                      </a:lnTo>
                      <a:lnTo>
                        <a:pt x="171" y="228"/>
                      </a:lnTo>
                      <a:lnTo>
                        <a:pt x="170" y="231"/>
                      </a:lnTo>
                      <a:lnTo>
                        <a:pt x="169" y="231"/>
                      </a:lnTo>
                      <a:lnTo>
                        <a:pt x="166" y="235"/>
                      </a:lnTo>
                      <a:lnTo>
                        <a:pt x="165" y="235"/>
                      </a:lnTo>
                      <a:lnTo>
                        <a:pt x="165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4" y="235"/>
                      </a:lnTo>
                      <a:lnTo>
                        <a:pt x="162" y="236"/>
                      </a:lnTo>
                      <a:lnTo>
                        <a:pt x="162" y="237"/>
                      </a:lnTo>
                      <a:lnTo>
                        <a:pt x="161" y="237"/>
                      </a:lnTo>
                      <a:lnTo>
                        <a:pt x="160" y="238"/>
                      </a:lnTo>
                      <a:lnTo>
                        <a:pt x="158" y="241"/>
                      </a:lnTo>
                      <a:lnTo>
                        <a:pt x="158" y="240"/>
                      </a:lnTo>
                      <a:lnTo>
                        <a:pt x="158" y="240"/>
                      </a:lnTo>
                      <a:lnTo>
                        <a:pt x="157" y="240"/>
                      </a:lnTo>
                      <a:lnTo>
                        <a:pt x="156" y="240"/>
                      </a:lnTo>
                      <a:lnTo>
                        <a:pt x="156" y="241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6" y="242"/>
                      </a:lnTo>
                      <a:lnTo>
                        <a:pt x="154" y="245"/>
                      </a:lnTo>
                      <a:lnTo>
                        <a:pt x="154" y="245"/>
                      </a:lnTo>
                      <a:lnTo>
                        <a:pt x="154" y="249"/>
                      </a:lnTo>
                      <a:lnTo>
                        <a:pt x="149" y="252"/>
                      </a:lnTo>
                      <a:lnTo>
                        <a:pt x="149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8" y="254"/>
                      </a:lnTo>
                      <a:lnTo>
                        <a:pt x="147" y="255"/>
                      </a:lnTo>
                      <a:lnTo>
                        <a:pt x="141" y="261"/>
                      </a:lnTo>
                      <a:lnTo>
                        <a:pt x="139" y="261"/>
                      </a:lnTo>
                      <a:lnTo>
                        <a:pt x="136" y="265"/>
                      </a:lnTo>
                      <a:lnTo>
                        <a:pt x="135" y="265"/>
                      </a:lnTo>
                      <a:lnTo>
                        <a:pt x="135" y="266"/>
                      </a:lnTo>
                      <a:lnTo>
                        <a:pt x="132" y="267"/>
                      </a:lnTo>
                      <a:lnTo>
                        <a:pt x="132" y="267"/>
                      </a:lnTo>
                      <a:lnTo>
                        <a:pt x="129" y="269"/>
                      </a:lnTo>
                      <a:lnTo>
                        <a:pt x="129" y="270"/>
                      </a:lnTo>
                      <a:lnTo>
                        <a:pt x="129" y="270"/>
                      </a:lnTo>
                      <a:lnTo>
                        <a:pt x="129" y="271"/>
                      </a:lnTo>
                      <a:lnTo>
                        <a:pt x="128" y="273"/>
                      </a:lnTo>
                      <a:lnTo>
                        <a:pt x="127" y="275"/>
                      </a:lnTo>
                      <a:lnTo>
                        <a:pt x="131" y="275"/>
                      </a:lnTo>
                      <a:lnTo>
                        <a:pt x="132" y="276"/>
                      </a:lnTo>
                      <a:lnTo>
                        <a:pt x="141" y="275"/>
                      </a:lnTo>
                      <a:lnTo>
                        <a:pt x="141" y="282"/>
                      </a:lnTo>
                      <a:lnTo>
                        <a:pt x="141" y="282"/>
                      </a:lnTo>
                      <a:lnTo>
                        <a:pt x="141" y="288"/>
                      </a:lnTo>
                      <a:lnTo>
                        <a:pt x="144" y="288"/>
                      </a:lnTo>
                      <a:lnTo>
                        <a:pt x="144" y="286"/>
                      </a:lnTo>
                      <a:lnTo>
                        <a:pt x="145" y="284"/>
                      </a:lnTo>
                      <a:lnTo>
                        <a:pt x="147" y="283"/>
                      </a:lnTo>
                      <a:lnTo>
                        <a:pt x="148" y="284"/>
                      </a:lnTo>
                      <a:lnTo>
                        <a:pt x="149" y="284"/>
                      </a:lnTo>
                      <a:lnTo>
                        <a:pt x="149" y="288"/>
                      </a:lnTo>
                      <a:lnTo>
                        <a:pt x="148" y="290"/>
                      </a:lnTo>
                      <a:lnTo>
                        <a:pt x="147" y="292"/>
                      </a:lnTo>
                      <a:lnTo>
                        <a:pt x="149" y="292"/>
                      </a:lnTo>
                      <a:lnTo>
                        <a:pt x="150" y="291"/>
                      </a:lnTo>
                      <a:lnTo>
                        <a:pt x="153" y="290"/>
                      </a:lnTo>
                      <a:lnTo>
                        <a:pt x="153" y="287"/>
                      </a:lnTo>
                      <a:lnTo>
                        <a:pt x="156" y="287"/>
                      </a:lnTo>
                      <a:lnTo>
                        <a:pt x="156" y="288"/>
                      </a:lnTo>
                      <a:lnTo>
                        <a:pt x="157" y="288"/>
                      </a:lnTo>
                      <a:lnTo>
                        <a:pt x="157" y="282"/>
                      </a:lnTo>
                      <a:lnTo>
                        <a:pt x="166" y="283"/>
                      </a:lnTo>
                      <a:lnTo>
                        <a:pt x="166" y="284"/>
                      </a:lnTo>
                      <a:lnTo>
                        <a:pt x="169" y="286"/>
                      </a:lnTo>
                      <a:lnTo>
                        <a:pt x="171" y="287"/>
                      </a:lnTo>
                      <a:lnTo>
                        <a:pt x="171" y="290"/>
                      </a:lnTo>
                      <a:lnTo>
                        <a:pt x="173" y="290"/>
                      </a:lnTo>
                      <a:lnTo>
                        <a:pt x="177" y="293"/>
                      </a:lnTo>
                      <a:lnTo>
                        <a:pt x="177" y="293"/>
                      </a:lnTo>
                      <a:lnTo>
                        <a:pt x="179" y="293"/>
                      </a:lnTo>
                      <a:lnTo>
                        <a:pt x="179" y="295"/>
                      </a:lnTo>
                      <a:lnTo>
                        <a:pt x="181" y="296"/>
                      </a:lnTo>
                      <a:lnTo>
                        <a:pt x="181" y="296"/>
                      </a:lnTo>
                      <a:lnTo>
                        <a:pt x="183" y="296"/>
                      </a:lnTo>
                      <a:lnTo>
                        <a:pt x="183" y="297"/>
                      </a:lnTo>
                      <a:lnTo>
                        <a:pt x="184" y="297"/>
                      </a:lnTo>
                      <a:lnTo>
                        <a:pt x="184" y="297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6"/>
                      </a:lnTo>
                      <a:lnTo>
                        <a:pt x="184" y="297"/>
                      </a:lnTo>
                      <a:lnTo>
                        <a:pt x="186" y="297"/>
                      </a:lnTo>
                      <a:lnTo>
                        <a:pt x="186" y="299"/>
                      </a:lnTo>
                      <a:lnTo>
                        <a:pt x="184" y="299"/>
                      </a:lnTo>
                      <a:lnTo>
                        <a:pt x="184" y="300"/>
                      </a:lnTo>
                      <a:lnTo>
                        <a:pt x="183" y="299"/>
                      </a:lnTo>
                      <a:lnTo>
                        <a:pt x="182" y="299"/>
                      </a:lnTo>
                      <a:lnTo>
                        <a:pt x="179" y="297"/>
                      </a:lnTo>
                      <a:lnTo>
                        <a:pt x="179" y="299"/>
                      </a:lnTo>
                      <a:lnTo>
                        <a:pt x="178" y="299"/>
                      </a:lnTo>
                      <a:lnTo>
                        <a:pt x="178" y="303"/>
                      </a:lnTo>
                      <a:lnTo>
                        <a:pt x="179" y="303"/>
                      </a:lnTo>
                      <a:lnTo>
                        <a:pt x="179" y="305"/>
                      </a:lnTo>
                      <a:lnTo>
                        <a:pt x="179" y="305"/>
                      </a:lnTo>
                      <a:lnTo>
                        <a:pt x="178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79" y="308"/>
                      </a:lnTo>
                      <a:lnTo>
                        <a:pt x="181" y="308"/>
                      </a:lnTo>
                      <a:lnTo>
                        <a:pt x="179" y="309"/>
                      </a:lnTo>
                      <a:lnTo>
                        <a:pt x="179" y="310"/>
                      </a:lnTo>
                      <a:lnTo>
                        <a:pt x="178" y="310"/>
                      </a:lnTo>
                      <a:lnTo>
                        <a:pt x="178" y="313"/>
                      </a:lnTo>
                      <a:lnTo>
                        <a:pt x="178" y="313"/>
                      </a:lnTo>
                      <a:lnTo>
                        <a:pt x="177" y="314"/>
                      </a:lnTo>
                      <a:lnTo>
                        <a:pt x="175" y="316"/>
                      </a:lnTo>
                      <a:lnTo>
                        <a:pt x="175" y="317"/>
                      </a:lnTo>
                      <a:lnTo>
                        <a:pt x="174" y="317"/>
                      </a:lnTo>
                      <a:lnTo>
                        <a:pt x="174" y="318"/>
                      </a:lnTo>
                      <a:lnTo>
                        <a:pt x="174" y="320"/>
                      </a:lnTo>
                      <a:lnTo>
                        <a:pt x="174" y="320"/>
                      </a:lnTo>
                      <a:lnTo>
                        <a:pt x="175" y="321"/>
                      </a:lnTo>
                      <a:lnTo>
                        <a:pt x="175" y="322"/>
                      </a:lnTo>
                      <a:lnTo>
                        <a:pt x="174" y="322"/>
                      </a:lnTo>
                      <a:lnTo>
                        <a:pt x="173" y="325"/>
                      </a:lnTo>
                      <a:lnTo>
                        <a:pt x="173" y="327"/>
                      </a:lnTo>
                      <a:lnTo>
                        <a:pt x="175" y="327"/>
                      </a:lnTo>
                      <a:lnTo>
                        <a:pt x="174" y="331"/>
                      </a:lnTo>
                      <a:lnTo>
                        <a:pt x="174" y="331"/>
                      </a:lnTo>
                      <a:lnTo>
                        <a:pt x="174" y="333"/>
                      </a:lnTo>
                      <a:lnTo>
                        <a:pt x="175" y="335"/>
                      </a:lnTo>
                      <a:lnTo>
                        <a:pt x="175" y="337"/>
                      </a:lnTo>
                      <a:lnTo>
                        <a:pt x="174" y="337"/>
                      </a:lnTo>
                      <a:lnTo>
                        <a:pt x="174" y="338"/>
                      </a:lnTo>
                      <a:lnTo>
                        <a:pt x="174" y="338"/>
                      </a:lnTo>
                      <a:lnTo>
                        <a:pt x="174" y="341"/>
                      </a:lnTo>
                      <a:lnTo>
                        <a:pt x="173" y="341"/>
                      </a:lnTo>
                      <a:lnTo>
                        <a:pt x="173" y="342"/>
                      </a:lnTo>
                      <a:lnTo>
                        <a:pt x="171" y="342"/>
                      </a:lnTo>
                      <a:lnTo>
                        <a:pt x="171" y="343"/>
                      </a:lnTo>
                      <a:lnTo>
                        <a:pt x="174" y="345"/>
                      </a:lnTo>
                      <a:lnTo>
                        <a:pt x="173" y="345"/>
                      </a:lnTo>
                      <a:lnTo>
                        <a:pt x="173" y="345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3" y="346"/>
                      </a:lnTo>
                      <a:lnTo>
                        <a:pt x="171" y="346"/>
                      </a:lnTo>
                      <a:lnTo>
                        <a:pt x="170" y="351"/>
                      </a:lnTo>
                      <a:lnTo>
                        <a:pt x="165" y="355"/>
                      </a:lnTo>
                      <a:lnTo>
                        <a:pt x="165" y="356"/>
                      </a:lnTo>
                      <a:lnTo>
                        <a:pt x="164" y="358"/>
                      </a:lnTo>
                      <a:lnTo>
                        <a:pt x="164" y="359"/>
                      </a:lnTo>
                      <a:lnTo>
                        <a:pt x="162" y="359"/>
                      </a:lnTo>
                      <a:lnTo>
                        <a:pt x="162" y="363"/>
                      </a:lnTo>
                      <a:lnTo>
                        <a:pt x="160" y="363"/>
                      </a:lnTo>
                      <a:lnTo>
                        <a:pt x="160" y="364"/>
                      </a:lnTo>
                      <a:lnTo>
                        <a:pt x="158" y="365"/>
                      </a:lnTo>
                      <a:lnTo>
                        <a:pt x="0" y="365"/>
                      </a:lnTo>
                      <a:lnTo>
                        <a:pt x="0" y="3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3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3" y="4"/>
                      </a:lnTo>
                      <a:lnTo>
                        <a:pt x="14" y="7"/>
                      </a:lnTo>
                      <a:lnTo>
                        <a:pt x="17" y="7"/>
                      </a:lnTo>
                      <a:lnTo>
                        <a:pt x="17" y="7"/>
                      </a:lnTo>
                      <a:lnTo>
                        <a:pt x="20" y="7"/>
                      </a:lnTo>
                      <a:lnTo>
                        <a:pt x="22" y="7"/>
                      </a:lnTo>
                      <a:lnTo>
                        <a:pt x="25" y="8"/>
                      </a:lnTo>
                      <a:lnTo>
                        <a:pt x="23" y="7"/>
                      </a:lnTo>
                      <a:lnTo>
                        <a:pt x="23" y="5"/>
                      </a:lnTo>
                      <a:lnTo>
                        <a:pt x="22" y="4"/>
                      </a:lnTo>
                      <a:lnTo>
                        <a:pt x="25" y="4"/>
                      </a:lnTo>
                      <a:lnTo>
                        <a:pt x="27" y="4"/>
                      </a:lnTo>
                      <a:lnTo>
                        <a:pt x="27" y="4"/>
                      </a:lnTo>
                      <a:lnTo>
                        <a:pt x="31" y="5"/>
                      </a:lnTo>
                      <a:lnTo>
                        <a:pt x="31" y="4"/>
                      </a:lnTo>
                      <a:lnTo>
                        <a:pt x="34" y="4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5" y="7"/>
                      </a:lnTo>
                      <a:lnTo>
                        <a:pt x="35" y="7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31" y="8"/>
                      </a:lnTo>
                      <a:lnTo>
                        <a:pt x="31" y="9"/>
                      </a:lnTo>
                      <a:lnTo>
                        <a:pt x="34" y="9"/>
                      </a:lnTo>
                      <a:lnTo>
                        <a:pt x="37" y="9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9" y="12"/>
                      </a:lnTo>
                      <a:lnTo>
                        <a:pt x="42" y="12"/>
                      </a:lnTo>
                      <a:lnTo>
                        <a:pt x="42" y="13"/>
                      </a:lnTo>
                      <a:lnTo>
                        <a:pt x="43" y="13"/>
                      </a:lnTo>
                      <a:lnTo>
                        <a:pt x="43" y="13"/>
                      </a:lnTo>
                      <a:lnTo>
                        <a:pt x="46" y="13"/>
                      </a:lnTo>
                      <a:lnTo>
                        <a:pt x="46" y="15"/>
                      </a:lnTo>
                      <a:lnTo>
                        <a:pt x="47" y="15"/>
                      </a:lnTo>
                      <a:lnTo>
                        <a:pt x="50" y="15"/>
                      </a:lnTo>
                      <a:lnTo>
                        <a:pt x="51" y="17"/>
                      </a:lnTo>
                      <a:lnTo>
                        <a:pt x="52" y="17"/>
                      </a:lnTo>
                      <a:lnTo>
                        <a:pt x="54" y="22"/>
                      </a:lnTo>
                      <a:lnTo>
                        <a:pt x="55" y="22"/>
                      </a:lnTo>
                      <a:lnTo>
                        <a:pt x="55" y="22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5" y="21"/>
                      </a:lnTo>
                      <a:lnTo>
                        <a:pt x="54" y="20"/>
                      </a:lnTo>
                      <a:lnTo>
                        <a:pt x="54" y="17"/>
                      </a:lnTo>
                      <a:lnTo>
                        <a:pt x="54" y="16"/>
                      </a:lnTo>
                      <a:lnTo>
                        <a:pt x="54" y="15"/>
                      </a:lnTo>
                      <a:lnTo>
                        <a:pt x="55" y="13"/>
                      </a:lnTo>
                      <a:lnTo>
                        <a:pt x="57" y="13"/>
                      </a:lnTo>
                      <a:lnTo>
                        <a:pt x="61" y="16"/>
                      </a:lnTo>
                      <a:lnTo>
                        <a:pt x="61" y="17"/>
                      </a:lnTo>
                      <a:lnTo>
                        <a:pt x="63" y="17"/>
                      </a:lnTo>
                      <a:lnTo>
                        <a:pt x="63" y="19"/>
                      </a:lnTo>
                      <a:lnTo>
                        <a:pt x="65" y="19"/>
                      </a:lnTo>
                      <a:lnTo>
                        <a:pt x="65" y="20"/>
                      </a:lnTo>
                      <a:lnTo>
                        <a:pt x="67" y="20"/>
                      </a:lnTo>
                      <a:lnTo>
                        <a:pt x="68" y="24"/>
                      </a:lnTo>
                      <a:lnTo>
                        <a:pt x="71" y="24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2" y="22"/>
                      </a:lnTo>
                      <a:lnTo>
                        <a:pt x="72" y="22"/>
                      </a:lnTo>
                      <a:lnTo>
                        <a:pt x="71" y="21"/>
                      </a:lnTo>
                      <a:lnTo>
                        <a:pt x="71" y="20"/>
                      </a:lnTo>
                      <a:lnTo>
                        <a:pt x="72" y="20"/>
                      </a:lnTo>
                      <a:lnTo>
                        <a:pt x="73" y="21"/>
                      </a:lnTo>
                      <a:lnTo>
                        <a:pt x="73" y="22"/>
                      </a:lnTo>
                      <a:lnTo>
                        <a:pt x="75" y="24"/>
                      </a:lnTo>
                      <a:lnTo>
                        <a:pt x="72" y="24"/>
                      </a:lnTo>
                      <a:lnTo>
                        <a:pt x="71" y="25"/>
                      </a:lnTo>
                      <a:lnTo>
                        <a:pt x="69" y="26"/>
                      </a:lnTo>
                      <a:lnTo>
                        <a:pt x="69" y="29"/>
                      </a:lnTo>
                      <a:lnTo>
                        <a:pt x="72" y="28"/>
                      </a:lnTo>
                      <a:lnTo>
                        <a:pt x="72" y="28"/>
                      </a:lnTo>
                      <a:lnTo>
                        <a:pt x="73" y="28"/>
                      </a:lnTo>
                      <a:lnTo>
                        <a:pt x="75" y="29"/>
                      </a:lnTo>
                      <a:lnTo>
                        <a:pt x="75" y="30"/>
                      </a:lnTo>
                      <a:lnTo>
                        <a:pt x="76" y="32"/>
                      </a:lnTo>
                      <a:lnTo>
                        <a:pt x="77" y="32"/>
                      </a:lnTo>
                      <a:lnTo>
                        <a:pt x="77" y="33"/>
                      </a:lnTo>
                      <a:lnTo>
                        <a:pt x="80" y="33"/>
                      </a:lnTo>
                      <a:lnTo>
                        <a:pt x="81" y="33"/>
                      </a:lnTo>
                      <a:lnTo>
                        <a:pt x="82" y="32"/>
                      </a:lnTo>
                      <a:lnTo>
                        <a:pt x="84" y="32"/>
                      </a:lnTo>
                      <a:lnTo>
                        <a:pt x="85" y="33"/>
                      </a:lnTo>
                      <a:lnTo>
                        <a:pt x="85" y="34"/>
                      </a:lnTo>
                      <a:lnTo>
                        <a:pt x="86" y="36"/>
                      </a:lnTo>
                      <a:lnTo>
                        <a:pt x="88" y="36"/>
                      </a:lnTo>
                      <a:lnTo>
                        <a:pt x="89" y="36"/>
                      </a:lnTo>
                      <a:lnTo>
                        <a:pt x="90" y="37"/>
                      </a:lnTo>
                      <a:lnTo>
                        <a:pt x="90" y="36"/>
                      </a:lnTo>
                      <a:lnTo>
                        <a:pt x="93" y="36"/>
                      </a:lnTo>
                      <a:lnTo>
                        <a:pt x="93" y="37"/>
                      </a:lnTo>
                      <a:lnTo>
                        <a:pt x="92" y="38"/>
                      </a:lnTo>
                      <a:lnTo>
                        <a:pt x="92" y="39"/>
                      </a:lnTo>
                      <a:lnTo>
                        <a:pt x="90" y="41"/>
                      </a:lnTo>
                      <a:lnTo>
                        <a:pt x="92" y="42"/>
                      </a:lnTo>
                      <a:lnTo>
                        <a:pt x="93" y="42"/>
                      </a:lnTo>
                      <a:lnTo>
                        <a:pt x="95" y="42"/>
                      </a:lnTo>
                      <a:lnTo>
                        <a:pt x="97" y="39"/>
                      </a:lnTo>
                      <a:lnTo>
                        <a:pt x="99" y="37"/>
                      </a:lnTo>
                      <a:lnTo>
                        <a:pt x="101" y="34"/>
                      </a:lnTo>
                      <a:lnTo>
                        <a:pt x="101" y="28"/>
                      </a:lnTo>
                      <a:lnTo>
                        <a:pt x="103" y="26"/>
                      </a:lnTo>
                      <a:lnTo>
                        <a:pt x="103" y="25"/>
                      </a:lnTo>
                      <a:lnTo>
                        <a:pt x="103" y="24"/>
                      </a:lnTo>
                      <a:lnTo>
                        <a:pt x="102" y="22"/>
                      </a:lnTo>
                      <a:lnTo>
                        <a:pt x="102" y="21"/>
                      </a:lnTo>
                      <a:lnTo>
                        <a:pt x="103" y="21"/>
                      </a:lnTo>
                      <a:lnTo>
                        <a:pt x="105" y="19"/>
                      </a:lnTo>
                      <a:lnTo>
                        <a:pt x="105" y="17"/>
                      </a:lnTo>
                      <a:lnTo>
                        <a:pt x="106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16"/>
                      </a:lnTo>
                      <a:lnTo>
                        <a:pt x="107" y="20"/>
                      </a:lnTo>
                      <a:lnTo>
                        <a:pt x="111" y="21"/>
                      </a:lnTo>
                      <a:lnTo>
                        <a:pt x="110" y="28"/>
                      </a:lnTo>
                      <a:lnTo>
                        <a:pt x="112" y="26"/>
                      </a:lnTo>
                      <a:lnTo>
                        <a:pt x="114" y="25"/>
                      </a:lnTo>
                      <a:lnTo>
                        <a:pt x="115" y="25"/>
                      </a:lnTo>
                      <a:lnTo>
                        <a:pt x="116" y="25"/>
                      </a:lnTo>
                      <a:lnTo>
                        <a:pt x="116" y="25"/>
                      </a:lnTo>
                      <a:lnTo>
                        <a:pt x="119" y="25"/>
                      </a:lnTo>
                      <a:lnTo>
                        <a:pt x="120" y="22"/>
                      </a:lnTo>
                      <a:lnTo>
                        <a:pt x="123" y="22"/>
                      </a:lnTo>
                      <a:lnTo>
                        <a:pt x="123" y="21"/>
                      </a:lnTo>
                      <a:lnTo>
                        <a:pt x="126" y="20"/>
                      </a:lnTo>
                      <a:lnTo>
                        <a:pt x="128" y="20"/>
                      </a:lnTo>
                      <a:lnTo>
                        <a:pt x="129" y="21"/>
                      </a:lnTo>
                      <a:lnTo>
                        <a:pt x="131" y="21"/>
                      </a:lnTo>
                      <a:lnTo>
                        <a:pt x="131" y="21"/>
                      </a:lnTo>
                      <a:lnTo>
                        <a:pt x="132" y="21"/>
                      </a:lnTo>
                      <a:lnTo>
                        <a:pt x="133" y="21"/>
                      </a:lnTo>
                      <a:lnTo>
                        <a:pt x="136" y="24"/>
                      </a:lnTo>
                      <a:lnTo>
                        <a:pt x="137" y="24"/>
                      </a:lnTo>
                      <a:lnTo>
                        <a:pt x="139" y="25"/>
                      </a:lnTo>
                      <a:lnTo>
                        <a:pt x="140" y="25"/>
                      </a:lnTo>
                      <a:lnTo>
                        <a:pt x="141" y="28"/>
                      </a:lnTo>
                      <a:lnTo>
                        <a:pt x="143" y="28"/>
                      </a:lnTo>
                      <a:lnTo>
                        <a:pt x="143" y="29"/>
                      </a:lnTo>
                      <a:lnTo>
                        <a:pt x="147" y="29"/>
                      </a:lnTo>
                      <a:lnTo>
                        <a:pt x="148" y="30"/>
                      </a:lnTo>
                      <a:lnTo>
                        <a:pt x="148" y="30"/>
                      </a:lnTo>
                      <a:lnTo>
                        <a:pt x="149" y="30"/>
                      </a:lnTo>
                      <a:lnTo>
                        <a:pt x="149" y="30"/>
                      </a:lnTo>
                      <a:lnTo>
                        <a:pt x="150" y="30"/>
                      </a:lnTo>
                      <a:lnTo>
                        <a:pt x="150" y="30"/>
                      </a:lnTo>
                      <a:lnTo>
                        <a:pt x="152" y="30"/>
                      </a:lnTo>
                      <a:lnTo>
                        <a:pt x="153" y="30"/>
                      </a:lnTo>
                      <a:lnTo>
                        <a:pt x="153" y="30"/>
                      </a:lnTo>
                      <a:lnTo>
                        <a:pt x="154" y="29"/>
                      </a:lnTo>
                      <a:lnTo>
                        <a:pt x="156" y="28"/>
                      </a:lnTo>
                      <a:lnTo>
                        <a:pt x="156" y="28"/>
                      </a:lnTo>
                      <a:lnTo>
                        <a:pt x="154" y="26"/>
                      </a:lnTo>
                      <a:lnTo>
                        <a:pt x="154" y="25"/>
                      </a:lnTo>
                      <a:lnTo>
                        <a:pt x="154" y="24"/>
                      </a:lnTo>
                      <a:lnTo>
                        <a:pt x="156" y="24"/>
                      </a:lnTo>
                      <a:lnTo>
                        <a:pt x="156" y="22"/>
                      </a:lnTo>
                      <a:lnTo>
                        <a:pt x="157" y="24"/>
                      </a:lnTo>
                      <a:lnTo>
                        <a:pt x="157" y="22"/>
                      </a:lnTo>
                      <a:lnTo>
                        <a:pt x="160" y="22"/>
                      </a:lnTo>
                      <a:lnTo>
                        <a:pt x="160" y="22"/>
                      </a:lnTo>
                      <a:lnTo>
                        <a:pt x="161" y="24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6"/>
                      </a:lnTo>
                      <a:lnTo>
                        <a:pt x="161" y="28"/>
                      </a:lnTo>
                      <a:lnTo>
                        <a:pt x="162" y="28"/>
                      </a:lnTo>
                      <a:lnTo>
                        <a:pt x="162" y="26"/>
                      </a:lnTo>
                      <a:lnTo>
                        <a:pt x="164" y="25"/>
                      </a:lnTo>
                      <a:lnTo>
                        <a:pt x="165" y="26"/>
                      </a:lnTo>
                      <a:lnTo>
                        <a:pt x="165" y="26"/>
                      </a:lnTo>
                      <a:lnTo>
                        <a:pt x="165" y="28"/>
                      </a:lnTo>
                      <a:lnTo>
                        <a:pt x="169" y="28"/>
                      </a:lnTo>
                      <a:lnTo>
                        <a:pt x="169" y="25"/>
                      </a:lnTo>
                      <a:lnTo>
                        <a:pt x="169" y="22"/>
                      </a:lnTo>
                      <a:lnTo>
                        <a:pt x="167" y="21"/>
                      </a:lnTo>
                      <a:lnTo>
                        <a:pt x="166" y="19"/>
                      </a:lnTo>
                      <a:lnTo>
                        <a:pt x="166" y="15"/>
                      </a:lnTo>
                      <a:lnTo>
                        <a:pt x="167" y="13"/>
                      </a:lnTo>
                      <a:lnTo>
                        <a:pt x="167" y="13"/>
                      </a:lnTo>
                      <a:lnTo>
                        <a:pt x="174" y="12"/>
                      </a:lnTo>
                      <a:lnTo>
                        <a:pt x="174" y="13"/>
                      </a:lnTo>
                      <a:lnTo>
                        <a:pt x="175" y="13"/>
                      </a:lnTo>
                      <a:lnTo>
                        <a:pt x="177" y="13"/>
                      </a:lnTo>
                      <a:lnTo>
                        <a:pt x="177" y="12"/>
                      </a:lnTo>
                      <a:lnTo>
                        <a:pt x="177" y="12"/>
                      </a:lnTo>
                      <a:lnTo>
                        <a:pt x="175" y="11"/>
                      </a:lnTo>
                      <a:lnTo>
                        <a:pt x="174" y="11"/>
                      </a:lnTo>
                      <a:lnTo>
                        <a:pt x="173" y="11"/>
                      </a:lnTo>
                      <a:lnTo>
                        <a:pt x="171" y="12"/>
                      </a:lnTo>
                      <a:lnTo>
                        <a:pt x="170" y="12"/>
                      </a:lnTo>
                      <a:lnTo>
                        <a:pt x="170" y="11"/>
                      </a:lnTo>
                      <a:lnTo>
                        <a:pt x="167" y="11"/>
                      </a:lnTo>
                      <a:lnTo>
                        <a:pt x="167" y="7"/>
                      </a:lnTo>
                      <a:lnTo>
                        <a:pt x="169" y="7"/>
                      </a:lnTo>
                      <a:lnTo>
                        <a:pt x="169" y="7"/>
                      </a:lnTo>
                      <a:lnTo>
                        <a:pt x="173" y="7"/>
                      </a:lnTo>
                      <a:lnTo>
                        <a:pt x="178" y="7"/>
                      </a:lnTo>
                      <a:lnTo>
                        <a:pt x="178" y="5"/>
                      </a:lnTo>
                      <a:lnTo>
                        <a:pt x="178" y="4"/>
                      </a:lnTo>
                      <a:lnTo>
                        <a:pt x="178" y="3"/>
                      </a:lnTo>
                      <a:lnTo>
                        <a:pt x="177" y="3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5" y="2"/>
                      </a:lnTo>
                      <a:lnTo>
                        <a:pt x="174" y="2"/>
                      </a:lnTo>
                      <a:lnTo>
                        <a:pt x="17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2" name="Freeform 14"/>
                <p:cNvSpPr>
                  <a:spLocks noEditPoints="1"/>
                </p:cNvSpPr>
                <p:nvPr/>
              </p:nvSpPr>
              <p:spPr bwMode="auto">
                <a:xfrm>
                  <a:off x="5573713" y="2037217"/>
                  <a:ext cx="2211388" cy="711200"/>
                </a:xfrm>
                <a:custGeom>
                  <a:avLst/>
                  <a:gdLst>
                    <a:gd name="T0" fmla="*/ 1235 w 1393"/>
                    <a:gd name="T1" fmla="*/ 227 h 448"/>
                    <a:gd name="T2" fmla="*/ 1241 w 1393"/>
                    <a:gd name="T3" fmla="*/ 213 h 448"/>
                    <a:gd name="T4" fmla="*/ 1244 w 1393"/>
                    <a:gd name="T5" fmla="*/ 117 h 448"/>
                    <a:gd name="T6" fmla="*/ 558 w 1393"/>
                    <a:gd name="T7" fmla="*/ 108 h 448"/>
                    <a:gd name="T8" fmla="*/ 616 w 1393"/>
                    <a:gd name="T9" fmla="*/ 50 h 448"/>
                    <a:gd name="T10" fmla="*/ 1337 w 1393"/>
                    <a:gd name="T11" fmla="*/ 32 h 448"/>
                    <a:gd name="T12" fmla="*/ 1366 w 1393"/>
                    <a:gd name="T13" fmla="*/ 38 h 448"/>
                    <a:gd name="T14" fmla="*/ 1324 w 1393"/>
                    <a:gd name="T15" fmla="*/ 55 h 448"/>
                    <a:gd name="T16" fmla="*/ 1300 w 1393"/>
                    <a:gd name="T17" fmla="*/ 106 h 448"/>
                    <a:gd name="T18" fmla="*/ 1283 w 1393"/>
                    <a:gd name="T19" fmla="*/ 151 h 448"/>
                    <a:gd name="T20" fmla="*/ 1270 w 1393"/>
                    <a:gd name="T21" fmla="*/ 110 h 448"/>
                    <a:gd name="T22" fmla="*/ 1239 w 1393"/>
                    <a:gd name="T23" fmla="*/ 101 h 448"/>
                    <a:gd name="T24" fmla="*/ 593 w 1393"/>
                    <a:gd name="T25" fmla="*/ 10 h 448"/>
                    <a:gd name="T26" fmla="*/ 572 w 1393"/>
                    <a:gd name="T27" fmla="*/ 33 h 448"/>
                    <a:gd name="T28" fmla="*/ 604 w 1393"/>
                    <a:gd name="T29" fmla="*/ 82 h 448"/>
                    <a:gd name="T30" fmla="*/ 609 w 1393"/>
                    <a:gd name="T31" fmla="*/ 211 h 448"/>
                    <a:gd name="T32" fmla="*/ 590 w 1393"/>
                    <a:gd name="T33" fmla="*/ 220 h 448"/>
                    <a:gd name="T34" fmla="*/ 614 w 1393"/>
                    <a:gd name="T35" fmla="*/ 363 h 448"/>
                    <a:gd name="T36" fmla="*/ 541 w 1393"/>
                    <a:gd name="T37" fmla="*/ 375 h 448"/>
                    <a:gd name="T38" fmla="*/ 516 w 1393"/>
                    <a:gd name="T39" fmla="*/ 312 h 448"/>
                    <a:gd name="T40" fmla="*/ 478 w 1393"/>
                    <a:gd name="T41" fmla="*/ 235 h 448"/>
                    <a:gd name="T42" fmla="*/ 470 w 1393"/>
                    <a:gd name="T43" fmla="*/ 254 h 448"/>
                    <a:gd name="T44" fmla="*/ 500 w 1393"/>
                    <a:gd name="T45" fmla="*/ 329 h 448"/>
                    <a:gd name="T46" fmla="*/ 535 w 1393"/>
                    <a:gd name="T47" fmla="*/ 379 h 448"/>
                    <a:gd name="T48" fmla="*/ 583 w 1393"/>
                    <a:gd name="T49" fmla="*/ 408 h 448"/>
                    <a:gd name="T50" fmla="*/ 36 w 1393"/>
                    <a:gd name="T51" fmla="*/ 436 h 448"/>
                    <a:gd name="T52" fmla="*/ 11 w 1393"/>
                    <a:gd name="T53" fmla="*/ 396 h 448"/>
                    <a:gd name="T54" fmla="*/ 10 w 1393"/>
                    <a:gd name="T55" fmla="*/ 322 h 448"/>
                    <a:gd name="T56" fmla="*/ 19 w 1393"/>
                    <a:gd name="T57" fmla="*/ 265 h 448"/>
                    <a:gd name="T58" fmla="*/ 70 w 1393"/>
                    <a:gd name="T59" fmla="*/ 194 h 448"/>
                    <a:gd name="T60" fmla="*/ 127 w 1393"/>
                    <a:gd name="T61" fmla="*/ 142 h 448"/>
                    <a:gd name="T62" fmla="*/ 197 w 1393"/>
                    <a:gd name="T63" fmla="*/ 124 h 448"/>
                    <a:gd name="T64" fmla="*/ 252 w 1393"/>
                    <a:gd name="T65" fmla="*/ 139 h 448"/>
                    <a:gd name="T66" fmla="*/ 274 w 1393"/>
                    <a:gd name="T67" fmla="*/ 172 h 448"/>
                    <a:gd name="T68" fmla="*/ 360 w 1393"/>
                    <a:gd name="T69" fmla="*/ 175 h 448"/>
                    <a:gd name="T70" fmla="*/ 427 w 1393"/>
                    <a:gd name="T71" fmla="*/ 190 h 448"/>
                    <a:gd name="T72" fmla="*/ 478 w 1393"/>
                    <a:gd name="T73" fmla="*/ 158 h 448"/>
                    <a:gd name="T74" fmla="*/ 436 w 1393"/>
                    <a:gd name="T75" fmla="*/ 126 h 448"/>
                    <a:gd name="T76" fmla="*/ 394 w 1393"/>
                    <a:gd name="T77" fmla="*/ 108 h 448"/>
                    <a:gd name="T78" fmla="*/ 417 w 1393"/>
                    <a:gd name="T79" fmla="*/ 76 h 448"/>
                    <a:gd name="T80" fmla="*/ 483 w 1393"/>
                    <a:gd name="T81" fmla="*/ 72 h 448"/>
                    <a:gd name="T82" fmla="*/ 520 w 1393"/>
                    <a:gd name="T83" fmla="*/ 52 h 448"/>
                    <a:gd name="T84" fmla="*/ 499 w 1393"/>
                    <a:gd name="T85" fmla="*/ 15 h 448"/>
                    <a:gd name="T86" fmla="*/ 474 w 1393"/>
                    <a:gd name="T87" fmla="*/ 15 h 448"/>
                    <a:gd name="T88" fmla="*/ 459 w 1393"/>
                    <a:gd name="T89" fmla="*/ 37 h 448"/>
                    <a:gd name="T90" fmla="*/ 442 w 1393"/>
                    <a:gd name="T91" fmla="*/ 8 h 448"/>
                    <a:gd name="T92" fmla="*/ 409 w 1393"/>
                    <a:gd name="T93" fmla="*/ 52 h 448"/>
                    <a:gd name="T94" fmla="*/ 381 w 1393"/>
                    <a:gd name="T95" fmla="*/ 78 h 448"/>
                    <a:gd name="T96" fmla="*/ 363 w 1393"/>
                    <a:gd name="T97" fmla="*/ 96 h 448"/>
                    <a:gd name="T98" fmla="*/ 366 w 1393"/>
                    <a:gd name="T99" fmla="*/ 106 h 448"/>
                    <a:gd name="T100" fmla="*/ 355 w 1393"/>
                    <a:gd name="T101" fmla="*/ 110 h 448"/>
                    <a:gd name="T102" fmla="*/ 332 w 1393"/>
                    <a:gd name="T103" fmla="*/ 71 h 448"/>
                    <a:gd name="T104" fmla="*/ 288 w 1393"/>
                    <a:gd name="T105" fmla="*/ 34 h 448"/>
                    <a:gd name="T106" fmla="*/ 264 w 1393"/>
                    <a:gd name="T107" fmla="*/ 37 h 448"/>
                    <a:gd name="T108" fmla="*/ 317 w 1393"/>
                    <a:gd name="T109" fmla="*/ 83 h 448"/>
                    <a:gd name="T110" fmla="*/ 296 w 1393"/>
                    <a:gd name="T111" fmla="*/ 104 h 448"/>
                    <a:gd name="T112" fmla="*/ 245 w 1393"/>
                    <a:gd name="T113" fmla="*/ 41 h 448"/>
                    <a:gd name="T114" fmla="*/ 190 w 1393"/>
                    <a:gd name="T115" fmla="*/ 48 h 448"/>
                    <a:gd name="T116" fmla="*/ 152 w 1393"/>
                    <a:gd name="T117" fmla="*/ 104 h 448"/>
                    <a:gd name="T118" fmla="*/ 87 w 1393"/>
                    <a:gd name="T119" fmla="*/ 121 h 448"/>
                    <a:gd name="T120" fmla="*/ 78 w 1393"/>
                    <a:gd name="T121" fmla="*/ 59 h 448"/>
                    <a:gd name="T122" fmla="*/ 127 w 1393"/>
                    <a:gd name="T123" fmla="*/ 45 h 4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393" h="448">
                      <a:moveTo>
                        <a:pt x="493" y="402"/>
                      </a:moveTo>
                      <a:lnTo>
                        <a:pt x="486" y="402"/>
                      </a:lnTo>
                      <a:lnTo>
                        <a:pt x="486" y="406"/>
                      </a:lnTo>
                      <a:lnTo>
                        <a:pt x="489" y="406"/>
                      </a:lnTo>
                      <a:lnTo>
                        <a:pt x="490" y="408"/>
                      </a:lnTo>
                      <a:lnTo>
                        <a:pt x="490" y="408"/>
                      </a:lnTo>
                      <a:lnTo>
                        <a:pt x="491" y="405"/>
                      </a:lnTo>
                      <a:lnTo>
                        <a:pt x="493" y="402"/>
                      </a:lnTo>
                      <a:close/>
                      <a:moveTo>
                        <a:pt x="447" y="402"/>
                      </a:moveTo>
                      <a:lnTo>
                        <a:pt x="447" y="404"/>
                      </a:lnTo>
                      <a:lnTo>
                        <a:pt x="448" y="404"/>
                      </a:lnTo>
                      <a:lnTo>
                        <a:pt x="448" y="404"/>
                      </a:lnTo>
                      <a:lnTo>
                        <a:pt x="447" y="404"/>
                      </a:lnTo>
                      <a:lnTo>
                        <a:pt x="447" y="402"/>
                      </a:lnTo>
                      <a:lnTo>
                        <a:pt x="447" y="402"/>
                      </a:lnTo>
                      <a:close/>
                      <a:moveTo>
                        <a:pt x="279" y="371"/>
                      </a:moveTo>
                      <a:lnTo>
                        <a:pt x="279" y="372"/>
                      </a:lnTo>
                      <a:lnTo>
                        <a:pt x="281" y="374"/>
                      </a:lnTo>
                      <a:lnTo>
                        <a:pt x="283" y="375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83" y="379"/>
                      </a:lnTo>
                      <a:lnTo>
                        <a:pt x="283" y="379"/>
                      </a:lnTo>
                      <a:lnTo>
                        <a:pt x="284" y="379"/>
                      </a:lnTo>
                      <a:lnTo>
                        <a:pt x="286" y="379"/>
                      </a:lnTo>
                      <a:lnTo>
                        <a:pt x="287" y="379"/>
                      </a:lnTo>
                      <a:lnTo>
                        <a:pt x="288" y="379"/>
                      </a:lnTo>
                      <a:lnTo>
                        <a:pt x="290" y="379"/>
                      </a:lnTo>
                      <a:lnTo>
                        <a:pt x="291" y="379"/>
                      </a:lnTo>
                      <a:lnTo>
                        <a:pt x="292" y="380"/>
                      </a:lnTo>
                      <a:lnTo>
                        <a:pt x="294" y="380"/>
                      </a:lnTo>
                      <a:lnTo>
                        <a:pt x="294" y="380"/>
                      </a:lnTo>
                      <a:lnTo>
                        <a:pt x="295" y="380"/>
                      </a:lnTo>
                      <a:lnTo>
                        <a:pt x="295" y="377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2" y="376"/>
                      </a:lnTo>
                      <a:lnTo>
                        <a:pt x="290" y="376"/>
                      </a:lnTo>
                      <a:lnTo>
                        <a:pt x="288" y="376"/>
                      </a:lnTo>
                      <a:lnTo>
                        <a:pt x="288" y="376"/>
                      </a:lnTo>
                      <a:lnTo>
                        <a:pt x="287" y="375"/>
                      </a:lnTo>
                      <a:lnTo>
                        <a:pt x="286" y="375"/>
                      </a:lnTo>
                      <a:lnTo>
                        <a:pt x="286" y="375"/>
                      </a:lnTo>
                      <a:lnTo>
                        <a:pt x="283" y="374"/>
                      </a:lnTo>
                      <a:lnTo>
                        <a:pt x="283" y="371"/>
                      </a:lnTo>
                      <a:lnTo>
                        <a:pt x="279" y="371"/>
                      </a:lnTo>
                      <a:close/>
                      <a:moveTo>
                        <a:pt x="1235" y="227"/>
                      </a:moveTo>
                      <a:lnTo>
                        <a:pt x="1235" y="227"/>
                      </a:lnTo>
                      <a:lnTo>
                        <a:pt x="1235" y="227"/>
                      </a:lnTo>
                      <a:lnTo>
                        <a:pt x="1235" y="228"/>
                      </a:lnTo>
                      <a:lnTo>
                        <a:pt x="1235" y="227"/>
                      </a:lnTo>
                      <a:close/>
                      <a:moveTo>
                        <a:pt x="448" y="205"/>
                      </a:moveTo>
                      <a:lnTo>
                        <a:pt x="448" y="207"/>
                      </a:lnTo>
                      <a:lnTo>
                        <a:pt x="448" y="207"/>
                      </a:lnTo>
                      <a:lnTo>
                        <a:pt x="448" y="205"/>
                      </a:lnTo>
                      <a:lnTo>
                        <a:pt x="448" y="205"/>
                      </a:lnTo>
                      <a:close/>
                      <a:moveTo>
                        <a:pt x="1235" y="184"/>
                      </a:moveTo>
                      <a:lnTo>
                        <a:pt x="1238" y="185"/>
                      </a:lnTo>
                      <a:lnTo>
                        <a:pt x="1238" y="186"/>
                      </a:lnTo>
                      <a:lnTo>
                        <a:pt x="1240" y="188"/>
                      </a:lnTo>
                      <a:lnTo>
                        <a:pt x="1241" y="189"/>
                      </a:lnTo>
                      <a:lnTo>
                        <a:pt x="1241" y="192"/>
                      </a:lnTo>
                      <a:lnTo>
                        <a:pt x="1243" y="194"/>
                      </a:lnTo>
                      <a:lnTo>
                        <a:pt x="1241" y="194"/>
                      </a:lnTo>
                      <a:lnTo>
                        <a:pt x="1240" y="196"/>
                      </a:lnTo>
                      <a:lnTo>
                        <a:pt x="1239" y="196"/>
                      </a:lnTo>
                      <a:lnTo>
                        <a:pt x="1238" y="197"/>
                      </a:lnTo>
                      <a:lnTo>
                        <a:pt x="1236" y="198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199"/>
                      </a:lnTo>
                      <a:lnTo>
                        <a:pt x="1235" y="201"/>
                      </a:lnTo>
                      <a:lnTo>
                        <a:pt x="1238" y="201"/>
                      </a:lnTo>
                      <a:lnTo>
                        <a:pt x="1239" y="201"/>
                      </a:lnTo>
                      <a:lnTo>
                        <a:pt x="1241" y="199"/>
                      </a:lnTo>
                      <a:lnTo>
                        <a:pt x="1243" y="201"/>
                      </a:lnTo>
                      <a:lnTo>
                        <a:pt x="1243" y="202"/>
                      </a:lnTo>
                      <a:lnTo>
                        <a:pt x="1247" y="202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7" y="203"/>
                      </a:lnTo>
                      <a:lnTo>
                        <a:pt x="1248" y="205"/>
                      </a:lnTo>
                      <a:lnTo>
                        <a:pt x="1245" y="205"/>
                      </a:lnTo>
                      <a:lnTo>
                        <a:pt x="1244" y="206"/>
                      </a:lnTo>
                      <a:lnTo>
                        <a:pt x="1244" y="207"/>
                      </a:lnTo>
                      <a:lnTo>
                        <a:pt x="1245" y="207"/>
                      </a:lnTo>
                      <a:lnTo>
                        <a:pt x="1245" y="209"/>
                      </a:lnTo>
                      <a:lnTo>
                        <a:pt x="1244" y="209"/>
                      </a:lnTo>
                      <a:lnTo>
                        <a:pt x="1244" y="209"/>
                      </a:lnTo>
                      <a:lnTo>
                        <a:pt x="1244" y="210"/>
                      </a:lnTo>
                      <a:lnTo>
                        <a:pt x="1244" y="211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5" y="213"/>
                      </a:lnTo>
                      <a:lnTo>
                        <a:pt x="1244" y="213"/>
                      </a:lnTo>
                      <a:lnTo>
                        <a:pt x="1243" y="213"/>
                      </a:lnTo>
                      <a:lnTo>
                        <a:pt x="1241" y="213"/>
                      </a:lnTo>
                      <a:lnTo>
                        <a:pt x="1240" y="213"/>
                      </a:lnTo>
                      <a:lnTo>
                        <a:pt x="1240" y="214"/>
                      </a:lnTo>
                      <a:lnTo>
                        <a:pt x="1240" y="215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40" y="216"/>
                      </a:lnTo>
                      <a:lnTo>
                        <a:pt x="1239" y="218"/>
                      </a:lnTo>
                      <a:lnTo>
                        <a:pt x="1239" y="218"/>
                      </a:lnTo>
                      <a:lnTo>
                        <a:pt x="1240" y="218"/>
                      </a:lnTo>
                      <a:lnTo>
                        <a:pt x="1241" y="219"/>
                      </a:lnTo>
                      <a:lnTo>
                        <a:pt x="1241" y="220"/>
                      </a:lnTo>
                      <a:lnTo>
                        <a:pt x="1241" y="222"/>
                      </a:lnTo>
                      <a:lnTo>
                        <a:pt x="1240" y="223"/>
                      </a:lnTo>
                      <a:lnTo>
                        <a:pt x="1240" y="223"/>
                      </a:lnTo>
                      <a:lnTo>
                        <a:pt x="1239" y="223"/>
                      </a:lnTo>
                      <a:lnTo>
                        <a:pt x="1239" y="222"/>
                      </a:lnTo>
                      <a:lnTo>
                        <a:pt x="1239" y="223"/>
                      </a:lnTo>
                      <a:lnTo>
                        <a:pt x="1238" y="223"/>
                      </a:lnTo>
                      <a:lnTo>
                        <a:pt x="1238" y="224"/>
                      </a:lnTo>
                      <a:lnTo>
                        <a:pt x="1238" y="224"/>
                      </a:lnTo>
                      <a:lnTo>
                        <a:pt x="1238" y="226"/>
                      </a:lnTo>
                      <a:lnTo>
                        <a:pt x="1235" y="226"/>
                      </a:lnTo>
                      <a:lnTo>
                        <a:pt x="1235" y="184"/>
                      </a:lnTo>
                      <a:close/>
                      <a:moveTo>
                        <a:pt x="476" y="182"/>
                      </a:moveTo>
                      <a:lnTo>
                        <a:pt x="476" y="182"/>
                      </a:lnTo>
                      <a:lnTo>
                        <a:pt x="476" y="182"/>
                      </a:lnTo>
                      <a:lnTo>
                        <a:pt x="476" y="186"/>
                      </a:lnTo>
                      <a:lnTo>
                        <a:pt x="477" y="186"/>
                      </a:lnTo>
                      <a:lnTo>
                        <a:pt x="477" y="185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7" y="182"/>
                      </a:lnTo>
                      <a:lnTo>
                        <a:pt x="476" y="182"/>
                      </a:lnTo>
                      <a:close/>
                      <a:moveTo>
                        <a:pt x="1235" y="175"/>
                      </a:moveTo>
                      <a:lnTo>
                        <a:pt x="1235" y="177"/>
                      </a:lnTo>
                      <a:lnTo>
                        <a:pt x="1236" y="178"/>
                      </a:lnTo>
                      <a:lnTo>
                        <a:pt x="1239" y="180"/>
                      </a:lnTo>
                      <a:lnTo>
                        <a:pt x="1239" y="184"/>
                      </a:lnTo>
                      <a:lnTo>
                        <a:pt x="1236" y="184"/>
                      </a:lnTo>
                      <a:lnTo>
                        <a:pt x="1236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82"/>
                      </a:lnTo>
                      <a:lnTo>
                        <a:pt x="1235" y="175"/>
                      </a:lnTo>
                      <a:close/>
                      <a:moveTo>
                        <a:pt x="1235" y="114"/>
                      </a:moveTo>
                      <a:lnTo>
                        <a:pt x="1238" y="114"/>
                      </a:lnTo>
                      <a:lnTo>
                        <a:pt x="1239" y="117"/>
                      </a:lnTo>
                      <a:lnTo>
                        <a:pt x="1243" y="117"/>
                      </a:lnTo>
                      <a:lnTo>
                        <a:pt x="1244" y="117"/>
                      </a:lnTo>
                      <a:lnTo>
                        <a:pt x="1245" y="117"/>
                      </a:lnTo>
                      <a:lnTo>
                        <a:pt x="1248" y="117"/>
                      </a:lnTo>
                      <a:lnTo>
                        <a:pt x="1252" y="117"/>
                      </a:lnTo>
                      <a:lnTo>
                        <a:pt x="1251" y="120"/>
                      </a:lnTo>
                      <a:lnTo>
                        <a:pt x="1249" y="122"/>
                      </a:lnTo>
                      <a:lnTo>
                        <a:pt x="1249" y="124"/>
                      </a:lnTo>
                      <a:lnTo>
                        <a:pt x="1247" y="125"/>
                      </a:lnTo>
                      <a:lnTo>
                        <a:pt x="1247" y="124"/>
                      </a:lnTo>
                      <a:lnTo>
                        <a:pt x="1245" y="124"/>
                      </a:lnTo>
                      <a:lnTo>
                        <a:pt x="1244" y="124"/>
                      </a:lnTo>
                      <a:lnTo>
                        <a:pt x="1244" y="124"/>
                      </a:lnTo>
                      <a:lnTo>
                        <a:pt x="1243" y="125"/>
                      </a:lnTo>
                      <a:lnTo>
                        <a:pt x="1243" y="126"/>
                      </a:lnTo>
                      <a:lnTo>
                        <a:pt x="1241" y="126"/>
                      </a:lnTo>
                      <a:lnTo>
                        <a:pt x="1239" y="126"/>
                      </a:lnTo>
                      <a:lnTo>
                        <a:pt x="1238" y="129"/>
                      </a:lnTo>
                      <a:lnTo>
                        <a:pt x="1235" y="130"/>
                      </a:lnTo>
                      <a:lnTo>
                        <a:pt x="1235" y="114"/>
                      </a:lnTo>
                      <a:close/>
                      <a:moveTo>
                        <a:pt x="554" y="106"/>
                      </a:moveTo>
                      <a:lnTo>
                        <a:pt x="554" y="109"/>
                      </a:lnTo>
                      <a:lnTo>
                        <a:pt x="555" y="110"/>
                      </a:lnTo>
                      <a:lnTo>
                        <a:pt x="557" y="110"/>
                      </a:lnTo>
                      <a:lnTo>
                        <a:pt x="558" y="112"/>
                      </a:lnTo>
                      <a:lnTo>
                        <a:pt x="557" y="113"/>
                      </a:lnTo>
                      <a:lnTo>
                        <a:pt x="557" y="114"/>
                      </a:lnTo>
                      <a:lnTo>
                        <a:pt x="557" y="116"/>
                      </a:lnTo>
                      <a:lnTo>
                        <a:pt x="559" y="118"/>
                      </a:lnTo>
                      <a:lnTo>
                        <a:pt x="559" y="121"/>
                      </a:lnTo>
                      <a:lnTo>
                        <a:pt x="561" y="121"/>
                      </a:lnTo>
                      <a:lnTo>
                        <a:pt x="561" y="124"/>
                      </a:lnTo>
                      <a:lnTo>
                        <a:pt x="562" y="125"/>
                      </a:lnTo>
                      <a:lnTo>
                        <a:pt x="562" y="125"/>
                      </a:lnTo>
                      <a:lnTo>
                        <a:pt x="563" y="126"/>
                      </a:lnTo>
                      <a:lnTo>
                        <a:pt x="566" y="126"/>
                      </a:lnTo>
                      <a:lnTo>
                        <a:pt x="566" y="126"/>
                      </a:lnTo>
                      <a:lnTo>
                        <a:pt x="567" y="125"/>
                      </a:lnTo>
                      <a:lnTo>
                        <a:pt x="569" y="124"/>
                      </a:lnTo>
                      <a:lnTo>
                        <a:pt x="569" y="122"/>
                      </a:lnTo>
                      <a:lnTo>
                        <a:pt x="570" y="122"/>
                      </a:lnTo>
                      <a:lnTo>
                        <a:pt x="570" y="121"/>
                      </a:lnTo>
                      <a:lnTo>
                        <a:pt x="565" y="120"/>
                      </a:lnTo>
                      <a:lnTo>
                        <a:pt x="566" y="117"/>
                      </a:lnTo>
                      <a:lnTo>
                        <a:pt x="566" y="116"/>
                      </a:lnTo>
                      <a:lnTo>
                        <a:pt x="565" y="114"/>
                      </a:lnTo>
                      <a:lnTo>
                        <a:pt x="562" y="113"/>
                      </a:lnTo>
                      <a:lnTo>
                        <a:pt x="562" y="112"/>
                      </a:lnTo>
                      <a:lnTo>
                        <a:pt x="561" y="110"/>
                      </a:lnTo>
                      <a:lnTo>
                        <a:pt x="559" y="109"/>
                      </a:lnTo>
                      <a:lnTo>
                        <a:pt x="558" y="108"/>
                      </a:lnTo>
                      <a:lnTo>
                        <a:pt x="557" y="108"/>
                      </a:lnTo>
                      <a:lnTo>
                        <a:pt x="554" y="106"/>
                      </a:lnTo>
                      <a:close/>
                      <a:moveTo>
                        <a:pt x="541" y="101"/>
                      </a:moveTo>
                      <a:lnTo>
                        <a:pt x="541" y="103"/>
                      </a:lnTo>
                      <a:lnTo>
                        <a:pt x="541" y="103"/>
                      </a:lnTo>
                      <a:lnTo>
                        <a:pt x="541" y="104"/>
                      </a:lnTo>
                      <a:lnTo>
                        <a:pt x="538" y="104"/>
                      </a:lnTo>
                      <a:lnTo>
                        <a:pt x="536" y="104"/>
                      </a:lnTo>
                      <a:lnTo>
                        <a:pt x="535" y="104"/>
                      </a:lnTo>
                      <a:lnTo>
                        <a:pt x="532" y="104"/>
                      </a:lnTo>
                      <a:lnTo>
                        <a:pt x="532" y="104"/>
                      </a:lnTo>
                      <a:lnTo>
                        <a:pt x="532" y="106"/>
                      </a:lnTo>
                      <a:lnTo>
                        <a:pt x="531" y="106"/>
                      </a:lnTo>
                      <a:lnTo>
                        <a:pt x="531" y="108"/>
                      </a:lnTo>
                      <a:lnTo>
                        <a:pt x="536" y="108"/>
                      </a:lnTo>
                      <a:lnTo>
                        <a:pt x="537" y="106"/>
                      </a:lnTo>
                      <a:lnTo>
                        <a:pt x="537" y="106"/>
                      </a:lnTo>
                      <a:lnTo>
                        <a:pt x="540" y="106"/>
                      </a:lnTo>
                      <a:lnTo>
                        <a:pt x="542" y="108"/>
                      </a:lnTo>
                      <a:lnTo>
                        <a:pt x="542" y="105"/>
                      </a:lnTo>
                      <a:lnTo>
                        <a:pt x="542" y="105"/>
                      </a:lnTo>
                      <a:lnTo>
                        <a:pt x="541" y="105"/>
                      </a:lnTo>
                      <a:lnTo>
                        <a:pt x="541" y="104"/>
                      </a:lnTo>
                      <a:lnTo>
                        <a:pt x="542" y="104"/>
                      </a:lnTo>
                      <a:lnTo>
                        <a:pt x="542" y="103"/>
                      </a:lnTo>
                      <a:lnTo>
                        <a:pt x="542" y="101"/>
                      </a:lnTo>
                      <a:lnTo>
                        <a:pt x="544" y="101"/>
                      </a:lnTo>
                      <a:lnTo>
                        <a:pt x="541" y="101"/>
                      </a:lnTo>
                      <a:close/>
                      <a:moveTo>
                        <a:pt x="555" y="83"/>
                      </a:moveTo>
                      <a:lnTo>
                        <a:pt x="557" y="84"/>
                      </a:lnTo>
                      <a:lnTo>
                        <a:pt x="558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1" y="86"/>
                      </a:lnTo>
                      <a:lnTo>
                        <a:pt x="562" y="86"/>
                      </a:lnTo>
                      <a:lnTo>
                        <a:pt x="562" y="84"/>
                      </a:lnTo>
                      <a:lnTo>
                        <a:pt x="561" y="83"/>
                      </a:lnTo>
                      <a:lnTo>
                        <a:pt x="559" y="83"/>
                      </a:lnTo>
                      <a:lnTo>
                        <a:pt x="558" y="83"/>
                      </a:lnTo>
                      <a:lnTo>
                        <a:pt x="558" y="83"/>
                      </a:lnTo>
                      <a:lnTo>
                        <a:pt x="557" y="83"/>
                      </a:lnTo>
                      <a:lnTo>
                        <a:pt x="555" y="83"/>
                      </a:lnTo>
                      <a:close/>
                      <a:moveTo>
                        <a:pt x="610" y="36"/>
                      </a:moveTo>
                      <a:lnTo>
                        <a:pt x="612" y="37"/>
                      </a:lnTo>
                      <a:lnTo>
                        <a:pt x="613" y="37"/>
                      </a:lnTo>
                      <a:lnTo>
                        <a:pt x="616" y="36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6" y="50"/>
                      </a:lnTo>
                      <a:lnTo>
                        <a:pt x="614" y="50"/>
                      </a:lnTo>
                      <a:lnTo>
                        <a:pt x="614" y="49"/>
                      </a:lnTo>
                      <a:lnTo>
                        <a:pt x="616" y="48"/>
                      </a:lnTo>
                      <a:lnTo>
                        <a:pt x="616" y="48"/>
                      </a:lnTo>
                      <a:lnTo>
                        <a:pt x="614" y="48"/>
                      </a:lnTo>
                      <a:lnTo>
                        <a:pt x="614" y="46"/>
                      </a:lnTo>
                      <a:lnTo>
                        <a:pt x="614" y="45"/>
                      </a:lnTo>
                      <a:lnTo>
                        <a:pt x="613" y="45"/>
                      </a:lnTo>
                      <a:lnTo>
                        <a:pt x="613" y="44"/>
                      </a:lnTo>
                      <a:lnTo>
                        <a:pt x="613" y="44"/>
                      </a:lnTo>
                      <a:lnTo>
                        <a:pt x="612" y="42"/>
                      </a:lnTo>
                      <a:lnTo>
                        <a:pt x="612" y="42"/>
                      </a:lnTo>
                      <a:lnTo>
                        <a:pt x="612" y="41"/>
                      </a:lnTo>
                      <a:lnTo>
                        <a:pt x="609" y="40"/>
                      </a:lnTo>
                      <a:lnTo>
                        <a:pt x="609" y="40"/>
                      </a:lnTo>
                      <a:lnTo>
                        <a:pt x="608" y="38"/>
                      </a:lnTo>
                      <a:lnTo>
                        <a:pt x="608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7" y="38"/>
                      </a:lnTo>
                      <a:lnTo>
                        <a:pt x="605" y="38"/>
                      </a:lnTo>
                      <a:lnTo>
                        <a:pt x="605" y="37"/>
                      </a:lnTo>
                      <a:lnTo>
                        <a:pt x="607" y="36"/>
                      </a:lnTo>
                      <a:lnTo>
                        <a:pt x="607" y="36"/>
                      </a:lnTo>
                      <a:lnTo>
                        <a:pt x="608" y="36"/>
                      </a:lnTo>
                      <a:lnTo>
                        <a:pt x="610" y="36"/>
                      </a:lnTo>
                      <a:close/>
                      <a:moveTo>
                        <a:pt x="612" y="28"/>
                      </a:moveTo>
                      <a:lnTo>
                        <a:pt x="613" y="29"/>
                      </a:lnTo>
                      <a:lnTo>
                        <a:pt x="616" y="29"/>
                      </a:lnTo>
                      <a:lnTo>
                        <a:pt x="616" y="29"/>
                      </a:lnTo>
                      <a:lnTo>
                        <a:pt x="616" y="34"/>
                      </a:lnTo>
                      <a:lnTo>
                        <a:pt x="613" y="34"/>
                      </a:lnTo>
                      <a:lnTo>
                        <a:pt x="613" y="33"/>
                      </a:lnTo>
                      <a:lnTo>
                        <a:pt x="613" y="33"/>
                      </a:lnTo>
                      <a:lnTo>
                        <a:pt x="612" y="32"/>
                      </a:lnTo>
                      <a:lnTo>
                        <a:pt x="612" y="31"/>
                      </a:lnTo>
                      <a:lnTo>
                        <a:pt x="612" y="29"/>
                      </a:lnTo>
                      <a:lnTo>
                        <a:pt x="612" y="29"/>
                      </a:lnTo>
                      <a:lnTo>
                        <a:pt x="612" y="28"/>
                      </a:lnTo>
                      <a:close/>
                      <a:moveTo>
                        <a:pt x="1332" y="23"/>
                      </a:moveTo>
                      <a:lnTo>
                        <a:pt x="1333" y="27"/>
                      </a:lnTo>
                      <a:lnTo>
                        <a:pt x="1334" y="27"/>
                      </a:lnTo>
                      <a:lnTo>
                        <a:pt x="1333" y="33"/>
                      </a:lnTo>
                      <a:lnTo>
                        <a:pt x="1334" y="33"/>
                      </a:lnTo>
                      <a:lnTo>
                        <a:pt x="1334" y="34"/>
                      </a:lnTo>
                      <a:lnTo>
                        <a:pt x="1337" y="34"/>
                      </a:lnTo>
                      <a:lnTo>
                        <a:pt x="1337" y="33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32"/>
                      </a:lnTo>
                      <a:lnTo>
                        <a:pt x="1337" y="29"/>
                      </a:lnTo>
                      <a:lnTo>
                        <a:pt x="1337" y="29"/>
                      </a:lnTo>
                      <a:lnTo>
                        <a:pt x="1337" y="28"/>
                      </a:lnTo>
                      <a:lnTo>
                        <a:pt x="1338" y="28"/>
                      </a:lnTo>
                      <a:lnTo>
                        <a:pt x="1337" y="24"/>
                      </a:lnTo>
                      <a:lnTo>
                        <a:pt x="1336" y="24"/>
                      </a:lnTo>
                      <a:lnTo>
                        <a:pt x="1334" y="24"/>
                      </a:lnTo>
                      <a:lnTo>
                        <a:pt x="1332" y="23"/>
                      </a:lnTo>
                      <a:close/>
                      <a:moveTo>
                        <a:pt x="1235" y="0"/>
                      </a:moveTo>
                      <a:lnTo>
                        <a:pt x="1393" y="0"/>
                      </a:lnTo>
                      <a:lnTo>
                        <a:pt x="1392" y="0"/>
                      </a:lnTo>
                      <a:lnTo>
                        <a:pt x="1392" y="2"/>
                      </a:lnTo>
                      <a:lnTo>
                        <a:pt x="1392" y="2"/>
                      </a:lnTo>
                      <a:lnTo>
                        <a:pt x="1392" y="3"/>
                      </a:lnTo>
                      <a:lnTo>
                        <a:pt x="1391" y="3"/>
                      </a:lnTo>
                      <a:lnTo>
                        <a:pt x="1391" y="4"/>
                      </a:lnTo>
                      <a:lnTo>
                        <a:pt x="1391" y="4"/>
                      </a:lnTo>
                      <a:lnTo>
                        <a:pt x="1391" y="6"/>
                      </a:lnTo>
                      <a:lnTo>
                        <a:pt x="1389" y="6"/>
                      </a:lnTo>
                      <a:lnTo>
                        <a:pt x="1389" y="7"/>
                      </a:lnTo>
                      <a:lnTo>
                        <a:pt x="1389" y="8"/>
                      </a:lnTo>
                      <a:lnTo>
                        <a:pt x="1391" y="10"/>
                      </a:lnTo>
                      <a:lnTo>
                        <a:pt x="1389" y="10"/>
                      </a:lnTo>
                      <a:lnTo>
                        <a:pt x="1388" y="11"/>
                      </a:lnTo>
                      <a:lnTo>
                        <a:pt x="1388" y="12"/>
                      </a:lnTo>
                      <a:lnTo>
                        <a:pt x="1388" y="12"/>
                      </a:lnTo>
                      <a:lnTo>
                        <a:pt x="1388" y="14"/>
                      </a:lnTo>
                      <a:lnTo>
                        <a:pt x="1387" y="15"/>
                      </a:lnTo>
                      <a:lnTo>
                        <a:pt x="1387" y="16"/>
                      </a:lnTo>
                      <a:lnTo>
                        <a:pt x="1383" y="19"/>
                      </a:lnTo>
                      <a:lnTo>
                        <a:pt x="1382" y="20"/>
                      </a:lnTo>
                      <a:lnTo>
                        <a:pt x="1382" y="21"/>
                      </a:lnTo>
                      <a:lnTo>
                        <a:pt x="1382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8" y="23"/>
                      </a:lnTo>
                      <a:lnTo>
                        <a:pt x="1378" y="24"/>
                      </a:lnTo>
                      <a:lnTo>
                        <a:pt x="1376" y="24"/>
                      </a:lnTo>
                      <a:lnTo>
                        <a:pt x="1376" y="27"/>
                      </a:lnTo>
                      <a:lnTo>
                        <a:pt x="1372" y="29"/>
                      </a:lnTo>
                      <a:lnTo>
                        <a:pt x="1372" y="32"/>
                      </a:lnTo>
                      <a:lnTo>
                        <a:pt x="1372" y="32"/>
                      </a:lnTo>
                      <a:lnTo>
                        <a:pt x="1371" y="33"/>
                      </a:lnTo>
                      <a:lnTo>
                        <a:pt x="1370" y="33"/>
                      </a:lnTo>
                      <a:lnTo>
                        <a:pt x="1368" y="33"/>
                      </a:lnTo>
                      <a:lnTo>
                        <a:pt x="1367" y="36"/>
                      </a:lnTo>
                      <a:lnTo>
                        <a:pt x="1367" y="37"/>
                      </a:lnTo>
                      <a:lnTo>
                        <a:pt x="1366" y="38"/>
                      </a:lnTo>
                      <a:lnTo>
                        <a:pt x="1364" y="41"/>
                      </a:lnTo>
                      <a:lnTo>
                        <a:pt x="1364" y="44"/>
                      </a:lnTo>
                      <a:lnTo>
                        <a:pt x="1363" y="44"/>
                      </a:lnTo>
                      <a:lnTo>
                        <a:pt x="1363" y="45"/>
                      </a:lnTo>
                      <a:lnTo>
                        <a:pt x="1361" y="44"/>
                      </a:lnTo>
                      <a:lnTo>
                        <a:pt x="1361" y="46"/>
                      </a:lnTo>
                      <a:lnTo>
                        <a:pt x="1361" y="46"/>
                      </a:lnTo>
                      <a:lnTo>
                        <a:pt x="1359" y="48"/>
                      </a:lnTo>
                      <a:lnTo>
                        <a:pt x="1358" y="49"/>
                      </a:lnTo>
                      <a:lnTo>
                        <a:pt x="1358" y="49"/>
                      </a:lnTo>
                      <a:lnTo>
                        <a:pt x="1357" y="52"/>
                      </a:lnTo>
                      <a:lnTo>
                        <a:pt x="1355" y="52"/>
                      </a:lnTo>
                      <a:lnTo>
                        <a:pt x="1355" y="53"/>
                      </a:lnTo>
                      <a:lnTo>
                        <a:pt x="1354" y="53"/>
                      </a:lnTo>
                      <a:lnTo>
                        <a:pt x="1354" y="54"/>
                      </a:lnTo>
                      <a:lnTo>
                        <a:pt x="1353" y="55"/>
                      </a:lnTo>
                      <a:lnTo>
                        <a:pt x="1351" y="55"/>
                      </a:lnTo>
                      <a:lnTo>
                        <a:pt x="1351" y="57"/>
                      </a:lnTo>
                      <a:lnTo>
                        <a:pt x="1350" y="57"/>
                      </a:lnTo>
                      <a:lnTo>
                        <a:pt x="1349" y="57"/>
                      </a:lnTo>
                      <a:lnTo>
                        <a:pt x="1349" y="58"/>
                      </a:lnTo>
                      <a:lnTo>
                        <a:pt x="1347" y="58"/>
                      </a:lnTo>
                      <a:lnTo>
                        <a:pt x="1347" y="57"/>
                      </a:lnTo>
                      <a:lnTo>
                        <a:pt x="1346" y="55"/>
                      </a:lnTo>
                      <a:lnTo>
                        <a:pt x="1345" y="55"/>
                      </a:lnTo>
                      <a:lnTo>
                        <a:pt x="1345" y="55"/>
                      </a:lnTo>
                      <a:lnTo>
                        <a:pt x="1344" y="55"/>
                      </a:lnTo>
                      <a:lnTo>
                        <a:pt x="1342" y="55"/>
                      </a:lnTo>
                      <a:lnTo>
                        <a:pt x="1342" y="53"/>
                      </a:lnTo>
                      <a:lnTo>
                        <a:pt x="1340" y="53"/>
                      </a:lnTo>
                      <a:lnTo>
                        <a:pt x="1340" y="52"/>
                      </a:lnTo>
                      <a:lnTo>
                        <a:pt x="1338" y="50"/>
                      </a:lnTo>
                      <a:lnTo>
                        <a:pt x="1338" y="49"/>
                      </a:lnTo>
                      <a:lnTo>
                        <a:pt x="1340" y="49"/>
                      </a:lnTo>
                      <a:lnTo>
                        <a:pt x="1340" y="46"/>
                      </a:lnTo>
                      <a:lnTo>
                        <a:pt x="1338" y="48"/>
                      </a:lnTo>
                      <a:lnTo>
                        <a:pt x="1337" y="48"/>
                      </a:lnTo>
                      <a:lnTo>
                        <a:pt x="1334" y="49"/>
                      </a:lnTo>
                      <a:lnTo>
                        <a:pt x="1336" y="46"/>
                      </a:lnTo>
                      <a:lnTo>
                        <a:pt x="1334" y="46"/>
                      </a:lnTo>
                      <a:lnTo>
                        <a:pt x="1334" y="46"/>
                      </a:lnTo>
                      <a:lnTo>
                        <a:pt x="1333" y="46"/>
                      </a:lnTo>
                      <a:lnTo>
                        <a:pt x="1330" y="50"/>
                      </a:lnTo>
                      <a:lnTo>
                        <a:pt x="1329" y="50"/>
                      </a:lnTo>
                      <a:lnTo>
                        <a:pt x="1329" y="52"/>
                      </a:lnTo>
                      <a:lnTo>
                        <a:pt x="1328" y="52"/>
                      </a:lnTo>
                      <a:lnTo>
                        <a:pt x="1327" y="52"/>
                      </a:lnTo>
                      <a:lnTo>
                        <a:pt x="1327" y="54"/>
                      </a:lnTo>
                      <a:lnTo>
                        <a:pt x="1324" y="55"/>
                      </a:lnTo>
                      <a:lnTo>
                        <a:pt x="1324" y="55"/>
                      </a:lnTo>
                      <a:lnTo>
                        <a:pt x="1323" y="55"/>
                      </a:lnTo>
                      <a:lnTo>
                        <a:pt x="1321" y="57"/>
                      </a:lnTo>
                      <a:lnTo>
                        <a:pt x="1320" y="58"/>
                      </a:lnTo>
                      <a:lnTo>
                        <a:pt x="1319" y="59"/>
                      </a:lnTo>
                      <a:lnTo>
                        <a:pt x="1317" y="61"/>
                      </a:lnTo>
                      <a:lnTo>
                        <a:pt x="1317" y="62"/>
                      </a:lnTo>
                      <a:lnTo>
                        <a:pt x="1315" y="62"/>
                      </a:lnTo>
                      <a:lnTo>
                        <a:pt x="1313" y="65"/>
                      </a:lnTo>
                      <a:lnTo>
                        <a:pt x="1312" y="66"/>
                      </a:lnTo>
                      <a:lnTo>
                        <a:pt x="1311" y="66"/>
                      </a:lnTo>
                      <a:lnTo>
                        <a:pt x="1311" y="69"/>
                      </a:lnTo>
                      <a:lnTo>
                        <a:pt x="1311" y="70"/>
                      </a:lnTo>
                      <a:lnTo>
                        <a:pt x="1312" y="71"/>
                      </a:lnTo>
                      <a:lnTo>
                        <a:pt x="1312" y="74"/>
                      </a:lnTo>
                      <a:lnTo>
                        <a:pt x="1313" y="76"/>
                      </a:lnTo>
                      <a:lnTo>
                        <a:pt x="1310" y="78"/>
                      </a:lnTo>
                      <a:lnTo>
                        <a:pt x="1310" y="79"/>
                      </a:lnTo>
                      <a:lnTo>
                        <a:pt x="1308" y="80"/>
                      </a:lnTo>
                      <a:lnTo>
                        <a:pt x="1308" y="80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2"/>
                      </a:lnTo>
                      <a:lnTo>
                        <a:pt x="1304" y="83"/>
                      </a:lnTo>
                      <a:lnTo>
                        <a:pt x="1300" y="86"/>
                      </a:lnTo>
                      <a:lnTo>
                        <a:pt x="1300" y="88"/>
                      </a:lnTo>
                      <a:lnTo>
                        <a:pt x="1298" y="88"/>
                      </a:lnTo>
                      <a:lnTo>
                        <a:pt x="1296" y="89"/>
                      </a:lnTo>
                      <a:lnTo>
                        <a:pt x="1296" y="89"/>
                      </a:lnTo>
                      <a:lnTo>
                        <a:pt x="1295" y="89"/>
                      </a:lnTo>
                      <a:lnTo>
                        <a:pt x="1294" y="91"/>
                      </a:lnTo>
                      <a:lnTo>
                        <a:pt x="1292" y="97"/>
                      </a:lnTo>
                      <a:lnTo>
                        <a:pt x="1291" y="97"/>
                      </a:lnTo>
                      <a:lnTo>
                        <a:pt x="1291" y="97"/>
                      </a:lnTo>
                      <a:lnTo>
                        <a:pt x="1291" y="99"/>
                      </a:lnTo>
                      <a:lnTo>
                        <a:pt x="1292" y="99"/>
                      </a:lnTo>
                      <a:lnTo>
                        <a:pt x="1292" y="100"/>
                      </a:lnTo>
                      <a:lnTo>
                        <a:pt x="1295" y="100"/>
                      </a:lnTo>
                      <a:lnTo>
                        <a:pt x="1296" y="101"/>
                      </a:lnTo>
                      <a:lnTo>
                        <a:pt x="1298" y="101"/>
                      </a:lnTo>
                      <a:lnTo>
                        <a:pt x="1298" y="101"/>
                      </a:lnTo>
                      <a:lnTo>
                        <a:pt x="1299" y="103"/>
                      </a:lnTo>
                      <a:lnTo>
                        <a:pt x="1300" y="103"/>
                      </a:lnTo>
                      <a:lnTo>
                        <a:pt x="1300" y="104"/>
                      </a:lnTo>
                      <a:lnTo>
                        <a:pt x="1299" y="104"/>
                      </a:lnTo>
                      <a:lnTo>
                        <a:pt x="1299" y="104"/>
                      </a:lnTo>
                      <a:lnTo>
                        <a:pt x="1299" y="105"/>
                      </a:lnTo>
                      <a:lnTo>
                        <a:pt x="1300" y="105"/>
                      </a:lnTo>
                      <a:lnTo>
                        <a:pt x="1300" y="106"/>
                      </a:lnTo>
                      <a:lnTo>
                        <a:pt x="1300" y="106"/>
                      </a:lnTo>
                      <a:lnTo>
                        <a:pt x="1300" y="108"/>
                      </a:lnTo>
                      <a:lnTo>
                        <a:pt x="1302" y="108"/>
                      </a:lnTo>
                      <a:lnTo>
                        <a:pt x="1302" y="109"/>
                      </a:lnTo>
                      <a:lnTo>
                        <a:pt x="1303" y="110"/>
                      </a:lnTo>
                      <a:lnTo>
                        <a:pt x="1303" y="112"/>
                      </a:lnTo>
                      <a:lnTo>
                        <a:pt x="1303" y="113"/>
                      </a:lnTo>
                      <a:lnTo>
                        <a:pt x="1303" y="113"/>
                      </a:lnTo>
                      <a:lnTo>
                        <a:pt x="1303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6" y="116"/>
                      </a:lnTo>
                      <a:lnTo>
                        <a:pt x="1307" y="120"/>
                      </a:lnTo>
                      <a:lnTo>
                        <a:pt x="1308" y="121"/>
                      </a:lnTo>
                      <a:lnTo>
                        <a:pt x="1310" y="124"/>
                      </a:lnTo>
                      <a:lnTo>
                        <a:pt x="1310" y="124"/>
                      </a:lnTo>
                      <a:lnTo>
                        <a:pt x="1310" y="125"/>
                      </a:lnTo>
                      <a:lnTo>
                        <a:pt x="1310" y="126"/>
                      </a:lnTo>
                      <a:lnTo>
                        <a:pt x="1310" y="126"/>
                      </a:lnTo>
                      <a:lnTo>
                        <a:pt x="1310" y="129"/>
                      </a:lnTo>
                      <a:lnTo>
                        <a:pt x="1310" y="129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0"/>
                      </a:lnTo>
                      <a:lnTo>
                        <a:pt x="1310" y="134"/>
                      </a:lnTo>
                      <a:lnTo>
                        <a:pt x="1311" y="134"/>
                      </a:lnTo>
                      <a:lnTo>
                        <a:pt x="1311" y="138"/>
                      </a:lnTo>
                      <a:lnTo>
                        <a:pt x="1310" y="141"/>
                      </a:lnTo>
                      <a:lnTo>
                        <a:pt x="1308" y="144"/>
                      </a:lnTo>
                      <a:lnTo>
                        <a:pt x="1307" y="144"/>
                      </a:lnTo>
                      <a:lnTo>
                        <a:pt x="1306" y="146"/>
                      </a:lnTo>
                      <a:lnTo>
                        <a:pt x="1303" y="146"/>
                      </a:lnTo>
                      <a:lnTo>
                        <a:pt x="1303" y="148"/>
                      </a:lnTo>
                      <a:lnTo>
                        <a:pt x="1295" y="150"/>
                      </a:lnTo>
                      <a:lnTo>
                        <a:pt x="1295" y="150"/>
                      </a:lnTo>
                      <a:lnTo>
                        <a:pt x="1292" y="151"/>
                      </a:lnTo>
                      <a:lnTo>
                        <a:pt x="1291" y="154"/>
                      </a:lnTo>
                      <a:lnTo>
                        <a:pt x="1290" y="154"/>
                      </a:lnTo>
                      <a:lnTo>
                        <a:pt x="1289" y="155"/>
                      </a:lnTo>
                      <a:lnTo>
                        <a:pt x="1287" y="155"/>
                      </a:lnTo>
                      <a:lnTo>
                        <a:pt x="1286" y="156"/>
                      </a:lnTo>
                      <a:lnTo>
                        <a:pt x="1285" y="155"/>
                      </a:lnTo>
                      <a:lnTo>
                        <a:pt x="1285" y="155"/>
                      </a:lnTo>
                      <a:lnTo>
                        <a:pt x="1283" y="155"/>
                      </a:lnTo>
                      <a:lnTo>
                        <a:pt x="1283" y="154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5" y="152"/>
                      </a:lnTo>
                      <a:lnTo>
                        <a:pt x="1283" y="151"/>
                      </a:lnTo>
                      <a:lnTo>
                        <a:pt x="1283" y="150"/>
                      </a:lnTo>
                      <a:lnTo>
                        <a:pt x="1285" y="150"/>
                      </a:lnTo>
                      <a:lnTo>
                        <a:pt x="1285" y="148"/>
                      </a:lnTo>
                      <a:lnTo>
                        <a:pt x="1286" y="148"/>
                      </a:lnTo>
                      <a:lnTo>
                        <a:pt x="1286" y="146"/>
                      </a:lnTo>
                      <a:lnTo>
                        <a:pt x="1286" y="146"/>
                      </a:lnTo>
                      <a:lnTo>
                        <a:pt x="1286" y="141"/>
                      </a:lnTo>
                      <a:lnTo>
                        <a:pt x="1289" y="138"/>
                      </a:lnTo>
                      <a:lnTo>
                        <a:pt x="1289" y="137"/>
                      </a:lnTo>
                      <a:lnTo>
                        <a:pt x="1289" y="137"/>
                      </a:lnTo>
                      <a:lnTo>
                        <a:pt x="1290" y="135"/>
                      </a:lnTo>
                      <a:lnTo>
                        <a:pt x="1289" y="135"/>
                      </a:lnTo>
                      <a:lnTo>
                        <a:pt x="1287" y="134"/>
                      </a:lnTo>
                      <a:lnTo>
                        <a:pt x="1287" y="133"/>
                      </a:lnTo>
                      <a:lnTo>
                        <a:pt x="1287" y="130"/>
                      </a:lnTo>
                      <a:lnTo>
                        <a:pt x="1289" y="130"/>
                      </a:lnTo>
                      <a:lnTo>
                        <a:pt x="1289" y="129"/>
                      </a:lnTo>
                      <a:lnTo>
                        <a:pt x="1287" y="127"/>
                      </a:lnTo>
                      <a:lnTo>
                        <a:pt x="1286" y="126"/>
                      </a:lnTo>
                      <a:lnTo>
                        <a:pt x="1286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89" y="124"/>
                      </a:lnTo>
                      <a:lnTo>
                        <a:pt x="1290" y="124"/>
                      </a:lnTo>
                      <a:lnTo>
                        <a:pt x="1290" y="121"/>
                      </a:lnTo>
                      <a:lnTo>
                        <a:pt x="1289" y="121"/>
                      </a:lnTo>
                      <a:lnTo>
                        <a:pt x="1287" y="116"/>
                      </a:lnTo>
                      <a:lnTo>
                        <a:pt x="1286" y="116"/>
                      </a:lnTo>
                      <a:lnTo>
                        <a:pt x="1283" y="114"/>
                      </a:lnTo>
                      <a:lnTo>
                        <a:pt x="1283" y="116"/>
                      </a:lnTo>
                      <a:lnTo>
                        <a:pt x="1279" y="114"/>
                      </a:lnTo>
                      <a:lnTo>
                        <a:pt x="1279" y="116"/>
                      </a:lnTo>
                      <a:lnTo>
                        <a:pt x="1277" y="116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7"/>
                      </a:lnTo>
                      <a:lnTo>
                        <a:pt x="1277" y="116"/>
                      </a:lnTo>
                      <a:lnTo>
                        <a:pt x="1274" y="116"/>
                      </a:lnTo>
                      <a:lnTo>
                        <a:pt x="1273" y="113"/>
                      </a:lnTo>
                      <a:lnTo>
                        <a:pt x="1273" y="113"/>
                      </a:lnTo>
                      <a:lnTo>
                        <a:pt x="1274" y="112"/>
                      </a:lnTo>
                      <a:lnTo>
                        <a:pt x="1274" y="112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3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2" y="110"/>
                      </a:lnTo>
                      <a:lnTo>
                        <a:pt x="1270" y="110"/>
                      </a:lnTo>
                      <a:lnTo>
                        <a:pt x="1269" y="109"/>
                      </a:lnTo>
                      <a:lnTo>
                        <a:pt x="1269" y="106"/>
                      </a:lnTo>
                      <a:lnTo>
                        <a:pt x="1270" y="106"/>
                      </a:lnTo>
                      <a:lnTo>
                        <a:pt x="1270" y="105"/>
                      </a:lnTo>
                      <a:lnTo>
                        <a:pt x="1272" y="104"/>
                      </a:lnTo>
                      <a:lnTo>
                        <a:pt x="1272" y="104"/>
                      </a:lnTo>
                      <a:lnTo>
                        <a:pt x="1273" y="103"/>
                      </a:lnTo>
                      <a:lnTo>
                        <a:pt x="1274" y="103"/>
                      </a:lnTo>
                      <a:lnTo>
                        <a:pt x="1274" y="103"/>
                      </a:lnTo>
                      <a:lnTo>
                        <a:pt x="1275" y="103"/>
                      </a:lnTo>
                      <a:lnTo>
                        <a:pt x="1277" y="103"/>
                      </a:lnTo>
                      <a:lnTo>
                        <a:pt x="1274" y="101"/>
                      </a:lnTo>
                      <a:lnTo>
                        <a:pt x="1274" y="99"/>
                      </a:lnTo>
                      <a:lnTo>
                        <a:pt x="1274" y="97"/>
                      </a:lnTo>
                      <a:lnTo>
                        <a:pt x="1274" y="95"/>
                      </a:lnTo>
                      <a:lnTo>
                        <a:pt x="1273" y="93"/>
                      </a:lnTo>
                      <a:lnTo>
                        <a:pt x="1272" y="93"/>
                      </a:lnTo>
                      <a:lnTo>
                        <a:pt x="1270" y="92"/>
                      </a:lnTo>
                      <a:lnTo>
                        <a:pt x="1269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8" y="91"/>
                      </a:lnTo>
                      <a:lnTo>
                        <a:pt x="1266" y="92"/>
                      </a:lnTo>
                      <a:lnTo>
                        <a:pt x="1266" y="92"/>
                      </a:lnTo>
                      <a:lnTo>
                        <a:pt x="1265" y="91"/>
                      </a:lnTo>
                      <a:lnTo>
                        <a:pt x="1264" y="89"/>
                      </a:lnTo>
                      <a:lnTo>
                        <a:pt x="1261" y="89"/>
                      </a:lnTo>
                      <a:lnTo>
                        <a:pt x="1260" y="89"/>
                      </a:lnTo>
                      <a:lnTo>
                        <a:pt x="1260" y="91"/>
                      </a:lnTo>
                      <a:lnTo>
                        <a:pt x="1257" y="91"/>
                      </a:lnTo>
                      <a:lnTo>
                        <a:pt x="1257" y="91"/>
                      </a:lnTo>
                      <a:lnTo>
                        <a:pt x="1256" y="91"/>
                      </a:lnTo>
                      <a:lnTo>
                        <a:pt x="1256" y="92"/>
                      </a:lnTo>
                      <a:lnTo>
                        <a:pt x="1255" y="92"/>
                      </a:lnTo>
                      <a:lnTo>
                        <a:pt x="1253" y="93"/>
                      </a:lnTo>
                      <a:lnTo>
                        <a:pt x="1252" y="93"/>
                      </a:lnTo>
                      <a:lnTo>
                        <a:pt x="1252" y="95"/>
                      </a:lnTo>
                      <a:lnTo>
                        <a:pt x="1251" y="95"/>
                      </a:lnTo>
                      <a:lnTo>
                        <a:pt x="1247" y="99"/>
                      </a:lnTo>
                      <a:lnTo>
                        <a:pt x="1245" y="99"/>
                      </a:lnTo>
                      <a:lnTo>
                        <a:pt x="1245" y="99"/>
                      </a:lnTo>
                      <a:lnTo>
                        <a:pt x="1243" y="100"/>
                      </a:lnTo>
                      <a:lnTo>
                        <a:pt x="1244" y="101"/>
                      </a:lnTo>
                      <a:lnTo>
                        <a:pt x="1243" y="101"/>
                      </a:lnTo>
                      <a:lnTo>
                        <a:pt x="1243" y="103"/>
                      </a:lnTo>
                      <a:lnTo>
                        <a:pt x="1240" y="103"/>
                      </a:lnTo>
                      <a:lnTo>
                        <a:pt x="1240" y="103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39" y="101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0" y="100"/>
                      </a:lnTo>
                      <a:lnTo>
                        <a:pt x="1241" y="99"/>
                      </a:lnTo>
                      <a:lnTo>
                        <a:pt x="1241" y="99"/>
                      </a:lnTo>
                      <a:lnTo>
                        <a:pt x="1241" y="97"/>
                      </a:lnTo>
                      <a:lnTo>
                        <a:pt x="1243" y="96"/>
                      </a:lnTo>
                      <a:lnTo>
                        <a:pt x="1243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1" y="96"/>
                      </a:lnTo>
                      <a:lnTo>
                        <a:pt x="1240" y="96"/>
                      </a:lnTo>
                      <a:lnTo>
                        <a:pt x="1240" y="96"/>
                      </a:lnTo>
                      <a:lnTo>
                        <a:pt x="1240" y="93"/>
                      </a:lnTo>
                      <a:lnTo>
                        <a:pt x="1240" y="93"/>
                      </a:lnTo>
                      <a:lnTo>
                        <a:pt x="1240" y="92"/>
                      </a:lnTo>
                      <a:lnTo>
                        <a:pt x="1244" y="88"/>
                      </a:lnTo>
                      <a:lnTo>
                        <a:pt x="1244" y="87"/>
                      </a:lnTo>
                      <a:lnTo>
                        <a:pt x="1245" y="86"/>
                      </a:lnTo>
                      <a:lnTo>
                        <a:pt x="1247" y="83"/>
                      </a:lnTo>
                      <a:lnTo>
                        <a:pt x="1247" y="83"/>
                      </a:lnTo>
                      <a:lnTo>
                        <a:pt x="1248" y="82"/>
                      </a:lnTo>
                      <a:lnTo>
                        <a:pt x="1249" y="79"/>
                      </a:lnTo>
                      <a:lnTo>
                        <a:pt x="1238" y="76"/>
                      </a:lnTo>
                      <a:lnTo>
                        <a:pt x="1235" y="80"/>
                      </a:lnTo>
                      <a:lnTo>
                        <a:pt x="1235" y="80"/>
                      </a:lnTo>
                      <a:lnTo>
                        <a:pt x="1235" y="0"/>
                      </a:lnTo>
                      <a:close/>
                      <a:moveTo>
                        <a:pt x="616" y="0"/>
                      </a:moveTo>
                      <a:lnTo>
                        <a:pt x="616" y="0"/>
                      </a:lnTo>
                      <a:lnTo>
                        <a:pt x="616" y="3"/>
                      </a:lnTo>
                      <a:lnTo>
                        <a:pt x="616" y="3"/>
                      </a:lnTo>
                      <a:lnTo>
                        <a:pt x="616" y="0"/>
                      </a:lnTo>
                      <a:lnTo>
                        <a:pt x="616" y="0"/>
                      </a:lnTo>
                      <a:close/>
                      <a:moveTo>
                        <a:pt x="133" y="0"/>
                      </a:moveTo>
                      <a:lnTo>
                        <a:pt x="609" y="0"/>
                      </a:lnTo>
                      <a:lnTo>
                        <a:pt x="609" y="2"/>
                      </a:lnTo>
                      <a:lnTo>
                        <a:pt x="608" y="3"/>
                      </a:lnTo>
                      <a:lnTo>
                        <a:pt x="608" y="3"/>
                      </a:lnTo>
                      <a:lnTo>
                        <a:pt x="607" y="3"/>
                      </a:lnTo>
                      <a:lnTo>
                        <a:pt x="605" y="4"/>
                      </a:lnTo>
                      <a:lnTo>
                        <a:pt x="604" y="4"/>
                      </a:lnTo>
                      <a:lnTo>
                        <a:pt x="603" y="6"/>
                      </a:lnTo>
                      <a:lnTo>
                        <a:pt x="597" y="6"/>
                      </a:lnTo>
                      <a:lnTo>
                        <a:pt x="596" y="8"/>
                      </a:lnTo>
                      <a:lnTo>
                        <a:pt x="595" y="8"/>
                      </a:lnTo>
                      <a:lnTo>
                        <a:pt x="595" y="10"/>
                      </a:lnTo>
                      <a:lnTo>
                        <a:pt x="593" y="10"/>
                      </a:lnTo>
                      <a:lnTo>
                        <a:pt x="592" y="10"/>
                      </a:lnTo>
                      <a:lnTo>
                        <a:pt x="591" y="8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0"/>
                      </a:lnTo>
                      <a:lnTo>
                        <a:pt x="591" y="11"/>
                      </a:lnTo>
                      <a:lnTo>
                        <a:pt x="588" y="11"/>
                      </a:lnTo>
                      <a:lnTo>
                        <a:pt x="588" y="8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0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87" y="11"/>
                      </a:lnTo>
                      <a:lnTo>
                        <a:pt x="590" y="11"/>
                      </a:lnTo>
                      <a:lnTo>
                        <a:pt x="590" y="12"/>
                      </a:lnTo>
                      <a:lnTo>
                        <a:pt x="590" y="14"/>
                      </a:lnTo>
                      <a:lnTo>
                        <a:pt x="588" y="14"/>
                      </a:lnTo>
                      <a:lnTo>
                        <a:pt x="588" y="15"/>
                      </a:lnTo>
                      <a:lnTo>
                        <a:pt x="587" y="15"/>
                      </a:lnTo>
                      <a:lnTo>
                        <a:pt x="587" y="15"/>
                      </a:lnTo>
                      <a:lnTo>
                        <a:pt x="586" y="16"/>
                      </a:lnTo>
                      <a:lnTo>
                        <a:pt x="587" y="14"/>
                      </a:lnTo>
                      <a:lnTo>
                        <a:pt x="586" y="14"/>
                      </a:lnTo>
                      <a:lnTo>
                        <a:pt x="586" y="14"/>
                      </a:lnTo>
                      <a:lnTo>
                        <a:pt x="584" y="14"/>
                      </a:lnTo>
                      <a:lnTo>
                        <a:pt x="584" y="11"/>
                      </a:lnTo>
                      <a:lnTo>
                        <a:pt x="583" y="11"/>
                      </a:lnTo>
                      <a:lnTo>
                        <a:pt x="583" y="12"/>
                      </a:lnTo>
                      <a:lnTo>
                        <a:pt x="580" y="14"/>
                      </a:lnTo>
                      <a:lnTo>
                        <a:pt x="580" y="14"/>
                      </a:lnTo>
                      <a:lnTo>
                        <a:pt x="579" y="14"/>
                      </a:lnTo>
                      <a:lnTo>
                        <a:pt x="578" y="14"/>
                      </a:lnTo>
                      <a:lnTo>
                        <a:pt x="578" y="15"/>
                      </a:lnTo>
                      <a:lnTo>
                        <a:pt x="578" y="16"/>
                      </a:lnTo>
                      <a:lnTo>
                        <a:pt x="578" y="17"/>
                      </a:lnTo>
                      <a:lnTo>
                        <a:pt x="579" y="17"/>
                      </a:lnTo>
                      <a:lnTo>
                        <a:pt x="579" y="17"/>
                      </a:lnTo>
                      <a:lnTo>
                        <a:pt x="579" y="19"/>
                      </a:lnTo>
                      <a:lnTo>
                        <a:pt x="576" y="20"/>
                      </a:lnTo>
                      <a:lnTo>
                        <a:pt x="576" y="21"/>
                      </a:lnTo>
                      <a:lnTo>
                        <a:pt x="576" y="21"/>
                      </a:lnTo>
                      <a:lnTo>
                        <a:pt x="576" y="23"/>
                      </a:lnTo>
                      <a:lnTo>
                        <a:pt x="575" y="24"/>
                      </a:lnTo>
                      <a:lnTo>
                        <a:pt x="574" y="31"/>
                      </a:lnTo>
                      <a:lnTo>
                        <a:pt x="572" y="31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4"/>
                      </a:lnTo>
                      <a:lnTo>
                        <a:pt x="572" y="34"/>
                      </a:lnTo>
                      <a:lnTo>
                        <a:pt x="571" y="36"/>
                      </a:lnTo>
                      <a:lnTo>
                        <a:pt x="571" y="36"/>
                      </a:lnTo>
                      <a:lnTo>
                        <a:pt x="572" y="36"/>
                      </a:lnTo>
                      <a:lnTo>
                        <a:pt x="572" y="37"/>
                      </a:lnTo>
                      <a:lnTo>
                        <a:pt x="574" y="37"/>
                      </a:lnTo>
                      <a:lnTo>
                        <a:pt x="576" y="37"/>
                      </a:lnTo>
                      <a:lnTo>
                        <a:pt x="578" y="36"/>
                      </a:lnTo>
                      <a:lnTo>
                        <a:pt x="579" y="37"/>
                      </a:lnTo>
                      <a:lnTo>
                        <a:pt x="579" y="38"/>
                      </a:lnTo>
                      <a:lnTo>
                        <a:pt x="578" y="44"/>
                      </a:lnTo>
                      <a:lnTo>
                        <a:pt x="579" y="44"/>
                      </a:lnTo>
                      <a:lnTo>
                        <a:pt x="579" y="45"/>
                      </a:lnTo>
                      <a:lnTo>
                        <a:pt x="580" y="45"/>
                      </a:lnTo>
                      <a:lnTo>
                        <a:pt x="580" y="48"/>
                      </a:lnTo>
                      <a:lnTo>
                        <a:pt x="580" y="50"/>
                      </a:lnTo>
                      <a:lnTo>
                        <a:pt x="580" y="53"/>
                      </a:lnTo>
                      <a:lnTo>
                        <a:pt x="582" y="53"/>
                      </a:lnTo>
                      <a:lnTo>
                        <a:pt x="582" y="55"/>
                      </a:lnTo>
                      <a:lnTo>
                        <a:pt x="584" y="57"/>
                      </a:lnTo>
                      <a:lnTo>
                        <a:pt x="584" y="58"/>
                      </a:lnTo>
                      <a:lnTo>
                        <a:pt x="586" y="58"/>
                      </a:lnTo>
                      <a:lnTo>
                        <a:pt x="586" y="61"/>
                      </a:lnTo>
                      <a:lnTo>
                        <a:pt x="586" y="61"/>
                      </a:lnTo>
                      <a:lnTo>
                        <a:pt x="587" y="63"/>
                      </a:lnTo>
                      <a:lnTo>
                        <a:pt x="590" y="65"/>
                      </a:lnTo>
                      <a:lnTo>
                        <a:pt x="590" y="66"/>
                      </a:lnTo>
                      <a:lnTo>
                        <a:pt x="591" y="66"/>
                      </a:lnTo>
                      <a:lnTo>
                        <a:pt x="592" y="69"/>
                      </a:lnTo>
                      <a:lnTo>
                        <a:pt x="595" y="70"/>
                      </a:lnTo>
                      <a:lnTo>
                        <a:pt x="595" y="71"/>
                      </a:lnTo>
                      <a:lnTo>
                        <a:pt x="595" y="71"/>
                      </a:lnTo>
                      <a:lnTo>
                        <a:pt x="596" y="74"/>
                      </a:lnTo>
                      <a:lnTo>
                        <a:pt x="597" y="75"/>
                      </a:lnTo>
                      <a:lnTo>
                        <a:pt x="597" y="76"/>
                      </a:lnTo>
                      <a:lnTo>
                        <a:pt x="599" y="76"/>
                      </a:lnTo>
                      <a:lnTo>
                        <a:pt x="599" y="78"/>
                      </a:lnTo>
                      <a:lnTo>
                        <a:pt x="600" y="78"/>
                      </a:lnTo>
                      <a:lnTo>
                        <a:pt x="600" y="78"/>
                      </a:lnTo>
                      <a:lnTo>
                        <a:pt x="601" y="78"/>
                      </a:lnTo>
                      <a:lnTo>
                        <a:pt x="601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3" y="79"/>
                      </a:lnTo>
                      <a:lnTo>
                        <a:pt x="604" y="80"/>
                      </a:lnTo>
                      <a:lnTo>
                        <a:pt x="604" y="80"/>
                      </a:lnTo>
                      <a:lnTo>
                        <a:pt x="604" y="82"/>
                      </a:lnTo>
                      <a:lnTo>
                        <a:pt x="600" y="82"/>
                      </a:lnTo>
                      <a:lnTo>
                        <a:pt x="597" y="86"/>
                      </a:lnTo>
                      <a:lnTo>
                        <a:pt x="596" y="86"/>
                      </a:lnTo>
                      <a:lnTo>
                        <a:pt x="596" y="91"/>
                      </a:lnTo>
                      <a:lnTo>
                        <a:pt x="596" y="91"/>
                      </a:lnTo>
                      <a:lnTo>
                        <a:pt x="596" y="92"/>
                      </a:lnTo>
                      <a:lnTo>
                        <a:pt x="595" y="92"/>
                      </a:lnTo>
                      <a:lnTo>
                        <a:pt x="595" y="93"/>
                      </a:lnTo>
                      <a:lnTo>
                        <a:pt x="593" y="93"/>
                      </a:lnTo>
                      <a:lnTo>
                        <a:pt x="593" y="95"/>
                      </a:lnTo>
                      <a:lnTo>
                        <a:pt x="595" y="95"/>
                      </a:lnTo>
                      <a:lnTo>
                        <a:pt x="595" y="95"/>
                      </a:lnTo>
                      <a:lnTo>
                        <a:pt x="595" y="97"/>
                      </a:lnTo>
                      <a:lnTo>
                        <a:pt x="593" y="97"/>
                      </a:lnTo>
                      <a:lnTo>
                        <a:pt x="593" y="97"/>
                      </a:lnTo>
                      <a:lnTo>
                        <a:pt x="591" y="99"/>
                      </a:lnTo>
                      <a:lnTo>
                        <a:pt x="591" y="104"/>
                      </a:lnTo>
                      <a:lnTo>
                        <a:pt x="591" y="104"/>
                      </a:lnTo>
                      <a:lnTo>
                        <a:pt x="591" y="105"/>
                      </a:lnTo>
                      <a:lnTo>
                        <a:pt x="592" y="105"/>
                      </a:lnTo>
                      <a:lnTo>
                        <a:pt x="592" y="109"/>
                      </a:lnTo>
                      <a:lnTo>
                        <a:pt x="592" y="109"/>
                      </a:lnTo>
                      <a:lnTo>
                        <a:pt x="592" y="110"/>
                      </a:lnTo>
                      <a:lnTo>
                        <a:pt x="593" y="110"/>
                      </a:lnTo>
                      <a:lnTo>
                        <a:pt x="593" y="113"/>
                      </a:lnTo>
                      <a:lnTo>
                        <a:pt x="595" y="113"/>
                      </a:lnTo>
                      <a:lnTo>
                        <a:pt x="595" y="116"/>
                      </a:lnTo>
                      <a:lnTo>
                        <a:pt x="596" y="117"/>
                      </a:lnTo>
                      <a:lnTo>
                        <a:pt x="597" y="118"/>
                      </a:lnTo>
                      <a:lnTo>
                        <a:pt x="599" y="118"/>
                      </a:lnTo>
                      <a:lnTo>
                        <a:pt x="600" y="116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1" y="117"/>
                      </a:lnTo>
                      <a:lnTo>
                        <a:pt x="604" y="117"/>
                      </a:lnTo>
                      <a:lnTo>
                        <a:pt x="609" y="122"/>
                      </a:lnTo>
                      <a:lnTo>
                        <a:pt x="610" y="122"/>
                      </a:lnTo>
                      <a:lnTo>
                        <a:pt x="610" y="124"/>
                      </a:lnTo>
                      <a:lnTo>
                        <a:pt x="616" y="125"/>
                      </a:lnTo>
                      <a:lnTo>
                        <a:pt x="616" y="223"/>
                      </a:lnTo>
                      <a:lnTo>
                        <a:pt x="614" y="222"/>
                      </a:lnTo>
                      <a:lnTo>
                        <a:pt x="614" y="218"/>
                      </a:lnTo>
                      <a:lnTo>
                        <a:pt x="613" y="218"/>
                      </a:lnTo>
                      <a:lnTo>
                        <a:pt x="613" y="216"/>
                      </a:lnTo>
                      <a:lnTo>
                        <a:pt x="610" y="215"/>
                      </a:lnTo>
                      <a:lnTo>
                        <a:pt x="610" y="214"/>
                      </a:lnTo>
                      <a:lnTo>
                        <a:pt x="612" y="214"/>
                      </a:lnTo>
                      <a:lnTo>
                        <a:pt x="612" y="213"/>
                      </a:lnTo>
                      <a:lnTo>
                        <a:pt x="609" y="211"/>
                      </a:lnTo>
                      <a:lnTo>
                        <a:pt x="608" y="210"/>
                      </a:lnTo>
                      <a:lnTo>
                        <a:pt x="608" y="209"/>
                      </a:lnTo>
                      <a:lnTo>
                        <a:pt x="608" y="207"/>
                      </a:lnTo>
                      <a:lnTo>
                        <a:pt x="607" y="207"/>
                      </a:lnTo>
                      <a:lnTo>
                        <a:pt x="607" y="206"/>
                      </a:lnTo>
                      <a:lnTo>
                        <a:pt x="607" y="203"/>
                      </a:lnTo>
                      <a:lnTo>
                        <a:pt x="605" y="202"/>
                      </a:lnTo>
                      <a:lnTo>
                        <a:pt x="604" y="201"/>
                      </a:lnTo>
                      <a:lnTo>
                        <a:pt x="600" y="201"/>
                      </a:lnTo>
                      <a:lnTo>
                        <a:pt x="600" y="202"/>
                      </a:lnTo>
                      <a:lnTo>
                        <a:pt x="600" y="202"/>
                      </a:lnTo>
                      <a:lnTo>
                        <a:pt x="597" y="201"/>
                      </a:lnTo>
                      <a:lnTo>
                        <a:pt x="595" y="199"/>
                      </a:lnTo>
                      <a:lnTo>
                        <a:pt x="592" y="198"/>
                      </a:lnTo>
                      <a:lnTo>
                        <a:pt x="592" y="199"/>
                      </a:lnTo>
                      <a:lnTo>
                        <a:pt x="592" y="199"/>
                      </a:lnTo>
                      <a:lnTo>
                        <a:pt x="590" y="201"/>
                      </a:lnTo>
                      <a:lnTo>
                        <a:pt x="590" y="199"/>
                      </a:lnTo>
                      <a:lnTo>
                        <a:pt x="590" y="199"/>
                      </a:lnTo>
                      <a:lnTo>
                        <a:pt x="588" y="199"/>
                      </a:lnTo>
                      <a:lnTo>
                        <a:pt x="588" y="198"/>
                      </a:lnTo>
                      <a:lnTo>
                        <a:pt x="588" y="198"/>
                      </a:lnTo>
                      <a:lnTo>
                        <a:pt x="587" y="197"/>
                      </a:lnTo>
                      <a:lnTo>
                        <a:pt x="586" y="197"/>
                      </a:lnTo>
                      <a:lnTo>
                        <a:pt x="586" y="198"/>
                      </a:lnTo>
                      <a:lnTo>
                        <a:pt x="586" y="198"/>
                      </a:lnTo>
                      <a:lnTo>
                        <a:pt x="587" y="201"/>
                      </a:lnTo>
                      <a:lnTo>
                        <a:pt x="588" y="202"/>
                      </a:lnTo>
                      <a:lnTo>
                        <a:pt x="588" y="202"/>
                      </a:lnTo>
                      <a:lnTo>
                        <a:pt x="590" y="202"/>
                      </a:lnTo>
                      <a:lnTo>
                        <a:pt x="588" y="203"/>
                      </a:lnTo>
                      <a:lnTo>
                        <a:pt x="588" y="203"/>
                      </a:lnTo>
                      <a:lnTo>
                        <a:pt x="587" y="202"/>
                      </a:lnTo>
                      <a:lnTo>
                        <a:pt x="586" y="202"/>
                      </a:lnTo>
                      <a:lnTo>
                        <a:pt x="584" y="202"/>
                      </a:lnTo>
                      <a:lnTo>
                        <a:pt x="584" y="203"/>
                      </a:lnTo>
                      <a:lnTo>
                        <a:pt x="583" y="206"/>
                      </a:lnTo>
                      <a:lnTo>
                        <a:pt x="583" y="207"/>
                      </a:lnTo>
                      <a:lnTo>
                        <a:pt x="583" y="210"/>
                      </a:lnTo>
                      <a:lnTo>
                        <a:pt x="584" y="210"/>
                      </a:lnTo>
                      <a:lnTo>
                        <a:pt x="586" y="213"/>
                      </a:lnTo>
                      <a:lnTo>
                        <a:pt x="587" y="213"/>
                      </a:lnTo>
                      <a:lnTo>
                        <a:pt x="587" y="214"/>
                      </a:lnTo>
                      <a:lnTo>
                        <a:pt x="588" y="215"/>
                      </a:lnTo>
                      <a:lnTo>
                        <a:pt x="588" y="218"/>
                      </a:lnTo>
                      <a:lnTo>
                        <a:pt x="588" y="218"/>
                      </a:lnTo>
                      <a:lnTo>
                        <a:pt x="588" y="219"/>
                      </a:lnTo>
                      <a:lnTo>
                        <a:pt x="590" y="219"/>
                      </a:lnTo>
                      <a:lnTo>
                        <a:pt x="590" y="220"/>
                      </a:lnTo>
                      <a:lnTo>
                        <a:pt x="590" y="222"/>
                      </a:lnTo>
                      <a:lnTo>
                        <a:pt x="591" y="223"/>
                      </a:lnTo>
                      <a:lnTo>
                        <a:pt x="591" y="226"/>
                      </a:lnTo>
                      <a:lnTo>
                        <a:pt x="593" y="226"/>
                      </a:lnTo>
                      <a:lnTo>
                        <a:pt x="593" y="227"/>
                      </a:lnTo>
                      <a:lnTo>
                        <a:pt x="593" y="227"/>
                      </a:lnTo>
                      <a:lnTo>
                        <a:pt x="593" y="228"/>
                      </a:lnTo>
                      <a:lnTo>
                        <a:pt x="595" y="228"/>
                      </a:lnTo>
                      <a:lnTo>
                        <a:pt x="596" y="228"/>
                      </a:lnTo>
                      <a:lnTo>
                        <a:pt x="596" y="232"/>
                      </a:lnTo>
                      <a:lnTo>
                        <a:pt x="596" y="232"/>
                      </a:lnTo>
                      <a:lnTo>
                        <a:pt x="597" y="233"/>
                      </a:lnTo>
                      <a:lnTo>
                        <a:pt x="599" y="235"/>
                      </a:lnTo>
                      <a:lnTo>
                        <a:pt x="600" y="235"/>
                      </a:lnTo>
                      <a:lnTo>
                        <a:pt x="600" y="236"/>
                      </a:lnTo>
                      <a:lnTo>
                        <a:pt x="601" y="237"/>
                      </a:lnTo>
                      <a:lnTo>
                        <a:pt x="603" y="239"/>
                      </a:lnTo>
                      <a:lnTo>
                        <a:pt x="604" y="239"/>
                      </a:lnTo>
                      <a:lnTo>
                        <a:pt x="604" y="245"/>
                      </a:lnTo>
                      <a:lnTo>
                        <a:pt x="604" y="252"/>
                      </a:lnTo>
                      <a:lnTo>
                        <a:pt x="605" y="252"/>
                      </a:lnTo>
                      <a:lnTo>
                        <a:pt x="605" y="253"/>
                      </a:lnTo>
                      <a:lnTo>
                        <a:pt x="607" y="254"/>
                      </a:lnTo>
                      <a:lnTo>
                        <a:pt x="607" y="254"/>
                      </a:lnTo>
                      <a:lnTo>
                        <a:pt x="607" y="252"/>
                      </a:lnTo>
                      <a:lnTo>
                        <a:pt x="608" y="252"/>
                      </a:lnTo>
                      <a:lnTo>
                        <a:pt x="609" y="250"/>
                      </a:lnTo>
                      <a:lnTo>
                        <a:pt x="610" y="250"/>
                      </a:lnTo>
                      <a:lnTo>
                        <a:pt x="612" y="249"/>
                      </a:lnTo>
                      <a:lnTo>
                        <a:pt x="612" y="248"/>
                      </a:lnTo>
                      <a:lnTo>
                        <a:pt x="612" y="245"/>
                      </a:lnTo>
                      <a:lnTo>
                        <a:pt x="614" y="245"/>
                      </a:lnTo>
                      <a:lnTo>
                        <a:pt x="616" y="249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0"/>
                      </a:lnTo>
                      <a:lnTo>
                        <a:pt x="614" y="252"/>
                      </a:lnTo>
                      <a:lnTo>
                        <a:pt x="616" y="254"/>
                      </a:lnTo>
                      <a:lnTo>
                        <a:pt x="616" y="256"/>
                      </a:lnTo>
                      <a:lnTo>
                        <a:pt x="616" y="257"/>
                      </a:lnTo>
                      <a:lnTo>
                        <a:pt x="614" y="257"/>
                      </a:lnTo>
                      <a:lnTo>
                        <a:pt x="614" y="258"/>
                      </a:lnTo>
                      <a:lnTo>
                        <a:pt x="613" y="260"/>
                      </a:lnTo>
                      <a:lnTo>
                        <a:pt x="613" y="262"/>
                      </a:lnTo>
                      <a:lnTo>
                        <a:pt x="614" y="262"/>
                      </a:lnTo>
                      <a:lnTo>
                        <a:pt x="616" y="262"/>
                      </a:lnTo>
                      <a:lnTo>
                        <a:pt x="616" y="363"/>
                      </a:lnTo>
                      <a:lnTo>
                        <a:pt x="614" y="363"/>
                      </a:lnTo>
                      <a:lnTo>
                        <a:pt x="613" y="363"/>
                      </a:lnTo>
                      <a:lnTo>
                        <a:pt x="613" y="364"/>
                      </a:lnTo>
                      <a:lnTo>
                        <a:pt x="612" y="364"/>
                      </a:lnTo>
                      <a:lnTo>
                        <a:pt x="610" y="366"/>
                      </a:lnTo>
                      <a:lnTo>
                        <a:pt x="609" y="366"/>
                      </a:lnTo>
                      <a:lnTo>
                        <a:pt x="609" y="367"/>
                      </a:lnTo>
                      <a:lnTo>
                        <a:pt x="607" y="367"/>
                      </a:lnTo>
                      <a:lnTo>
                        <a:pt x="607" y="367"/>
                      </a:lnTo>
                      <a:lnTo>
                        <a:pt x="605" y="367"/>
                      </a:lnTo>
                      <a:lnTo>
                        <a:pt x="605" y="368"/>
                      </a:lnTo>
                      <a:lnTo>
                        <a:pt x="601" y="370"/>
                      </a:lnTo>
                      <a:lnTo>
                        <a:pt x="601" y="370"/>
                      </a:lnTo>
                      <a:lnTo>
                        <a:pt x="599" y="370"/>
                      </a:lnTo>
                      <a:lnTo>
                        <a:pt x="597" y="371"/>
                      </a:lnTo>
                      <a:lnTo>
                        <a:pt x="596" y="371"/>
                      </a:lnTo>
                      <a:lnTo>
                        <a:pt x="596" y="372"/>
                      </a:lnTo>
                      <a:lnTo>
                        <a:pt x="593" y="374"/>
                      </a:lnTo>
                      <a:lnTo>
                        <a:pt x="592" y="375"/>
                      </a:lnTo>
                      <a:lnTo>
                        <a:pt x="591" y="376"/>
                      </a:lnTo>
                      <a:lnTo>
                        <a:pt x="587" y="376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7"/>
                      </a:lnTo>
                      <a:lnTo>
                        <a:pt x="587" y="376"/>
                      </a:lnTo>
                      <a:lnTo>
                        <a:pt x="587" y="376"/>
                      </a:lnTo>
                      <a:lnTo>
                        <a:pt x="583" y="377"/>
                      </a:lnTo>
                      <a:lnTo>
                        <a:pt x="583" y="379"/>
                      </a:lnTo>
                      <a:lnTo>
                        <a:pt x="580" y="379"/>
                      </a:lnTo>
                      <a:lnTo>
                        <a:pt x="579" y="380"/>
                      </a:lnTo>
                      <a:lnTo>
                        <a:pt x="578" y="380"/>
                      </a:lnTo>
                      <a:lnTo>
                        <a:pt x="578" y="381"/>
                      </a:lnTo>
                      <a:lnTo>
                        <a:pt x="575" y="383"/>
                      </a:lnTo>
                      <a:lnTo>
                        <a:pt x="575" y="383"/>
                      </a:lnTo>
                      <a:lnTo>
                        <a:pt x="572" y="383"/>
                      </a:lnTo>
                      <a:lnTo>
                        <a:pt x="572" y="383"/>
                      </a:lnTo>
                      <a:lnTo>
                        <a:pt x="566" y="383"/>
                      </a:lnTo>
                      <a:lnTo>
                        <a:pt x="566" y="384"/>
                      </a:lnTo>
                      <a:lnTo>
                        <a:pt x="563" y="384"/>
                      </a:lnTo>
                      <a:lnTo>
                        <a:pt x="561" y="388"/>
                      </a:lnTo>
                      <a:lnTo>
                        <a:pt x="558" y="388"/>
                      </a:lnTo>
                      <a:lnTo>
                        <a:pt x="558" y="389"/>
                      </a:lnTo>
                      <a:lnTo>
                        <a:pt x="555" y="389"/>
                      </a:lnTo>
                      <a:lnTo>
                        <a:pt x="554" y="391"/>
                      </a:lnTo>
                      <a:lnTo>
                        <a:pt x="544" y="388"/>
                      </a:lnTo>
                      <a:lnTo>
                        <a:pt x="544" y="384"/>
                      </a:lnTo>
                      <a:lnTo>
                        <a:pt x="542" y="384"/>
                      </a:lnTo>
                      <a:lnTo>
                        <a:pt x="544" y="377"/>
                      </a:lnTo>
                      <a:lnTo>
                        <a:pt x="541" y="376"/>
                      </a:lnTo>
                      <a:lnTo>
                        <a:pt x="541" y="375"/>
                      </a:lnTo>
                      <a:lnTo>
                        <a:pt x="540" y="375"/>
                      </a:lnTo>
                      <a:lnTo>
                        <a:pt x="541" y="371"/>
                      </a:lnTo>
                      <a:lnTo>
                        <a:pt x="540" y="371"/>
                      </a:lnTo>
                      <a:lnTo>
                        <a:pt x="540" y="370"/>
                      </a:lnTo>
                      <a:lnTo>
                        <a:pt x="538" y="370"/>
                      </a:lnTo>
                      <a:lnTo>
                        <a:pt x="538" y="364"/>
                      </a:lnTo>
                      <a:lnTo>
                        <a:pt x="537" y="364"/>
                      </a:lnTo>
                      <a:lnTo>
                        <a:pt x="537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63"/>
                      </a:lnTo>
                      <a:lnTo>
                        <a:pt x="538" y="358"/>
                      </a:lnTo>
                      <a:lnTo>
                        <a:pt x="537" y="357"/>
                      </a:lnTo>
                      <a:lnTo>
                        <a:pt x="537" y="357"/>
                      </a:lnTo>
                      <a:lnTo>
                        <a:pt x="538" y="357"/>
                      </a:lnTo>
                      <a:lnTo>
                        <a:pt x="538" y="346"/>
                      </a:lnTo>
                      <a:lnTo>
                        <a:pt x="537" y="345"/>
                      </a:lnTo>
                      <a:lnTo>
                        <a:pt x="536" y="343"/>
                      </a:lnTo>
                      <a:lnTo>
                        <a:pt x="533" y="341"/>
                      </a:lnTo>
                      <a:lnTo>
                        <a:pt x="533" y="340"/>
                      </a:lnTo>
                      <a:lnTo>
                        <a:pt x="532" y="338"/>
                      </a:lnTo>
                      <a:lnTo>
                        <a:pt x="532" y="336"/>
                      </a:lnTo>
                      <a:lnTo>
                        <a:pt x="531" y="336"/>
                      </a:lnTo>
                      <a:lnTo>
                        <a:pt x="529" y="334"/>
                      </a:lnTo>
                      <a:lnTo>
                        <a:pt x="528" y="333"/>
                      </a:lnTo>
                      <a:lnTo>
                        <a:pt x="527" y="332"/>
                      </a:lnTo>
                      <a:lnTo>
                        <a:pt x="527" y="330"/>
                      </a:lnTo>
                      <a:lnTo>
                        <a:pt x="527" y="328"/>
                      </a:lnTo>
                      <a:lnTo>
                        <a:pt x="527" y="325"/>
                      </a:lnTo>
                      <a:lnTo>
                        <a:pt x="525" y="325"/>
                      </a:lnTo>
                      <a:lnTo>
                        <a:pt x="525" y="325"/>
                      </a:lnTo>
                      <a:lnTo>
                        <a:pt x="524" y="325"/>
                      </a:lnTo>
                      <a:lnTo>
                        <a:pt x="524" y="324"/>
                      </a:lnTo>
                      <a:lnTo>
                        <a:pt x="524" y="324"/>
                      </a:lnTo>
                      <a:lnTo>
                        <a:pt x="524" y="321"/>
                      </a:lnTo>
                      <a:lnTo>
                        <a:pt x="523" y="321"/>
                      </a:lnTo>
                      <a:lnTo>
                        <a:pt x="523" y="319"/>
                      </a:lnTo>
                      <a:lnTo>
                        <a:pt x="521" y="319"/>
                      </a:lnTo>
                      <a:lnTo>
                        <a:pt x="521" y="319"/>
                      </a:lnTo>
                      <a:lnTo>
                        <a:pt x="521" y="317"/>
                      </a:lnTo>
                      <a:lnTo>
                        <a:pt x="520" y="317"/>
                      </a:lnTo>
                      <a:lnTo>
                        <a:pt x="520" y="316"/>
                      </a:lnTo>
                      <a:lnTo>
                        <a:pt x="520" y="316"/>
                      </a:lnTo>
                      <a:lnTo>
                        <a:pt x="519" y="316"/>
                      </a:lnTo>
                      <a:lnTo>
                        <a:pt x="519" y="315"/>
                      </a:lnTo>
                      <a:lnTo>
                        <a:pt x="518" y="313"/>
                      </a:lnTo>
                      <a:lnTo>
                        <a:pt x="518" y="313"/>
                      </a:lnTo>
                      <a:lnTo>
                        <a:pt x="516" y="313"/>
                      </a:lnTo>
                      <a:lnTo>
                        <a:pt x="516" y="312"/>
                      </a:lnTo>
                      <a:lnTo>
                        <a:pt x="514" y="313"/>
                      </a:lnTo>
                      <a:lnTo>
                        <a:pt x="514" y="312"/>
                      </a:lnTo>
                      <a:lnTo>
                        <a:pt x="511" y="311"/>
                      </a:lnTo>
                      <a:lnTo>
                        <a:pt x="511" y="309"/>
                      </a:lnTo>
                      <a:lnTo>
                        <a:pt x="511" y="309"/>
                      </a:lnTo>
                      <a:lnTo>
                        <a:pt x="510" y="309"/>
                      </a:lnTo>
                      <a:lnTo>
                        <a:pt x="510" y="308"/>
                      </a:lnTo>
                      <a:lnTo>
                        <a:pt x="508" y="308"/>
                      </a:lnTo>
                      <a:lnTo>
                        <a:pt x="508" y="305"/>
                      </a:lnTo>
                      <a:lnTo>
                        <a:pt x="507" y="304"/>
                      </a:lnTo>
                      <a:lnTo>
                        <a:pt x="507" y="303"/>
                      </a:lnTo>
                      <a:lnTo>
                        <a:pt x="507" y="300"/>
                      </a:lnTo>
                      <a:lnTo>
                        <a:pt x="506" y="300"/>
                      </a:lnTo>
                      <a:lnTo>
                        <a:pt x="506" y="292"/>
                      </a:lnTo>
                      <a:lnTo>
                        <a:pt x="506" y="292"/>
                      </a:lnTo>
                      <a:lnTo>
                        <a:pt x="506" y="291"/>
                      </a:lnTo>
                      <a:lnTo>
                        <a:pt x="503" y="291"/>
                      </a:lnTo>
                      <a:lnTo>
                        <a:pt x="503" y="288"/>
                      </a:lnTo>
                      <a:lnTo>
                        <a:pt x="503" y="287"/>
                      </a:lnTo>
                      <a:lnTo>
                        <a:pt x="504" y="286"/>
                      </a:lnTo>
                      <a:lnTo>
                        <a:pt x="506" y="286"/>
                      </a:lnTo>
                      <a:lnTo>
                        <a:pt x="506" y="285"/>
                      </a:lnTo>
                      <a:lnTo>
                        <a:pt x="504" y="283"/>
                      </a:lnTo>
                      <a:lnTo>
                        <a:pt x="504" y="281"/>
                      </a:lnTo>
                      <a:lnTo>
                        <a:pt x="504" y="281"/>
                      </a:lnTo>
                      <a:lnTo>
                        <a:pt x="504" y="273"/>
                      </a:lnTo>
                      <a:lnTo>
                        <a:pt x="503" y="273"/>
                      </a:lnTo>
                      <a:lnTo>
                        <a:pt x="503" y="271"/>
                      </a:lnTo>
                      <a:lnTo>
                        <a:pt x="503" y="271"/>
                      </a:lnTo>
                      <a:lnTo>
                        <a:pt x="503" y="270"/>
                      </a:lnTo>
                      <a:lnTo>
                        <a:pt x="502" y="270"/>
                      </a:lnTo>
                      <a:lnTo>
                        <a:pt x="502" y="269"/>
                      </a:lnTo>
                      <a:lnTo>
                        <a:pt x="500" y="268"/>
                      </a:lnTo>
                      <a:lnTo>
                        <a:pt x="500" y="266"/>
                      </a:lnTo>
                      <a:lnTo>
                        <a:pt x="494" y="261"/>
                      </a:lnTo>
                      <a:lnTo>
                        <a:pt x="494" y="261"/>
                      </a:lnTo>
                      <a:lnTo>
                        <a:pt x="493" y="261"/>
                      </a:lnTo>
                      <a:lnTo>
                        <a:pt x="493" y="258"/>
                      </a:lnTo>
                      <a:lnTo>
                        <a:pt x="491" y="256"/>
                      </a:lnTo>
                      <a:lnTo>
                        <a:pt x="491" y="250"/>
                      </a:lnTo>
                      <a:lnTo>
                        <a:pt x="490" y="250"/>
                      </a:lnTo>
                      <a:lnTo>
                        <a:pt x="490" y="248"/>
                      </a:lnTo>
                      <a:lnTo>
                        <a:pt x="489" y="248"/>
                      </a:lnTo>
                      <a:lnTo>
                        <a:pt x="489" y="247"/>
                      </a:lnTo>
                      <a:lnTo>
                        <a:pt x="483" y="244"/>
                      </a:lnTo>
                      <a:lnTo>
                        <a:pt x="483" y="241"/>
                      </a:lnTo>
                      <a:lnTo>
                        <a:pt x="481" y="240"/>
                      </a:lnTo>
                      <a:lnTo>
                        <a:pt x="481" y="236"/>
                      </a:lnTo>
                      <a:lnTo>
                        <a:pt x="478" y="235"/>
                      </a:lnTo>
                      <a:lnTo>
                        <a:pt x="478" y="232"/>
                      </a:lnTo>
                      <a:lnTo>
                        <a:pt x="477" y="232"/>
                      </a:lnTo>
                      <a:lnTo>
                        <a:pt x="477" y="230"/>
                      </a:lnTo>
                      <a:lnTo>
                        <a:pt x="476" y="230"/>
                      </a:lnTo>
                      <a:lnTo>
                        <a:pt x="476" y="227"/>
                      </a:lnTo>
                      <a:lnTo>
                        <a:pt x="476" y="227"/>
                      </a:lnTo>
                      <a:lnTo>
                        <a:pt x="476" y="226"/>
                      </a:lnTo>
                      <a:lnTo>
                        <a:pt x="474" y="226"/>
                      </a:lnTo>
                      <a:lnTo>
                        <a:pt x="473" y="223"/>
                      </a:lnTo>
                      <a:lnTo>
                        <a:pt x="466" y="222"/>
                      </a:lnTo>
                      <a:lnTo>
                        <a:pt x="468" y="218"/>
                      </a:lnTo>
                      <a:lnTo>
                        <a:pt x="466" y="218"/>
                      </a:lnTo>
                      <a:lnTo>
                        <a:pt x="466" y="219"/>
                      </a:lnTo>
                      <a:lnTo>
                        <a:pt x="466" y="219"/>
                      </a:lnTo>
                      <a:lnTo>
                        <a:pt x="464" y="224"/>
                      </a:lnTo>
                      <a:lnTo>
                        <a:pt x="461" y="224"/>
                      </a:lnTo>
                      <a:lnTo>
                        <a:pt x="456" y="220"/>
                      </a:lnTo>
                      <a:lnTo>
                        <a:pt x="455" y="219"/>
                      </a:lnTo>
                      <a:lnTo>
                        <a:pt x="455" y="216"/>
                      </a:lnTo>
                      <a:lnTo>
                        <a:pt x="455" y="216"/>
                      </a:lnTo>
                      <a:lnTo>
                        <a:pt x="453" y="214"/>
                      </a:lnTo>
                      <a:lnTo>
                        <a:pt x="452" y="214"/>
                      </a:lnTo>
                      <a:lnTo>
                        <a:pt x="452" y="213"/>
                      </a:lnTo>
                      <a:lnTo>
                        <a:pt x="452" y="213"/>
                      </a:lnTo>
                      <a:lnTo>
                        <a:pt x="449" y="210"/>
                      </a:lnTo>
                      <a:lnTo>
                        <a:pt x="449" y="210"/>
                      </a:lnTo>
                      <a:lnTo>
                        <a:pt x="449" y="211"/>
                      </a:lnTo>
                      <a:lnTo>
                        <a:pt x="448" y="211"/>
                      </a:lnTo>
                      <a:lnTo>
                        <a:pt x="449" y="215"/>
                      </a:lnTo>
                      <a:lnTo>
                        <a:pt x="451" y="216"/>
                      </a:lnTo>
                      <a:lnTo>
                        <a:pt x="451" y="218"/>
                      </a:lnTo>
                      <a:lnTo>
                        <a:pt x="452" y="219"/>
                      </a:lnTo>
                      <a:lnTo>
                        <a:pt x="453" y="220"/>
                      </a:lnTo>
                      <a:lnTo>
                        <a:pt x="453" y="222"/>
                      </a:lnTo>
                      <a:lnTo>
                        <a:pt x="456" y="223"/>
                      </a:lnTo>
                      <a:lnTo>
                        <a:pt x="455" y="226"/>
                      </a:lnTo>
                      <a:lnTo>
                        <a:pt x="456" y="226"/>
                      </a:lnTo>
                      <a:lnTo>
                        <a:pt x="456" y="230"/>
                      </a:lnTo>
                      <a:lnTo>
                        <a:pt x="459" y="231"/>
                      </a:lnTo>
                      <a:lnTo>
                        <a:pt x="463" y="244"/>
                      </a:lnTo>
                      <a:lnTo>
                        <a:pt x="464" y="245"/>
                      </a:lnTo>
                      <a:lnTo>
                        <a:pt x="465" y="247"/>
                      </a:lnTo>
                      <a:lnTo>
                        <a:pt x="465" y="249"/>
                      </a:lnTo>
                      <a:lnTo>
                        <a:pt x="466" y="249"/>
                      </a:lnTo>
                      <a:lnTo>
                        <a:pt x="466" y="249"/>
                      </a:lnTo>
                      <a:lnTo>
                        <a:pt x="468" y="250"/>
                      </a:lnTo>
                      <a:lnTo>
                        <a:pt x="468" y="250"/>
                      </a:lnTo>
                      <a:lnTo>
                        <a:pt x="469" y="254"/>
                      </a:lnTo>
                      <a:lnTo>
                        <a:pt x="470" y="254"/>
                      </a:lnTo>
                      <a:lnTo>
                        <a:pt x="470" y="256"/>
                      </a:lnTo>
                      <a:lnTo>
                        <a:pt x="470" y="256"/>
                      </a:lnTo>
                      <a:lnTo>
                        <a:pt x="470" y="257"/>
                      </a:lnTo>
                      <a:lnTo>
                        <a:pt x="472" y="257"/>
                      </a:lnTo>
                      <a:lnTo>
                        <a:pt x="473" y="261"/>
                      </a:lnTo>
                      <a:lnTo>
                        <a:pt x="474" y="261"/>
                      </a:lnTo>
                      <a:lnTo>
                        <a:pt x="474" y="264"/>
                      </a:lnTo>
                      <a:lnTo>
                        <a:pt x="474" y="264"/>
                      </a:lnTo>
                      <a:lnTo>
                        <a:pt x="477" y="266"/>
                      </a:lnTo>
                      <a:lnTo>
                        <a:pt x="474" y="266"/>
                      </a:lnTo>
                      <a:lnTo>
                        <a:pt x="476" y="274"/>
                      </a:lnTo>
                      <a:lnTo>
                        <a:pt x="477" y="274"/>
                      </a:lnTo>
                      <a:lnTo>
                        <a:pt x="477" y="278"/>
                      </a:lnTo>
                      <a:lnTo>
                        <a:pt x="477" y="278"/>
                      </a:lnTo>
                      <a:lnTo>
                        <a:pt x="478" y="279"/>
                      </a:lnTo>
                      <a:lnTo>
                        <a:pt x="482" y="283"/>
                      </a:lnTo>
                      <a:lnTo>
                        <a:pt x="482" y="285"/>
                      </a:lnTo>
                      <a:lnTo>
                        <a:pt x="483" y="285"/>
                      </a:lnTo>
                      <a:lnTo>
                        <a:pt x="486" y="286"/>
                      </a:lnTo>
                      <a:lnTo>
                        <a:pt x="486" y="286"/>
                      </a:lnTo>
                      <a:lnTo>
                        <a:pt x="486" y="288"/>
                      </a:lnTo>
                      <a:lnTo>
                        <a:pt x="487" y="288"/>
                      </a:lnTo>
                      <a:lnTo>
                        <a:pt x="487" y="291"/>
                      </a:lnTo>
                      <a:lnTo>
                        <a:pt x="487" y="291"/>
                      </a:lnTo>
                      <a:lnTo>
                        <a:pt x="487" y="294"/>
                      </a:lnTo>
                      <a:lnTo>
                        <a:pt x="490" y="295"/>
                      </a:lnTo>
                      <a:lnTo>
                        <a:pt x="490" y="296"/>
                      </a:lnTo>
                      <a:lnTo>
                        <a:pt x="490" y="296"/>
                      </a:lnTo>
                      <a:lnTo>
                        <a:pt x="490" y="300"/>
                      </a:lnTo>
                      <a:lnTo>
                        <a:pt x="490" y="300"/>
                      </a:lnTo>
                      <a:lnTo>
                        <a:pt x="490" y="302"/>
                      </a:lnTo>
                      <a:lnTo>
                        <a:pt x="491" y="302"/>
                      </a:lnTo>
                      <a:lnTo>
                        <a:pt x="491" y="302"/>
                      </a:lnTo>
                      <a:lnTo>
                        <a:pt x="490" y="302"/>
                      </a:lnTo>
                      <a:lnTo>
                        <a:pt x="490" y="303"/>
                      </a:lnTo>
                      <a:lnTo>
                        <a:pt x="491" y="308"/>
                      </a:lnTo>
                      <a:lnTo>
                        <a:pt x="490" y="308"/>
                      </a:lnTo>
                      <a:lnTo>
                        <a:pt x="490" y="312"/>
                      </a:lnTo>
                      <a:lnTo>
                        <a:pt x="490" y="312"/>
                      </a:lnTo>
                      <a:lnTo>
                        <a:pt x="490" y="317"/>
                      </a:lnTo>
                      <a:lnTo>
                        <a:pt x="491" y="319"/>
                      </a:lnTo>
                      <a:lnTo>
                        <a:pt x="491" y="320"/>
                      </a:lnTo>
                      <a:lnTo>
                        <a:pt x="491" y="321"/>
                      </a:lnTo>
                      <a:lnTo>
                        <a:pt x="493" y="322"/>
                      </a:lnTo>
                      <a:lnTo>
                        <a:pt x="495" y="324"/>
                      </a:lnTo>
                      <a:lnTo>
                        <a:pt x="497" y="325"/>
                      </a:lnTo>
                      <a:lnTo>
                        <a:pt x="498" y="326"/>
                      </a:lnTo>
                      <a:lnTo>
                        <a:pt x="499" y="328"/>
                      </a:lnTo>
                      <a:lnTo>
                        <a:pt x="500" y="329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2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3" y="330"/>
                      </a:lnTo>
                      <a:lnTo>
                        <a:pt x="504" y="332"/>
                      </a:lnTo>
                      <a:lnTo>
                        <a:pt x="504" y="332"/>
                      </a:lnTo>
                      <a:lnTo>
                        <a:pt x="504" y="336"/>
                      </a:lnTo>
                      <a:lnTo>
                        <a:pt x="506" y="336"/>
                      </a:lnTo>
                      <a:lnTo>
                        <a:pt x="506" y="337"/>
                      </a:lnTo>
                      <a:lnTo>
                        <a:pt x="506" y="337"/>
                      </a:lnTo>
                      <a:lnTo>
                        <a:pt x="506" y="338"/>
                      </a:lnTo>
                      <a:lnTo>
                        <a:pt x="507" y="338"/>
                      </a:lnTo>
                      <a:lnTo>
                        <a:pt x="507" y="340"/>
                      </a:lnTo>
                      <a:lnTo>
                        <a:pt x="507" y="340"/>
                      </a:lnTo>
                      <a:lnTo>
                        <a:pt x="507" y="343"/>
                      </a:lnTo>
                      <a:lnTo>
                        <a:pt x="507" y="343"/>
                      </a:lnTo>
                      <a:lnTo>
                        <a:pt x="507" y="350"/>
                      </a:lnTo>
                      <a:lnTo>
                        <a:pt x="508" y="351"/>
                      </a:lnTo>
                      <a:lnTo>
                        <a:pt x="508" y="354"/>
                      </a:lnTo>
                      <a:lnTo>
                        <a:pt x="508" y="357"/>
                      </a:lnTo>
                      <a:lnTo>
                        <a:pt x="511" y="358"/>
                      </a:lnTo>
                      <a:lnTo>
                        <a:pt x="511" y="359"/>
                      </a:lnTo>
                      <a:lnTo>
                        <a:pt x="514" y="359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8"/>
                      </a:lnTo>
                      <a:lnTo>
                        <a:pt x="514" y="359"/>
                      </a:lnTo>
                      <a:lnTo>
                        <a:pt x="515" y="360"/>
                      </a:lnTo>
                      <a:lnTo>
                        <a:pt x="515" y="362"/>
                      </a:lnTo>
                      <a:lnTo>
                        <a:pt x="515" y="362"/>
                      </a:lnTo>
                      <a:lnTo>
                        <a:pt x="516" y="363"/>
                      </a:lnTo>
                      <a:lnTo>
                        <a:pt x="519" y="363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19" y="366"/>
                      </a:lnTo>
                      <a:lnTo>
                        <a:pt x="521" y="366"/>
                      </a:lnTo>
                      <a:lnTo>
                        <a:pt x="523" y="367"/>
                      </a:lnTo>
                      <a:lnTo>
                        <a:pt x="524" y="367"/>
                      </a:lnTo>
                      <a:lnTo>
                        <a:pt x="528" y="375"/>
                      </a:lnTo>
                      <a:lnTo>
                        <a:pt x="529" y="375"/>
                      </a:lnTo>
                      <a:lnTo>
                        <a:pt x="531" y="377"/>
                      </a:lnTo>
                      <a:lnTo>
                        <a:pt x="532" y="377"/>
                      </a:lnTo>
                      <a:lnTo>
                        <a:pt x="532" y="377"/>
                      </a:lnTo>
                      <a:lnTo>
                        <a:pt x="533" y="377"/>
                      </a:lnTo>
                      <a:lnTo>
                        <a:pt x="533" y="377"/>
                      </a:lnTo>
                      <a:lnTo>
                        <a:pt x="533" y="379"/>
                      </a:lnTo>
                      <a:lnTo>
                        <a:pt x="535" y="379"/>
                      </a:lnTo>
                      <a:lnTo>
                        <a:pt x="535" y="384"/>
                      </a:lnTo>
                      <a:lnTo>
                        <a:pt x="537" y="385"/>
                      </a:lnTo>
                      <a:lnTo>
                        <a:pt x="540" y="387"/>
                      </a:lnTo>
                      <a:lnTo>
                        <a:pt x="542" y="389"/>
                      </a:lnTo>
                      <a:lnTo>
                        <a:pt x="542" y="389"/>
                      </a:lnTo>
                      <a:lnTo>
                        <a:pt x="544" y="391"/>
                      </a:lnTo>
                      <a:lnTo>
                        <a:pt x="544" y="393"/>
                      </a:lnTo>
                      <a:lnTo>
                        <a:pt x="545" y="393"/>
                      </a:lnTo>
                      <a:lnTo>
                        <a:pt x="545" y="393"/>
                      </a:lnTo>
                      <a:lnTo>
                        <a:pt x="544" y="394"/>
                      </a:lnTo>
                      <a:lnTo>
                        <a:pt x="545" y="396"/>
                      </a:lnTo>
                      <a:lnTo>
                        <a:pt x="544" y="396"/>
                      </a:lnTo>
                      <a:lnTo>
                        <a:pt x="542" y="398"/>
                      </a:lnTo>
                      <a:lnTo>
                        <a:pt x="541" y="398"/>
                      </a:lnTo>
                      <a:lnTo>
                        <a:pt x="541" y="400"/>
                      </a:lnTo>
                      <a:lnTo>
                        <a:pt x="541" y="400"/>
                      </a:lnTo>
                      <a:lnTo>
                        <a:pt x="540" y="400"/>
                      </a:lnTo>
                      <a:lnTo>
                        <a:pt x="540" y="401"/>
                      </a:lnTo>
                      <a:lnTo>
                        <a:pt x="542" y="401"/>
                      </a:lnTo>
                      <a:lnTo>
                        <a:pt x="542" y="402"/>
                      </a:lnTo>
                      <a:lnTo>
                        <a:pt x="544" y="404"/>
                      </a:lnTo>
                      <a:lnTo>
                        <a:pt x="544" y="406"/>
                      </a:lnTo>
                      <a:lnTo>
                        <a:pt x="546" y="408"/>
                      </a:lnTo>
                      <a:lnTo>
                        <a:pt x="546" y="410"/>
                      </a:lnTo>
                      <a:lnTo>
                        <a:pt x="549" y="412"/>
                      </a:lnTo>
                      <a:lnTo>
                        <a:pt x="549" y="412"/>
                      </a:lnTo>
                      <a:lnTo>
                        <a:pt x="550" y="412"/>
                      </a:lnTo>
                      <a:lnTo>
                        <a:pt x="550" y="413"/>
                      </a:lnTo>
                      <a:lnTo>
                        <a:pt x="552" y="413"/>
                      </a:lnTo>
                      <a:lnTo>
                        <a:pt x="553" y="414"/>
                      </a:lnTo>
                      <a:lnTo>
                        <a:pt x="555" y="414"/>
                      </a:lnTo>
                      <a:lnTo>
                        <a:pt x="557" y="413"/>
                      </a:lnTo>
                      <a:lnTo>
                        <a:pt x="559" y="412"/>
                      </a:lnTo>
                      <a:lnTo>
                        <a:pt x="563" y="412"/>
                      </a:lnTo>
                      <a:lnTo>
                        <a:pt x="566" y="410"/>
                      </a:lnTo>
                      <a:lnTo>
                        <a:pt x="569" y="412"/>
                      </a:lnTo>
                      <a:lnTo>
                        <a:pt x="569" y="412"/>
                      </a:lnTo>
                      <a:lnTo>
                        <a:pt x="570" y="413"/>
                      </a:lnTo>
                      <a:lnTo>
                        <a:pt x="571" y="413"/>
                      </a:lnTo>
                      <a:lnTo>
                        <a:pt x="572" y="413"/>
                      </a:lnTo>
                      <a:lnTo>
                        <a:pt x="574" y="412"/>
                      </a:lnTo>
                      <a:lnTo>
                        <a:pt x="575" y="412"/>
                      </a:lnTo>
                      <a:lnTo>
                        <a:pt x="575" y="412"/>
                      </a:lnTo>
                      <a:lnTo>
                        <a:pt x="576" y="412"/>
                      </a:lnTo>
                      <a:lnTo>
                        <a:pt x="576" y="410"/>
                      </a:lnTo>
                      <a:lnTo>
                        <a:pt x="578" y="410"/>
                      </a:lnTo>
                      <a:lnTo>
                        <a:pt x="579" y="409"/>
                      </a:lnTo>
                      <a:lnTo>
                        <a:pt x="583" y="408"/>
                      </a:lnTo>
                      <a:lnTo>
                        <a:pt x="583" y="408"/>
                      </a:lnTo>
                      <a:lnTo>
                        <a:pt x="587" y="408"/>
                      </a:lnTo>
                      <a:lnTo>
                        <a:pt x="588" y="406"/>
                      </a:lnTo>
                      <a:lnTo>
                        <a:pt x="590" y="406"/>
                      </a:lnTo>
                      <a:lnTo>
                        <a:pt x="590" y="405"/>
                      </a:lnTo>
                      <a:lnTo>
                        <a:pt x="592" y="405"/>
                      </a:lnTo>
                      <a:lnTo>
                        <a:pt x="595" y="405"/>
                      </a:lnTo>
                      <a:lnTo>
                        <a:pt x="597" y="405"/>
                      </a:lnTo>
                      <a:lnTo>
                        <a:pt x="599" y="405"/>
                      </a:lnTo>
                      <a:lnTo>
                        <a:pt x="599" y="405"/>
                      </a:lnTo>
                      <a:lnTo>
                        <a:pt x="601" y="405"/>
                      </a:lnTo>
                      <a:lnTo>
                        <a:pt x="601" y="404"/>
                      </a:lnTo>
                      <a:lnTo>
                        <a:pt x="604" y="404"/>
                      </a:lnTo>
                      <a:lnTo>
                        <a:pt x="604" y="402"/>
                      </a:lnTo>
                      <a:lnTo>
                        <a:pt x="605" y="402"/>
                      </a:lnTo>
                      <a:lnTo>
                        <a:pt x="605" y="402"/>
                      </a:lnTo>
                      <a:lnTo>
                        <a:pt x="608" y="402"/>
                      </a:lnTo>
                      <a:lnTo>
                        <a:pt x="608" y="401"/>
                      </a:lnTo>
                      <a:lnTo>
                        <a:pt x="609" y="401"/>
                      </a:lnTo>
                      <a:lnTo>
                        <a:pt x="609" y="400"/>
                      </a:lnTo>
                      <a:lnTo>
                        <a:pt x="612" y="400"/>
                      </a:lnTo>
                      <a:lnTo>
                        <a:pt x="613" y="401"/>
                      </a:lnTo>
                      <a:lnTo>
                        <a:pt x="613" y="404"/>
                      </a:lnTo>
                      <a:lnTo>
                        <a:pt x="612" y="404"/>
                      </a:lnTo>
                      <a:lnTo>
                        <a:pt x="612" y="413"/>
                      </a:lnTo>
                      <a:lnTo>
                        <a:pt x="612" y="413"/>
                      </a:lnTo>
                      <a:lnTo>
                        <a:pt x="612" y="417"/>
                      </a:lnTo>
                      <a:lnTo>
                        <a:pt x="610" y="417"/>
                      </a:lnTo>
                      <a:lnTo>
                        <a:pt x="610" y="418"/>
                      </a:lnTo>
                      <a:lnTo>
                        <a:pt x="610" y="418"/>
                      </a:lnTo>
                      <a:lnTo>
                        <a:pt x="610" y="422"/>
                      </a:lnTo>
                      <a:lnTo>
                        <a:pt x="609" y="422"/>
                      </a:lnTo>
                      <a:lnTo>
                        <a:pt x="609" y="427"/>
                      </a:lnTo>
                      <a:lnTo>
                        <a:pt x="607" y="427"/>
                      </a:lnTo>
                      <a:lnTo>
                        <a:pt x="607" y="434"/>
                      </a:lnTo>
                      <a:lnTo>
                        <a:pt x="604" y="435"/>
                      </a:lnTo>
                      <a:lnTo>
                        <a:pt x="604" y="438"/>
                      </a:lnTo>
                      <a:lnTo>
                        <a:pt x="601" y="439"/>
                      </a:lnTo>
                      <a:lnTo>
                        <a:pt x="600" y="443"/>
                      </a:lnTo>
                      <a:lnTo>
                        <a:pt x="599" y="443"/>
                      </a:lnTo>
                      <a:lnTo>
                        <a:pt x="597" y="448"/>
                      </a:lnTo>
                      <a:lnTo>
                        <a:pt x="44" y="448"/>
                      </a:lnTo>
                      <a:lnTo>
                        <a:pt x="44" y="447"/>
                      </a:lnTo>
                      <a:lnTo>
                        <a:pt x="44" y="446"/>
                      </a:lnTo>
                      <a:lnTo>
                        <a:pt x="42" y="443"/>
                      </a:lnTo>
                      <a:lnTo>
                        <a:pt x="40" y="442"/>
                      </a:lnTo>
                      <a:lnTo>
                        <a:pt x="40" y="438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6" y="436"/>
                      </a:lnTo>
                      <a:lnTo>
                        <a:pt x="37" y="436"/>
                      </a:lnTo>
                      <a:lnTo>
                        <a:pt x="37" y="436"/>
                      </a:lnTo>
                      <a:lnTo>
                        <a:pt x="37" y="435"/>
                      </a:lnTo>
                      <a:lnTo>
                        <a:pt x="37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4"/>
                      </a:lnTo>
                      <a:lnTo>
                        <a:pt x="36" y="432"/>
                      </a:lnTo>
                      <a:lnTo>
                        <a:pt x="34" y="432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30"/>
                      </a:lnTo>
                      <a:lnTo>
                        <a:pt x="34" y="429"/>
                      </a:lnTo>
                      <a:lnTo>
                        <a:pt x="34" y="426"/>
                      </a:lnTo>
                      <a:lnTo>
                        <a:pt x="33" y="425"/>
                      </a:lnTo>
                      <a:lnTo>
                        <a:pt x="33" y="425"/>
                      </a:lnTo>
                      <a:lnTo>
                        <a:pt x="31" y="425"/>
                      </a:lnTo>
                      <a:lnTo>
                        <a:pt x="31" y="422"/>
                      </a:lnTo>
                      <a:lnTo>
                        <a:pt x="29" y="422"/>
                      </a:lnTo>
                      <a:lnTo>
                        <a:pt x="29" y="418"/>
                      </a:lnTo>
                      <a:lnTo>
                        <a:pt x="31" y="415"/>
                      </a:lnTo>
                      <a:lnTo>
                        <a:pt x="27" y="415"/>
                      </a:lnTo>
                      <a:lnTo>
                        <a:pt x="27" y="413"/>
                      </a:lnTo>
                      <a:lnTo>
                        <a:pt x="25" y="413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2"/>
                      </a:lnTo>
                      <a:lnTo>
                        <a:pt x="25" y="410"/>
                      </a:lnTo>
                      <a:lnTo>
                        <a:pt x="25" y="409"/>
                      </a:lnTo>
                      <a:lnTo>
                        <a:pt x="25" y="409"/>
                      </a:lnTo>
                      <a:lnTo>
                        <a:pt x="24" y="408"/>
                      </a:lnTo>
                      <a:lnTo>
                        <a:pt x="23" y="406"/>
                      </a:lnTo>
                      <a:lnTo>
                        <a:pt x="20" y="406"/>
                      </a:lnTo>
                      <a:lnTo>
                        <a:pt x="20" y="405"/>
                      </a:lnTo>
                      <a:lnTo>
                        <a:pt x="19" y="404"/>
                      </a:lnTo>
                      <a:lnTo>
                        <a:pt x="17" y="404"/>
                      </a:lnTo>
                      <a:lnTo>
                        <a:pt x="17" y="402"/>
                      </a:lnTo>
                      <a:lnTo>
                        <a:pt x="16" y="402"/>
                      </a:lnTo>
                      <a:lnTo>
                        <a:pt x="16" y="401"/>
                      </a:lnTo>
                      <a:lnTo>
                        <a:pt x="16" y="401"/>
                      </a:lnTo>
                      <a:lnTo>
                        <a:pt x="17" y="401"/>
                      </a:lnTo>
                      <a:lnTo>
                        <a:pt x="17" y="400"/>
                      </a:lnTo>
                      <a:lnTo>
                        <a:pt x="16" y="400"/>
                      </a:lnTo>
                      <a:lnTo>
                        <a:pt x="16" y="400"/>
                      </a:lnTo>
                      <a:lnTo>
                        <a:pt x="16" y="397"/>
                      </a:lnTo>
                      <a:lnTo>
                        <a:pt x="14" y="397"/>
                      </a:lnTo>
                      <a:lnTo>
                        <a:pt x="14" y="396"/>
                      </a:lnTo>
                      <a:lnTo>
                        <a:pt x="11" y="396"/>
                      </a:lnTo>
                      <a:lnTo>
                        <a:pt x="10" y="394"/>
                      </a:lnTo>
                      <a:lnTo>
                        <a:pt x="8" y="393"/>
                      </a:lnTo>
                      <a:lnTo>
                        <a:pt x="8" y="392"/>
                      </a:lnTo>
                      <a:lnTo>
                        <a:pt x="7" y="391"/>
                      </a:lnTo>
                      <a:lnTo>
                        <a:pt x="7" y="391"/>
                      </a:lnTo>
                      <a:lnTo>
                        <a:pt x="6" y="389"/>
                      </a:lnTo>
                      <a:lnTo>
                        <a:pt x="6" y="388"/>
                      </a:lnTo>
                      <a:lnTo>
                        <a:pt x="7" y="388"/>
                      </a:lnTo>
                      <a:lnTo>
                        <a:pt x="7" y="387"/>
                      </a:lnTo>
                      <a:lnTo>
                        <a:pt x="6" y="387"/>
                      </a:lnTo>
                      <a:lnTo>
                        <a:pt x="6" y="383"/>
                      </a:lnTo>
                      <a:lnTo>
                        <a:pt x="7" y="383"/>
                      </a:lnTo>
                      <a:lnTo>
                        <a:pt x="6" y="379"/>
                      </a:lnTo>
                      <a:lnTo>
                        <a:pt x="4" y="377"/>
                      </a:lnTo>
                      <a:lnTo>
                        <a:pt x="3" y="370"/>
                      </a:lnTo>
                      <a:lnTo>
                        <a:pt x="2" y="370"/>
                      </a:lnTo>
                      <a:lnTo>
                        <a:pt x="0" y="370"/>
                      </a:lnTo>
                      <a:lnTo>
                        <a:pt x="0" y="368"/>
                      </a:lnTo>
                      <a:lnTo>
                        <a:pt x="0" y="368"/>
                      </a:lnTo>
                      <a:lnTo>
                        <a:pt x="0" y="367"/>
                      </a:lnTo>
                      <a:lnTo>
                        <a:pt x="2" y="367"/>
                      </a:lnTo>
                      <a:lnTo>
                        <a:pt x="2" y="367"/>
                      </a:lnTo>
                      <a:lnTo>
                        <a:pt x="3" y="364"/>
                      </a:lnTo>
                      <a:lnTo>
                        <a:pt x="3" y="364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4" y="363"/>
                      </a:lnTo>
                      <a:lnTo>
                        <a:pt x="6" y="360"/>
                      </a:lnTo>
                      <a:lnTo>
                        <a:pt x="7" y="359"/>
                      </a:lnTo>
                      <a:lnTo>
                        <a:pt x="7" y="359"/>
                      </a:lnTo>
                      <a:lnTo>
                        <a:pt x="7" y="355"/>
                      </a:lnTo>
                      <a:lnTo>
                        <a:pt x="7" y="355"/>
                      </a:lnTo>
                      <a:lnTo>
                        <a:pt x="7" y="349"/>
                      </a:lnTo>
                      <a:lnTo>
                        <a:pt x="8" y="349"/>
                      </a:lnTo>
                      <a:lnTo>
                        <a:pt x="8" y="347"/>
                      </a:lnTo>
                      <a:lnTo>
                        <a:pt x="8" y="347"/>
                      </a:lnTo>
                      <a:lnTo>
                        <a:pt x="8" y="345"/>
                      </a:lnTo>
                      <a:lnTo>
                        <a:pt x="10" y="345"/>
                      </a:lnTo>
                      <a:lnTo>
                        <a:pt x="10" y="342"/>
                      </a:lnTo>
                      <a:lnTo>
                        <a:pt x="10" y="342"/>
                      </a:lnTo>
                      <a:lnTo>
                        <a:pt x="10" y="334"/>
                      </a:lnTo>
                      <a:lnTo>
                        <a:pt x="10" y="334"/>
                      </a:lnTo>
                      <a:lnTo>
                        <a:pt x="11" y="334"/>
                      </a:lnTo>
                      <a:lnTo>
                        <a:pt x="11" y="334"/>
                      </a:lnTo>
                      <a:lnTo>
                        <a:pt x="11" y="333"/>
                      </a:lnTo>
                      <a:lnTo>
                        <a:pt x="10" y="332"/>
                      </a:lnTo>
                      <a:lnTo>
                        <a:pt x="10" y="325"/>
                      </a:lnTo>
                      <a:lnTo>
                        <a:pt x="10" y="325"/>
                      </a:lnTo>
                      <a:lnTo>
                        <a:pt x="10" y="322"/>
                      </a:lnTo>
                      <a:lnTo>
                        <a:pt x="8" y="322"/>
                      </a:lnTo>
                      <a:lnTo>
                        <a:pt x="8" y="321"/>
                      </a:lnTo>
                      <a:lnTo>
                        <a:pt x="7" y="321"/>
                      </a:lnTo>
                      <a:lnTo>
                        <a:pt x="7" y="316"/>
                      </a:lnTo>
                      <a:lnTo>
                        <a:pt x="8" y="316"/>
                      </a:lnTo>
                      <a:lnTo>
                        <a:pt x="10" y="313"/>
                      </a:lnTo>
                      <a:lnTo>
                        <a:pt x="8" y="312"/>
                      </a:lnTo>
                      <a:lnTo>
                        <a:pt x="8" y="311"/>
                      </a:lnTo>
                      <a:lnTo>
                        <a:pt x="7" y="311"/>
                      </a:lnTo>
                      <a:lnTo>
                        <a:pt x="7" y="309"/>
                      </a:lnTo>
                      <a:lnTo>
                        <a:pt x="8" y="308"/>
                      </a:lnTo>
                      <a:lnTo>
                        <a:pt x="8" y="308"/>
                      </a:lnTo>
                      <a:lnTo>
                        <a:pt x="8" y="307"/>
                      </a:lnTo>
                      <a:lnTo>
                        <a:pt x="8" y="307"/>
                      </a:lnTo>
                      <a:lnTo>
                        <a:pt x="8" y="305"/>
                      </a:lnTo>
                      <a:lnTo>
                        <a:pt x="7" y="304"/>
                      </a:lnTo>
                      <a:lnTo>
                        <a:pt x="6" y="302"/>
                      </a:lnTo>
                      <a:lnTo>
                        <a:pt x="4" y="300"/>
                      </a:lnTo>
                      <a:lnTo>
                        <a:pt x="3" y="300"/>
                      </a:lnTo>
                      <a:lnTo>
                        <a:pt x="4" y="298"/>
                      </a:lnTo>
                      <a:lnTo>
                        <a:pt x="4" y="296"/>
                      </a:lnTo>
                      <a:lnTo>
                        <a:pt x="3" y="296"/>
                      </a:lnTo>
                      <a:lnTo>
                        <a:pt x="3" y="295"/>
                      </a:lnTo>
                      <a:lnTo>
                        <a:pt x="4" y="295"/>
                      </a:lnTo>
                      <a:lnTo>
                        <a:pt x="4" y="294"/>
                      </a:lnTo>
                      <a:lnTo>
                        <a:pt x="4" y="294"/>
                      </a:lnTo>
                      <a:lnTo>
                        <a:pt x="4" y="290"/>
                      </a:lnTo>
                      <a:lnTo>
                        <a:pt x="4" y="290"/>
                      </a:lnTo>
                      <a:lnTo>
                        <a:pt x="6" y="288"/>
                      </a:lnTo>
                      <a:lnTo>
                        <a:pt x="7" y="288"/>
                      </a:lnTo>
                      <a:lnTo>
                        <a:pt x="8" y="287"/>
                      </a:lnTo>
                      <a:lnTo>
                        <a:pt x="8" y="285"/>
                      </a:lnTo>
                      <a:lnTo>
                        <a:pt x="10" y="283"/>
                      </a:lnTo>
                      <a:lnTo>
                        <a:pt x="11" y="282"/>
                      </a:lnTo>
                      <a:lnTo>
                        <a:pt x="11" y="279"/>
                      </a:lnTo>
                      <a:lnTo>
                        <a:pt x="12" y="279"/>
                      </a:lnTo>
                      <a:lnTo>
                        <a:pt x="14" y="275"/>
                      </a:lnTo>
                      <a:lnTo>
                        <a:pt x="14" y="275"/>
                      </a:lnTo>
                      <a:lnTo>
                        <a:pt x="14" y="274"/>
                      </a:lnTo>
                      <a:lnTo>
                        <a:pt x="15" y="273"/>
                      </a:lnTo>
                      <a:lnTo>
                        <a:pt x="15" y="271"/>
                      </a:lnTo>
                      <a:lnTo>
                        <a:pt x="15" y="271"/>
                      </a:lnTo>
                      <a:lnTo>
                        <a:pt x="15" y="270"/>
                      </a:lnTo>
                      <a:lnTo>
                        <a:pt x="16" y="270"/>
                      </a:lnTo>
                      <a:lnTo>
                        <a:pt x="16" y="269"/>
                      </a:lnTo>
                      <a:lnTo>
                        <a:pt x="17" y="269"/>
                      </a:lnTo>
                      <a:lnTo>
                        <a:pt x="19" y="268"/>
                      </a:lnTo>
                      <a:lnTo>
                        <a:pt x="19" y="266"/>
                      </a:lnTo>
                      <a:lnTo>
                        <a:pt x="19" y="265"/>
                      </a:lnTo>
                      <a:lnTo>
                        <a:pt x="20" y="265"/>
                      </a:lnTo>
                      <a:lnTo>
                        <a:pt x="20" y="262"/>
                      </a:lnTo>
                      <a:lnTo>
                        <a:pt x="21" y="262"/>
                      </a:lnTo>
                      <a:lnTo>
                        <a:pt x="21" y="261"/>
                      </a:lnTo>
                      <a:lnTo>
                        <a:pt x="21" y="261"/>
                      </a:lnTo>
                      <a:lnTo>
                        <a:pt x="21" y="260"/>
                      </a:lnTo>
                      <a:lnTo>
                        <a:pt x="23" y="260"/>
                      </a:lnTo>
                      <a:lnTo>
                        <a:pt x="23" y="257"/>
                      </a:lnTo>
                      <a:lnTo>
                        <a:pt x="23" y="257"/>
                      </a:lnTo>
                      <a:lnTo>
                        <a:pt x="23" y="256"/>
                      </a:lnTo>
                      <a:lnTo>
                        <a:pt x="25" y="254"/>
                      </a:lnTo>
                      <a:lnTo>
                        <a:pt x="25" y="253"/>
                      </a:lnTo>
                      <a:lnTo>
                        <a:pt x="27" y="252"/>
                      </a:lnTo>
                      <a:lnTo>
                        <a:pt x="27" y="248"/>
                      </a:lnTo>
                      <a:lnTo>
                        <a:pt x="28" y="248"/>
                      </a:lnTo>
                      <a:lnTo>
                        <a:pt x="28" y="247"/>
                      </a:lnTo>
                      <a:lnTo>
                        <a:pt x="31" y="244"/>
                      </a:lnTo>
                      <a:lnTo>
                        <a:pt x="31" y="243"/>
                      </a:lnTo>
                      <a:lnTo>
                        <a:pt x="32" y="241"/>
                      </a:lnTo>
                      <a:lnTo>
                        <a:pt x="34" y="240"/>
                      </a:lnTo>
                      <a:lnTo>
                        <a:pt x="34" y="239"/>
                      </a:lnTo>
                      <a:lnTo>
                        <a:pt x="36" y="237"/>
                      </a:lnTo>
                      <a:lnTo>
                        <a:pt x="36" y="235"/>
                      </a:lnTo>
                      <a:lnTo>
                        <a:pt x="36" y="235"/>
                      </a:lnTo>
                      <a:lnTo>
                        <a:pt x="37" y="233"/>
                      </a:lnTo>
                      <a:lnTo>
                        <a:pt x="38" y="232"/>
                      </a:lnTo>
                      <a:lnTo>
                        <a:pt x="38" y="231"/>
                      </a:lnTo>
                      <a:lnTo>
                        <a:pt x="40" y="231"/>
                      </a:lnTo>
                      <a:lnTo>
                        <a:pt x="41" y="231"/>
                      </a:lnTo>
                      <a:lnTo>
                        <a:pt x="42" y="231"/>
                      </a:lnTo>
                      <a:lnTo>
                        <a:pt x="44" y="231"/>
                      </a:lnTo>
                      <a:lnTo>
                        <a:pt x="44" y="231"/>
                      </a:lnTo>
                      <a:lnTo>
                        <a:pt x="45" y="230"/>
                      </a:lnTo>
                      <a:lnTo>
                        <a:pt x="45" y="228"/>
                      </a:lnTo>
                      <a:lnTo>
                        <a:pt x="48" y="227"/>
                      </a:lnTo>
                      <a:lnTo>
                        <a:pt x="48" y="226"/>
                      </a:lnTo>
                      <a:lnTo>
                        <a:pt x="50" y="224"/>
                      </a:lnTo>
                      <a:lnTo>
                        <a:pt x="57" y="219"/>
                      </a:lnTo>
                      <a:lnTo>
                        <a:pt x="59" y="218"/>
                      </a:lnTo>
                      <a:lnTo>
                        <a:pt x="62" y="214"/>
                      </a:lnTo>
                      <a:lnTo>
                        <a:pt x="62" y="213"/>
                      </a:lnTo>
                      <a:lnTo>
                        <a:pt x="65" y="211"/>
                      </a:lnTo>
                      <a:lnTo>
                        <a:pt x="66" y="209"/>
                      </a:lnTo>
                      <a:lnTo>
                        <a:pt x="67" y="207"/>
                      </a:lnTo>
                      <a:lnTo>
                        <a:pt x="68" y="205"/>
                      </a:lnTo>
                      <a:lnTo>
                        <a:pt x="68" y="205"/>
                      </a:lnTo>
                      <a:lnTo>
                        <a:pt x="68" y="203"/>
                      </a:lnTo>
                      <a:lnTo>
                        <a:pt x="70" y="203"/>
                      </a:lnTo>
                      <a:lnTo>
                        <a:pt x="70" y="194"/>
                      </a:lnTo>
                      <a:lnTo>
                        <a:pt x="67" y="193"/>
                      </a:lnTo>
                      <a:lnTo>
                        <a:pt x="67" y="189"/>
                      </a:lnTo>
                      <a:lnTo>
                        <a:pt x="67" y="189"/>
                      </a:lnTo>
                      <a:lnTo>
                        <a:pt x="67" y="188"/>
                      </a:lnTo>
                      <a:lnTo>
                        <a:pt x="67" y="188"/>
                      </a:lnTo>
                      <a:lnTo>
                        <a:pt x="67" y="186"/>
                      </a:lnTo>
                      <a:lnTo>
                        <a:pt x="68" y="186"/>
                      </a:lnTo>
                      <a:lnTo>
                        <a:pt x="68" y="181"/>
                      </a:lnTo>
                      <a:lnTo>
                        <a:pt x="70" y="180"/>
                      </a:lnTo>
                      <a:lnTo>
                        <a:pt x="71" y="177"/>
                      </a:lnTo>
                      <a:lnTo>
                        <a:pt x="71" y="177"/>
                      </a:lnTo>
                      <a:lnTo>
                        <a:pt x="72" y="171"/>
                      </a:lnTo>
                      <a:lnTo>
                        <a:pt x="76" y="168"/>
                      </a:lnTo>
                      <a:lnTo>
                        <a:pt x="76" y="165"/>
                      </a:lnTo>
                      <a:lnTo>
                        <a:pt x="79" y="165"/>
                      </a:lnTo>
                      <a:lnTo>
                        <a:pt x="80" y="164"/>
                      </a:lnTo>
                      <a:lnTo>
                        <a:pt x="84" y="164"/>
                      </a:lnTo>
                      <a:lnTo>
                        <a:pt x="84" y="163"/>
                      </a:lnTo>
                      <a:lnTo>
                        <a:pt x="87" y="163"/>
                      </a:lnTo>
                      <a:lnTo>
                        <a:pt x="87" y="161"/>
                      </a:lnTo>
                      <a:lnTo>
                        <a:pt x="88" y="161"/>
                      </a:lnTo>
                      <a:lnTo>
                        <a:pt x="88" y="160"/>
                      </a:lnTo>
                      <a:lnTo>
                        <a:pt x="89" y="160"/>
                      </a:lnTo>
                      <a:lnTo>
                        <a:pt x="91" y="159"/>
                      </a:lnTo>
                      <a:lnTo>
                        <a:pt x="92" y="159"/>
                      </a:lnTo>
                      <a:lnTo>
                        <a:pt x="92" y="159"/>
                      </a:lnTo>
                      <a:lnTo>
                        <a:pt x="95" y="156"/>
                      </a:lnTo>
                      <a:lnTo>
                        <a:pt x="96" y="154"/>
                      </a:lnTo>
                      <a:lnTo>
                        <a:pt x="97" y="152"/>
                      </a:lnTo>
                      <a:lnTo>
                        <a:pt x="97" y="151"/>
                      </a:lnTo>
                      <a:lnTo>
                        <a:pt x="99" y="151"/>
                      </a:lnTo>
                      <a:lnTo>
                        <a:pt x="99" y="148"/>
                      </a:lnTo>
                      <a:lnTo>
                        <a:pt x="100" y="148"/>
                      </a:lnTo>
                      <a:lnTo>
                        <a:pt x="100" y="143"/>
                      </a:lnTo>
                      <a:lnTo>
                        <a:pt x="101" y="143"/>
                      </a:lnTo>
                      <a:lnTo>
                        <a:pt x="101" y="142"/>
                      </a:lnTo>
                      <a:lnTo>
                        <a:pt x="101" y="142"/>
                      </a:lnTo>
                      <a:lnTo>
                        <a:pt x="103" y="138"/>
                      </a:lnTo>
                      <a:lnTo>
                        <a:pt x="105" y="135"/>
                      </a:lnTo>
                      <a:lnTo>
                        <a:pt x="105" y="134"/>
                      </a:lnTo>
                      <a:lnTo>
                        <a:pt x="109" y="134"/>
                      </a:lnTo>
                      <a:lnTo>
                        <a:pt x="109" y="138"/>
                      </a:lnTo>
                      <a:lnTo>
                        <a:pt x="112" y="141"/>
                      </a:lnTo>
                      <a:lnTo>
                        <a:pt x="114" y="142"/>
                      </a:lnTo>
                      <a:lnTo>
                        <a:pt x="116" y="142"/>
                      </a:lnTo>
                      <a:lnTo>
                        <a:pt x="117" y="142"/>
                      </a:lnTo>
                      <a:lnTo>
                        <a:pt x="120" y="142"/>
                      </a:lnTo>
                      <a:lnTo>
                        <a:pt x="120" y="141"/>
                      </a:lnTo>
                      <a:lnTo>
                        <a:pt x="127" y="142"/>
                      </a:lnTo>
                      <a:lnTo>
                        <a:pt x="127" y="141"/>
                      </a:lnTo>
                      <a:lnTo>
                        <a:pt x="129" y="141"/>
                      </a:lnTo>
                      <a:lnTo>
                        <a:pt x="129" y="141"/>
                      </a:lnTo>
                      <a:lnTo>
                        <a:pt x="130" y="139"/>
                      </a:lnTo>
                      <a:lnTo>
                        <a:pt x="131" y="139"/>
                      </a:lnTo>
                      <a:lnTo>
                        <a:pt x="131" y="141"/>
                      </a:lnTo>
                      <a:lnTo>
                        <a:pt x="133" y="141"/>
                      </a:lnTo>
                      <a:lnTo>
                        <a:pt x="134" y="142"/>
                      </a:lnTo>
                      <a:lnTo>
                        <a:pt x="135" y="143"/>
                      </a:lnTo>
                      <a:lnTo>
                        <a:pt x="138" y="142"/>
                      </a:lnTo>
                      <a:lnTo>
                        <a:pt x="138" y="142"/>
                      </a:lnTo>
                      <a:lnTo>
                        <a:pt x="139" y="142"/>
                      </a:lnTo>
                      <a:lnTo>
                        <a:pt x="139" y="141"/>
                      </a:lnTo>
                      <a:lnTo>
                        <a:pt x="142" y="141"/>
                      </a:lnTo>
                      <a:lnTo>
                        <a:pt x="144" y="138"/>
                      </a:lnTo>
                      <a:lnTo>
                        <a:pt x="146" y="138"/>
                      </a:lnTo>
                      <a:lnTo>
                        <a:pt x="146" y="137"/>
                      </a:lnTo>
                      <a:lnTo>
                        <a:pt x="147" y="135"/>
                      </a:lnTo>
                      <a:lnTo>
                        <a:pt x="147" y="135"/>
                      </a:lnTo>
                      <a:lnTo>
                        <a:pt x="148" y="135"/>
                      </a:lnTo>
                      <a:lnTo>
                        <a:pt x="150" y="135"/>
                      </a:lnTo>
                      <a:lnTo>
                        <a:pt x="150" y="135"/>
                      </a:lnTo>
                      <a:lnTo>
                        <a:pt x="152" y="134"/>
                      </a:lnTo>
                      <a:lnTo>
                        <a:pt x="152" y="133"/>
                      </a:lnTo>
                      <a:lnTo>
                        <a:pt x="156" y="134"/>
                      </a:lnTo>
                      <a:lnTo>
                        <a:pt x="156" y="133"/>
                      </a:lnTo>
                      <a:lnTo>
                        <a:pt x="158" y="133"/>
                      </a:lnTo>
                      <a:lnTo>
                        <a:pt x="159" y="131"/>
                      </a:lnTo>
                      <a:lnTo>
                        <a:pt x="161" y="130"/>
                      </a:lnTo>
                      <a:lnTo>
                        <a:pt x="165" y="130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5" y="129"/>
                      </a:lnTo>
                      <a:lnTo>
                        <a:pt x="167" y="129"/>
                      </a:lnTo>
                      <a:lnTo>
                        <a:pt x="167" y="127"/>
                      </a:lnTo>
                      <a:lnTo>
                        <a:pt x="168" y="126"/>
                      </a:lnTo>
                      <a:lnTo>
                        <a:pt x="169" y="126"/>
                      </a:lnTo>
                      <a:lnTo>
                        <a:pt x="169" y="126"/>
                      </a:lnTo>
                      <a:lnTo>
                        <a:pt x="171" y="126"/>
                      </a:lnTo>
                      <a:lnTo>
                        <a:pt x="172" y="124"/>
                      </a:lnTo>
                      <a:lnTo>
                        <a:pt x="185" y="125"/>
                      </a:lnTo>
                      <a:lnTo>
                        <a:pt x="185" y="125"/>
                      </a:lnTo>
                      <a:lnTo>
                        <a:pt x="186" y="125"/>
                      </a:lnTo>
                      <a:lnTo>
                        <a:pt x="188" y="124"/>
                      </a:lnTo>
                      <a:lnTo>
                        <a:pt x="195" y="122"/>
                      </a:lnTo>
                      <a:lnTo>
                        <a:pt x="195" y="124"/>
                      </a:lnTo>
                      <a:lnTo>
                        <a:pt x="195" y="124"/>
                      </a:lnTo>
                      <a:lnTo>
                        <a:pt x="197" y="124"/>
                      </a:lnTo>
                      <a:lnTo>
                        <a:pt x="197" y="124"/>
                      </a:lnTo>
                      <a:lnTo>
                        <a:pt x="199" y="124"/>
                      </a:lnTo>
                      <a:lnTo>
                        <a:pt x="201" y="122"/>
                      </a:lnTo>
                      <a:lnTo>
                        <a:pt x="202" y="122"/>
                      </a:lnTo>
                      <a:lnTo>
                        <a:pt x="203" y="124"/>
                      </a:lnTo>
                      <a:lnTo>
                        <a:pt x="207" y="124"/>
                      </a:lnTo>
                      <a:lnTo>
                        <a:pt x="207" y="122"/>
                      </a:lnTo>
                      <a:lnTo>
                        <a:pt x="211" y="124"/>
                      </a:lnTo>
                      <a:lnTo>
                        <a:pt x="211" y="122"/>
                      </a:lnTo>
                      <a:lnTo>
                        <a:pt x="214" y="121"/>
                      </a:lnTo>
                      <a:lnTo>
                        <a:pt x="215" y="121"/>
                      </a:lnTo>
                      <a:lnTo>
                        <a:pt x="216" y="121"/>
                      </a:lnTo>
                      <a:lnTo>
                        <a:pt x="218" y="122"/>
                      </a:lnTo>
                      <a:lnTo>
                        <a:pt x="219" y="124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0" y="125"/>
                      </a:lnTo>
                      <a:lnTo>
                        <a:pt x="222" y="125"/>
                      </a:lnTo>
                      <a:lnTo>
                        <a:pt x="222" y="125"/>
                      </a:lnTo>
                      <a:lnTo>
                        <a:pt x="223" y="121"/>
                      </a:lnTo>
                      <a:lnTo>
                        <a:pt x="226" y="122"/>
                      </a:lnTo>
                      <a:lnTo>
                        <a:pt x="226" y="122"/>
                      </a:lnTo>
                      <a:lnTo>
                        <a:pt x="231" y="122"/>
                      </a:lnTo>
                      <a:lnTo>
                        <a:pt x="231" y="122"/>
                      </a:lnTo>
                      <a:lnTo>
                        <a:pt x="239" y="122"/>
                      </a:lnTo>
                      <a:lnTo>
                        <a:pt x="239" y="121"/>
                      </a:lnTo>
                      <a:lnTo>
                        <a:pt x="241" y="121"/>
                      </a:lnTo>
                      <a:lnTo>
                        <a:pt x="243" y="120"/>
                      </a:lnTo>
                      <a:lnTo>
                        <a:pt x="244" y="120"/>
                      </a:lnTo>
                      <a:lnTo>
                        <a:pt x="244" y="120"/>
                      </a:lnTo>
                      <a:lnTo>
                        <a:pt x="245" y="120"/>
                      </a:lnTo>
                      <a:lnTo>
                        <a:pt x="247" y="120"/>
                      </a:lnTo>
                      <a:lnTo>
                        <a:pt x="247" y="121"/>
                      </a:lnTo>
                      <a:lnTo>
                        <a:pt x="247" y="121"/>
                      </a:lnTo>
                      <a:lnTo>
                        <a:pt x="249" y="120"/>
                      </a:lnTo>
                      <a:lnTo>
                        <a:pt x="249" y="121"/>
                      </a:lnTo>
                      <a:lnTo>
                        <a:pt x="249" y="122"/>
                      </a:lnTo>
                      <a:lnTo>
                        <a:pt x="250" y="124"/>
                      </a:lnTo>
                      <a:lnTo>
                        <a:pt x="250" y="124"/>
                      </a:lnTo>
                      <a:lnTo>
                        <a:pt x="250" y="125"/>
                      </a:lnTo>
                      <a:lnTo>
                        <a:pt x="253" y="125"/>
                      </a:lnTo>
                      <a:lnTo>
                        <a:pt x="253" y="124"/>
                      </a:lnTo>
                      <a:lnTo>
                        <a:pt x="258" y="124"/>
                      </a:lnTo>
                      <a:lnTo>
                        <a:pt x="257" y="127"/>
                      </a:lnTo>
                      <a:lnTo>
                        <a:pt x="256" y="129"/>
                      </a:lnTo>
                      <a:lnTo>
                        <a:pt x="254" y="130"/>
                      </a:lnTo>
                      <a:lnTo>
                        <a:pt x="253" y="131"/>
                      </a:lnTo>
                      <a:lnTo>
                        <a:pt x="252" y="133"/>
                      </a:lnTo>
                      <a:lnTo>
                        <a:pt x="252" y="139"/>
                      </a:lnTo>
                      <a:lnTo>
                        <a:pt x="256" y="139"/>
                      </a:lnTo>
                      <a:lnTo>
                        <a:pt x="254" y="142"/>
                      </a:lnTo>
                      <a:lnTo>
                        <a:pt x="253" y="142"/>
                      </a:lnTo>
                      <a:lnTo>
                        <a:pt x="256" y="148"/>
                      </a:lnTo>
                      <a:lnTo>
                        <a:pt x="253" y="148"/>
                      </a:lnTo>
                      <a:lnTo>
                        <a:pt x="253" y="150"/>
                      </a:lnTo>
                      <a:lnTo>
                        <a:pt x="252" y="151"/>
                      </a:lnTo>
                      <a:lnTo>
                        <a:pt x="252" y="151"/>
                      </a:lnTo>
                      <a:lnTo>
                        <a:pt x="252" y="152"/>
                      </a:lnTo>
                      <a:lnTo>
                        <a:pt x="250" y="154"/>
                      </a:lnTo>
                      <a:lnTo>
                        <a:pt x="250" y="154"/>
                      </a:lnTo>
                      <a:lnTo>
                        <a:pt x="249" y="155"/>
                      </a:lnTo>
                      <a:lnTo>
                        <a:pt x="249" y="156"/>
                      </a:lnTo>
                      <a:lnTo>
                        <a:pt x="248" y="156"/>
                      </a:lnTo>
                      <a:lnTo>
                        <a:pt x="248" y="159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49" y="160"/>
                      </a:lnTo>
                      <a:lnTo>
                        <a:pt x="250" y="161"/>
                      </a:lnTo>
                      <a:lnTo>
                        <a:pt x="250" y="161"/>
                      </a:lnTo>
                      <a:lnTo>
                        <a:pt x="252" y="161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3" y="163"/>
                      </a:lnTo>
                      <a:lnTo>
                        <a:pt x="256" y="164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5"/>
                      </a:lnTo>
                      <a:lnTo>
                        <a:pt x="257" y="167"/>
                      </a:lnTo>
                      <a:lnTo>
                        <a:pt x="260" y="168"/>
                      </a:lnTo>
                      <a:lnTo>
                        <a:pt x="260" y="168"/>
                      </a:lnTo>
                      <a:lnTo>
                        <a:pt x="261" y="169"/>
                      </a:lnTo>
                      <a:lnTo>
                        <a:pt x="262" y="169"/>
                      </a:lnTo>
                      <a:lnTo>
                        <a:pt x="262" y="169"/>
                      </a:lnTo>
                      <a:lnTo>
                        <a:pt x="264" y="171"/>
                      </a:lnTo>
                      <a:lnTo>
                        <a:pt x="265" y="171"/>
                      </a:lnTo>
                      <a:lnTo>
                        <a:pt x="265" y="172"/>
                      </a:lnTo>
                      <a:lnTo>
                        <a:pt x="265" y="172"/>
                      </a:lnTo>
                      <a:lnTo>
                        <a:pt x="267" y="172"/>
                      </a:lnTo>
                      <a:lnTo>
                        <a:pt x="267" y="172"/>
                      </a:lnTo>
                      <a:lnTo>
                        <a:pt x="269" y="172"/>
                      </a:lnTo>
                      <a:lnTo>
                        <a:pt x="270" y="172"/>
                      </a:lnTo>
                      <a:lnTo>
                        <a:pt x="273" y="172"/>
                      </a:lnTo>
                      <a:lnTo>
                        <a:pt x="274" y="172"/>
                      </a:lnTo>
                      <a:lnTo>
                        <a:pt x="274" y="172"/>
                      </a:lnTo>
                      <a:lnTo>
                        <a:pt x="277" y="172"/>
                      </a:lnTo>
                      <a:lnTo>
                        <a:pt x="277" y="173"/>
                      </a:lnTo>
                      <a:lnTo>
                        <a:pt x="281" y="175"/>
                      </a:lnTo>
                      <a:lnTo>
                        <a:pt x="281" y="176"/>
                      </a:lnTo>
                      <a:lnTo>
                        <a:pt x="284" y="176"/>
                      </a:lnTo>
                      <a:lnTo>
                        <a:pt x="284" y="177"/>
                      </a:lnTo>
                      <a:lnTo>
                        <a:pt x="290" y="178"/>
                      </a:lnTo>
                      <a:lnTo>
                        <a:pt x="290" y="178"/>
                      </a:lnTo>
                      <a:lnTo>
                        <a:pt x="290" y="180"/>
                      </a:lnTo>
                      <a:lnTo>
                        <a:pt x="290" y="181"/>
                      </a:lnTo>
                      <a:lnTo>
                        <a:pt x="292" y="182"/>
                      </a:lnTo>
                      <a:lnTo>
                        <a:pt x="299" y="189"/>
                      </a:lnTo>
                      <a:lnTo>
                        <a:pt x="300" y="189"/>
                      </a:lnTo>
                      <a:lnTo>
                        <a:pt x="302" y="192"/>
                      </a:lnTo>
                      <a:lnTo>
                        <a:pt x="305" y="190"/>
                      </a:lnTo>
                      <a:lnTo>
                        <a:pt x="305" y="192"/>
                      </a:lnTo>
                      <a:lnTo>
                        <a:pt x="307" y="192"/>
                      </a:lnTo>
                      <a:lnTo>
                        <a:pt x="308" y="193"/>
                      </a:lnTo>
                      <a:lnTo>
                        <a:pt x="311" y="193"/>
                      </a:lnTo>
                      <a:lnTo>
                        <a:pt x="311" y="193"/>
                      </a:lnTo>
                      <a:lnTo>
                        <a:pt x="312" y="193"/>
                      </a:lnTo>
                      <a:lnTo>
                        <a:pt x="312" y="194"/>
                      </a:lnTo>
                      <a:lnTo>
                        <a:pt x="330" y="198"/>
                      </a:lnTo>
                      <a:lnTo>
                        <a:pt x="332" y="196"/>
                      </a:lnTo>
                      <a:lnTo>
                        <a:pt x="333" y="194"/>
                      </a:lnTo>
                      <a:lnTo>
                        <a:pt x="334" y="192"/>
                      </a:lnTo>
                      <a:lnTo>
                        <a:pt x="336" y="190"/>
                      </a:lnTo>
                      <a:lnTo>
                        <a:pt x="337" y="188"/>
                      </a:lnTo>
                      <a:lnTo>
                        <a:pt x="336" y="188"/>
                      </a:lnTo>
                      <a:lnTo>
                        <a:pt x="336" y="185"/>
                      </a:lnTo>
                      <a:lnTo>
                        <a:pt x="334" y="185"/>
                      </a:lnTo>
                      <a:lnTo>
                        <a:pt x="333" y="182"/>
                      </a:lnTo>
                      <a:lnTo>
                        <a:pt x="333" y="181"/>
                      </a:lnTo>
                      <a:lnTo>
                        <a:pt x="334" y="181"/>
                      </a:lnTo>
                      <a:lnTo>
                        <a:pt x="338" y="175"/>
                      </a:lnTo>
                      <a:lnTo>
                        <a:pt x="341" y="175"/>
                      </a:lnTo>
                      <a:lnTo>
                        <a:pt x="341" y="173"/>
                      </a:lnTo>
                      <a:lnTo>
                        <a:pt x="342" y="173"/>
                      </a:lnTo>
                      <a:lnTo>
                        <a:pt x="343" y="172"/>
                      </a:lnTo>
                      <a:lnTo>
                        <a:pt x="345" y="172"/>
                      </a:lnTo>
                      <a:lnTo>
                        <a:pt x="345" y="171"/>
                      </a:lnTo>
                      <a:lnTo>
                        <a:pt x="346" y="171"/>
                      </a:lnTo>
                      <a:lnTo>
                        <a:pt x="346" y="171"/>
                      </a:lnTo>
                      <a:lnTo>
                        <a:pt x="347" y="171"/>
                      </a:lnTo>
                      <a:lnTo>
                        <a:pt x="347" y="171"/>
                      </a:lnTo>
                      <a:lnTo>
                        <a:pt x="347" y="169"/>
                      </a:lnTo>
                      <a:lnTo>
                        <a:pt x="356" y="173"/>
                      </a:lnTo>
                      <a:lnTo>
                        <a:pt x="360" y="173"/>
                      </a:lnTo>
                      <a:lnTo>
                        <a:pt x="360" y="175"/>
                      </a:lnTo>
                      <a:lnTo>
                        <a:pt x="362" y="175"/>
                      </a:lnTo>
                      <a:lnTo>
                        <a:pt x="362" y="175"/>
                      </a:lnTo>
                      <a:lnTo>
                        <a:pt x="362" y="176"/>
                      </a:lnTo>
                      <a:lnTo>
                        <a:pt x="364" y="176"/>
                      </a:lnTo>
                      <a:lnTo>
                        <a:pt x="363" y="178"/>
                      </a:lnTo>
                      <a:lnTo>
                        <a:pt x="364" y="178"/>
                      </a:lnTo>
                      <a:lnTo>
                        <a:pt x="364" y="178"/>
                      </a:lnTo>
                      <a:lnTo>
                        <a:pt x="366" y="178"/>
                      </a:lnTo>
                      <a:lnTo>
                        <a:pt x="367" y="178"/>
                      </a:lnTo>
                      <a:lnTo>
                        <a:pt x="368" y="178"/>
                      </a:lnTo>
                      <a:lnTo>
                        <a:pt x="371" y="178"/>
                      </a:lnTo>
                      <a:lnTo>
                        <a:pt x="374" y="178"/>
                      </a:lnTo>
                      <a:lnTo>
                        <a:pt x="374" y="181"/>
                      </a:lnTo>
                      <a:lnTo>
                        <a:pt x="381" y="181"/>
                      </a:lnTo>
                      <a:lnTo>
                        <a:pt x="383" y="185"/>
                      </a:lnTo>
                      <a:lnTo>
                        <a:pt x="383" y="185"/>
                      </a:lnTo>
                      <a:lnTo>
                        <a:pt x="384" y="186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88" y="185"/>
                      </a:lnTo>
                      <a:lnTo>
                        <a:pt x="391" y="185"/>
                      </a:lnTo>
                      <a:lnTo>
                        <a:pt x="392" y="185"/>
                      </a:lnTo>
                      <a:lnTo>
                        <a:pt x="394" y="185"/>
                      </a:lnTo>
                      <a:lnTo>
                        <a:pt x="396" y="186"/>
                      </a:lnTo>
                      <a:lnTo>
                        <a:pt x="397" y="188"/>
                      </a:lnTo>
                      <a:lnTo>
                        <a:pt x="398" y="188"/>
                      </a:lnTo>
                      <a:lnTo>
                        <a:pt x="398" y="189"/>
                      </a:lnTo>
                      <a:lnTo>
                        <a:pt x="400" y="189"/>
                      </a:lnTo>
                      <a:lnTo>
                        <a:pt x="400" y="189"/>
                      </a:lnTo>
                      <a:lnTo>
                        <a:pt x="402" y="189"/>
                      </a:lnTo>
                      <a:lnTo>
                        <a:pt x="402" y="190"/>
                      </a:lnTo>
                      <a:lnTo>
                        <a:pt x="406" y="190"/>
                      </a:lnTo>
                      <a:lnTo>
                        <a:pt x="406" y="190"/>
                      </a:lnTo>
                      <a:lnTo>
                        <a:pt x="411" y="190"/>
                      </a:lnTo>
                      <a:lnTo>
                        <a:pt x="413" y="190"/>
                      </a:lnTo>
                      <a:lnTo>
                        <a:pt x="413" y="190"/>
                      </a:lnTo>
                      <a:lnTo>
                        <a:pt x="414" y="190"/>
                      </a:lnTo>
                      <a:lnTo>
                        <a:pt x="414" y="190"/>
                      </a:lnTo>
                      <a:lnTo>
                        <a:pt x="415" y="192"/>
                      </a:lnTo>
                      <a:lnTo>
                        <a:pt x="417" y="193"/>
                      </a:lnTo>
                      <a:lnTo>
                        <a:pt x="418" y="193"/>
                      </a:lnTo>
                      <a:lnTo>
                        <a:pt x="419" y="193"/>
                      </a:lnTo>
                      <a:lnTo>
                        <a:pt x="421" y="192"/>
                      </a:lnTo>
                      <a:lnTo>
                        <a:pt x="422" y="192"/>
                      </a:lnTo>
                      <a:lnTo>
                        <a:pt x="422" y="192"/>
                      </a:lnTo>
                      <a:lnTo>
                        <a:pt x="423" y="190"/>
                      </a:lnTo>
                      <a:lnTo>
                        <a:pt x="426" y="192"/>
                      </a:lnTo>
                      <a:lnTo>
                        <a:pt x="427" y="193"/>
                      </a:lnTo>
                      <a:lnTo>
                        <a:pt x="427" y="190"/>
                      </a:lnTo>
                      <a:lnTo>
                        <a:pt x="428" y="189"/>
                      </a:lnTo>
                      <a:lnTo>
                        <a:pt x="430" y="189"/>
                      </a:lnTo>
                      <a:lnTo>
                        <a:pt x="431" y="189"/>
                      </a:lnTo>
                      <a:lnTo>
                        <a:pt x="432" y="189"/>
                      </a:lnTo>
                      <a:lnTo>
                        <a:pt x="434" y="189"/>
                      </a:lnTo>
                      <a:lnTo>
                        <a:pt x="436" y="189"/>
                      </a:lnTo>
                      <a:lnTo>
                        <a:pt x="435" y="190"/>
                      </a:lnTo>
                      <a:lnTo>
                        <a:pt x="435" y="190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6" y="192"/>
                      </a:lnTo>
                      <a:lnTo>
                        <a:pt x="438" y="192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8" y="190"/>
                      </a:lnTo>
                      <a:lnTo>
                        <a:pt x="436" y="189"/>
                      </a:lnTo>
                      <a:lnTo>
                        <a:pt x="436" y="186"/>
                      </a:lnTo>
                      <a:lnTo>
                        <a:pt x="442" y="188"/>
                      </a:lnTo>
                      <a:lnTo>
                        <a:pt x="440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4" y="190"/>
                      </a:lnTo>
                      <a:lnTo>
                        <a:pt x="446" y="192"/>
                      </a:lnTo>
                      <a:lnTo>
                        <a:pt x="446" y="192"/>
                      </a:lnTo>
                      <a:lnTo>
                        <a:pt x="447" y="190"/>
                      </a:lnTo>
                      <a:lnTo>
                        <a:pt x="452" y="189"/>
                      </a:lnTo>
                      <a:lnTo>
                        <a:pt x="452" y="190"/>
                      </a:lnTo>
                      <a:lnTo>
                        <a:pt x="456" y="190"/>
                      </a:lnTo>
                      <a:lnTo>
                        <a:pt x="460" y="189"/>
                      </a:lnTo>
                      <a:lnTo>
                        <a:pt x="464" y="189"/>
                      </a:lnTo>
                      <a:lnTo>
                        <a:pt x="466" y="185"/>
                      </a:lnTo>
                      <a:lnTo>
                        <a:pt x="468" y="185"/>
                      </a:lnTo>
                      <a:lnTo>
                        <a:pt x="468" y="184"/>
                      </a:lnTo>
                      <a:lnTo>
                        <a:pt x="468" y="182"/>
                      </a:lnTo>
                      <a:lnTo>
                        <a:pt x="468" y="180"/>
                      </a:lnTo>
                      <a:lnTo>
                        <a:pt x="469" y="180"/>
                      </a:lnTo>
                      <a:lnTo>
                        <a:pt x="469" y="178"/>
                      </a:lnTo>
                      <a:lnTo>
                        <a:pt x="470" y="177"/>
                      </a:lnTo>
                      <a:lnTo>
                        <a:pt x="472" y="169"/>
                      </a:lnTo>
                      <a:lnTo>
                        <a:pt x="473" y="169"/>
                      </a:lnTo>
                      <a:lnTo>
                        <a:pt x="473" y="168"/>
                      </a:lnTo>
                      <a:lnTo>
                        <a:pt x="474" y="168"/>
                      </a:lnTo>
                      <a:lnTo>
                        <a:pt x="474" y="168"/>
                      </a:lnTo>
                      <a:lnTo>
                        <a:pt x="474" y="163"/>
                      </a:lnTo>
                      <a:lnTo>
                        <a:pt x="476" y="163"/>
                      </a:lnTo>
                      <a:lnTo>
                        <a:pt x="476" y="159"/>
                      </a:lnTo>
                      <a:lnTo>
                        <a:pt x="476" y="159"/>
                      </a:lnTo>
                      <a:lnTo>
                        <a:pt x="476" y="158"/>
                      </a:lnTo>
                      <a:lnTo>
                        <a:pt x="478" y="158"/>
                      </a:lnTo>
                      <a:lnTo>
                        <a:pt x="478" y="154"/>
                      </a:lnTo>
                      <a:lnTo>
                        <a:pt x="480" y="154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80" y="152"/>
                      </a:lnTo>
                      <a:lnTo>
                        <a:pt x="478" y="151"/>
                      </a:lnTo>
                      <a:lnTo>
                        <a:pt x="478" y="150"/>
                      </a:lnTo>
                      <a:lnTo>
                        <a:pt x="477" y="148"/>
                      </a:lnTo>
                      <a:lnTo>
                        <a:pt x="478" y="147"/>
                      </a:lnTo>
                      <a:lnTo>
                        <a:pt x="478" y="146"/>
                      </a:lnTo>
                      <a:lnTo>
                        <a:pt x="478" y="143"/>
                      </a:lnTo>
                      <a:lnTo>
                        <a:pt x="477" y="142"/>
                      </a:lnTo>
                      <a:lnTo>
                        <a:pt x="477" y="139"/>
                      </a:lnTo>
                      <a:lnTo>
                        <a:pt x="477" y="139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7"/>
                      </a:lnTo>
                      <a:lnTo>
                        <a:pt x="477" y="135"/>
                      </a:lnTo>
                      <a:lnTo>
                        <a:pt x="477" y="135"/>
                      </a:lnTo>
                      <a:lnTo>
                        <a:pt x="476" y="131"/>
                      </a:lnTo>
                      <a:lnTo>
                        <a:pt x="478" y="130"/>
                      </a:lnTo>
                      <a:lnTo>
                        <a:pt x="478" y="129"/>
                      </a:lnTo>
                      <a:lnTo>
                        <a:pt x="478" y="126"/>
                      </a:lnTo>
                      <a:lnTo>
                        <a:pt x="478" y="124"/>
                      </a:lnTo>
                      <a:lnTo>
                        <a:pt x="476" y="124"/>
                      </a:lnTo>
                      <a:lnTo>
                        <a:pt x="474" y="126"/>
                      </a:lnTo>
                      <a:lnTo>
                        <a:pt x="473" y="127"/>
                      </a:lnTo>
                      <a:lnTo>
                        <a:pt x="470" y="129"/>
                      </a:lnTo>
                      <a:lnTo>
                        <a:pt x="470" y="127"/>
                      </a:lnTo>
                      <a:lnTo>
                        <a:pt x="466" y="127"/>
                      </a:lnTo>
                      <a:lnTo>
                        <a:pt x="464" y="131"/>
                      </a:lnTo>
                      <a:lnTo>
                        <a:pt x="460" y="133"/>
                      </a:lnTo>
                      <a:lnTo>
                        <a:pt x="456" y="134"/>
                      </a:lnTo>
                      <a:lnTo>
                        <a:pt x="451" y="134"/>
                      </a:lnTo>
                      <a:lnTo>
                        <a:pt x="449" y="134"/>
                      </a:lnTo>
                      <a:lnTo>
                        <a:pt x="448" y="133"/>
                      </a:lnTo>
                      <a:lnTo>
                        <a:pt x="447" y="133"/>
                      </a:lnTo>
                      <a:lnTo>
                        <a:pt x="446" y="131"/>
                      </a:lnTo>
                      <a:lnTo>
                        <a:pt x="444" y="130"/>
                      </a:lnTo>
                      <a:lnTo>
                        <a:pt x="443" y="130"/>
                      </a:lnTo>
                      <a:lnTo>
                        <a:pt x="443" y="129"/>
                      </a:lnTo>
                      <a:lnTo>
                        <a:pt x="442" y="129"/>
                      </a:lnTo>
                      <a:lnTo>
                        <a:pt x="440" y="127"/>
                      </a:lnTo>
                      <a:lnTo>
                        <a:pt x="438" y="127"/>
                      </a:lnTo>
                      <a:lnTo>
                        <a:pt x="438" y="127"/>
                      </a:lnTo>
                      <a:lnTo>
                        <a:pt x="436" y="127"/>
                      </a:lnTo>
                      <a:lnTo>
                        <a:pt x="436" y="126"/>
                      </a:lnTo>
                      <a:lnTo>
                        <a:pt x="436" y="126"/>
                      </a:lnTo>
                      <a:lnTo>
                        <a:pt x="435" y="127"/>
                      </a:lnTo>
                      <a:lnTo>
                        <a:pt x="435" y="127"/>
                      </a:lnTo>
                      <a:lnTo>
                        <a:pt x="434" y="127"/>
                      </a:lnTo>
                      <a:lnTo>
                        <a:pt x="432" y="127"/>
                      </a:lnTo>
                      <a:lnTo>
                        <a:pt x="432" y="126"/>
                      </a:lnTo>
                      <a:lnTo>
                        <a:pt x="431" y="129"/>
                      </a:lnTo>
                      <a:lnTo>
                        <a:pt x="431" y="130"/>
                      </a:lnTo>
                      <a:lnTo>
                        <a:pt x="430" y="133"/>
                      </a:lnTo>
                      <a:lnTo>
                        <a:pt x="428" y="133"/>
                      </a:lnTo>
                      <a:lnTo>
                        <a:pt x="426" y="134"/>
                      </a:lnTo>
                      <a:lnTo>
                        <a:pt x="426" y="134"/>
                      </a:lnTo>
                      <a:lnTo>
                        <a:pt x="425" y="135"/>
                      </a:lnTo>
                      <a:lnTo>
                        <a:pt x="423" y="135"/>
                      </a:lnTo>
                      <a:lnTo>
                        <a:pt x="421" y="133"/>
                      </a:lnTo>
                      <a:lnTo>
                        <a:pt x="419" y="133"/>
                      </a:lnTo>
                      <a:lnTo>
                        <a:pt x="418" y="130"/>
                      </a:lnTo>
                      <a:lnTo>
                        <a:pt x="417" y="130"/>
                      </a:lnTo>
                      <a:lnTo>
                        <a:pt x="418" y="129"/>
                      </a:lnTo>
                      <a:lnTo>
                        <a:pt x="417" y="129"/>
                      </a:lnTo>
                      <a:lnTo>
                        <a:pt x="417" y="127"/>
                      </a:lnTo>
                      <a:lnTo>
                        <a:pt x="417" y="127"/>
                      </a:lnTo>
                      <a:lnTo>
                        <a:pt x="415" y="127"/>
                      </a:lnTo>
                      <a:lnTo>
                        <a:pt x="414" y="127"/>
                      </a:lnTo>
                      <a:lnTo>
                        <a:pt x="414" y="127"/>
                      </a:lnTo>
                      <a:lnTo>
                        <a:pt x="413" y="126"/>
                      </a:lnTo>
                      <a:lnTo>
                        <a:pt x="413" y="126"/>
                      </a:lnTo>
                      <a:lnTo>
                        <a:pt x="413" y="125"/>
                      </a:lnTo>
                      <a:lnTo>
                        <a:pt x="413" y="125"/>
                      </a:lnTo>
                      <a:lnTo>
                        <a:pt x="410" y="125"/>
                      </a:lnTo>
                      <a:lnTo>
                        <a:pt x="410" y="126"/>
                      </a:lnTo>
                      <a:lnTo>
                        <a:pt x="409" y="126"/>
                      </a:lnTo>
                      <a:lnTo>
                        <a:pt x="409" y="125"/>
                      </a:lnTo>
                      <a:lnTo>
                        <a:pt x="408" y="125"/>
                      </a:lnTo>
                      <a:lnTo>
                        <a:pt x="408" y="125"/>
                      </a:lnTo>
                      <a:lnTo>
                        <a:pt x="408" y="124"/>
                      </a:lnTo>
                      <a:lnTo>
                        <a:pt x="408" y="124"/>
                      </a:lnTo>
                      <a:lnTo>
                        <a:pt x="409" y="124"/>
                      </a:lnTo>
                      <a:lnTo>
                        <a:pt x="409" y="122"/>
                      </a:lnTo>
                      <a:lnTo>
                        <a:pt x="401" y="122"/>
                      </a:lnTo>
                      <a:lnTo>
                        <a:pt x="401" y="120"/>
                      </a:lnTo>
                      <a:lnTo>
                        <a:pt x="402" y="120"/>
                      </a:lnTo>
                      <a:lnTo>
                        <a:pt x="402" y="117"/>
                      </a:lnTo>
                      <a:lnTo>
                        <a:pt x="401" y="117"/>
                      </a:lnTo>
                      <a:lnTo>
                        <a:pt x="400" y="110"/>
                      </a:lnTo>
                      <a:lnTo>
                        <a:pt x="398" y="110"/>
                      </a:lnTo>
                      <a:lnTo>
                        <a:pt x="394" y="110"/>
                      </a:lnTo>
                      <a:lnTo>
                        <a:pt x="394" y="110"/>
                      </a:lnTo>
                      <a:lnTo>
                        <a:pt x="396" y="109"/>
                      </a:lnTo>
                      <a:lnTo>
                        <a:pt x="394" y="108"/>
                      </a:lnTo>
                      <a:lnTo>
                        <a:pt x="394" y="105"/>
                      </a:lnTo>
                      <a:lnTo>
                        <a:pt x="396" y="106"/>
                      </a:lnTo>
                      <a:lnTo>
                        <a:pt x="397" y="106"/>
                      </a:lnTo>
                      <a:lnTo>
                        <a:pt x="398" y="108"/>
                      </a:lnTo>
                      <a:lnTo>
                        <a:pt x="398" y="106"/>
                      </a:lnTo>
                      <a:lnTo>
                        <a:pt x="400" y="106"/>
                      </a:lnTo>
                      <a:lnTo>
                        <a:pt x="400" y="104"/>
                      </a:lnTo>
                      <a:lnTo>
                        <a:pt x="398" y="104"/>
                      </a:lnTo>
                      <a:lnTo>
                        <a:pt x="398" y="104"/>
                      </a:lnTo>
                      <a:lnTo>
                        <a:pt x="397" y="103"/>
                      </a:lnTo>
                      <a:lnTo>
                        <a:pt x="398" y="101"/>
                      </a:lnTo>
                      <a:lnTo>
                        <a:pt x="400" y="99"/>
                      </a:lnTo>
                      <a:lnTo>
                        <a:pt x="398" y="97"/>
                      </a:lnTo>
                      <a:lnTo>
                        <a:pt x="398" y="95"/>
                      </a:lnTo>
                      <a:lnTo>
                        <a:pt x="397" y="95"/>
                      </a:lnTo>
                      <a:lnTo>
                        <a:pt x="394" y="95"/>
                      </a:lnTo>
                      <a:lnTo>
                        <a:pt x="392" y="95"/>
                      </a:lnTo>
                      <a:lnTo>
                        <a:pt x="392" y="93"/>
                      </a:lnTo>
                      <a:lnTo>
                        <a:pt x="393" y="92"/>
                      </a:lnTo>
                      <a:lnTo>
                        <a:pt x="393" y="91"/>
                      </a:lnTo>
                      <a:lnTo>
                        <a:pt x="393" y="88"/>
                      </a:lnTo>
                      <a:lnTo>
                        <a:pt x="393" y="88"/>
                      </a:lnTo>
                      <a:lnTo>
                        <a:pt x="394" y="87"/>
                      </a:lnTo>
                      <a:lnTo>
                        <a:pt x="396" y="87"/>
                      </a:lnTo>
                      <a:lnTo>
                        <a:pt x="397" y="84"/>
                      </a:lnTo>
                      <a:lnTo>
                        <a:pt x="398" y="83"/>
                      </a:lnTo>
                      <a:lnTo>
                        <a:pt x="401" y="83"/>
                      </a:lnTo>
                      <a:lnTo>
                        <a:pt x="402" y="83"/>
                      </a:lnTo>
                      <a:lnTo>
                        <a:pt x="404" y="83"/>
                      </a:lnTo>
                      <a:lnTo>
                        <a:pt x="406" y="83"/>
                      </a:lnTo>
                      <a:lnTo>
                        <a:pt x="406" y="80"/>
                      </a:lnTo>
                      <a:lnTo>
                        <a:pt x="410" y="80"/>
                      </a:lnTo>
                      <a:lnTo>
                        <a:pt x="410" y="82"/>
                      </a:lnTo>
                      <a:lnTo>
                        <a:pt x="413" y="82"/>
                      </a:lnTo>
                      <a:lnTo>
                        <a:pt x="415" y="80"/>
                      </a:lnTo>
                      <a:lnTo>
                        <a:pt x="417" y="80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8" y="79"/>
                      </a:lnTo>
                      <a:lnTo>
                        <a:pt x="417" y="79"/>
                      </a:lnTo>
                      <a:lnTo>
                        <a:pt x="418" y="78"/>
                      </a:lnTo>
                      <a:lnTo>
                        <a:pt x="419" y="78"/>
                      </a:lnTo>
                      <a:lnTo>
                        <a:pt x="421" y="78"/>
                      </a:lnTo>
                      <a:lnTo>
                        <a:pt x="422" y="78"/>
                      </a:lnTo>
                      <a:lnTo>
                        <a:pt x="425" y="78"/>
                      </a:lnTo>
                      <a:lnTo>
                        <a:pt x="425" y="78"/>
                      </a:lnTo>
                      <a:lnTo>
                        <a:pt x="421" y="76"/>
                      </a:lnTo>
                      <a:lnTo>
                        <a:pt x="417" y="76"/>
                      </a:lnTo>
                      <a:lnTo>
                        <a:pt x="418" y="74"/>
                      </a:lnTo>
                      <a:lnTo>
                        <a:pt x="421" y="74"/>
                      </a:lnTo>
                      <a:lnTo>
                        <a:pt x="423" y="74"/>
                      </a:lnTo>
                      <a:lnTo>
                        <a:pt x="425" y="74"/>
                      </a:lnTo>
                      <a:lnTo>
                        <a:pt x="426" y="74"/>
                      </a:lnTo>
                      <a:lnTo>
                        <a:pt x="426" y="74"/>
                      </a:lnTo>
                      <a:lnTo>
                        <a:pt x="427" y="74"/>
                      </a:lnTo>
                      <a:lnTo>
                        <a:pt x="427" y="72"/>
                      </a:lnTo>
                      <a:lnTo>
                        <a:pt x="428" y="72"/>
                      </a:lnTo>
                      <a:lnTo>
                        <a:pt x="428" y="72"/>
                      </a:lnTo>
                      <a:lnTo>
                        <a:pt x="430" y="74"/>
                      </a:lnTo>
                      <a:lnTo>
                        <a:pt x="432" y="74"/>
                      </a:lnTo>
                      <a:lnTo>
                        <a:pt x="434" y="74"/>
                      </a:lnTo>
                      <a:lnTo>
                        <a:pt x="436" y="74"/>
                      </a:lnTo>
                      <a:lnTo>
                        <a:pt x="438" y="74"/>
                      </a:lnTo>
                      <a:lnTo>
                        <a:pt x="439" y="71"/>
                      </a:lnTo>
                      <a:lnTo>
                        <a:pt x="440" y="71"/>
                      </a:lnTo>
                      <a:lnTo>
                        <a:pt x="440" y="70"/>
                      </a:lnTo>
                      <a:lnTo>
                        <a:pt x="442" y="70"/>
                      </a:lnTo>
                      <a:lnTo>
                        <a:pt x="444" y="70"/>
                      </a:lnTo>
                      <a:lnTo>
                        <a:pt x="446" y="69"/>
                      </a:lnTo>
                      <a:lnTo>
                        <a:pt x="446" y="69"/>
                      </a:lnTo>
                      <a:lnTo>
                        <a:pt x="447" y="67"/>
                      </a:lnTo>
                      <a:lnTo>
                        <a:pt x="447" y="66"/>
                      </a:lnTo>
                      <a:lnTo>
                        <a:pt x="453" y="65"/>
                      </a:lnTo>
                      <a:lnTo>
                        <a:pt x="455" y="63"/>
                      </a:lnTo>
                      <a:lnTo>
                        <a:pt x="461" y="63"/>
                      </a:lnTo>
                      <a:lnTo>
                        <a:pt x="461" y="65"/>
                      </a:lnTo>
                      <a:lnTo>
                        <a:pt x="464" y="65"/>
                      </a:lnTo>
                      <a:lnTo>
                        <a:pt x="464" y="66"/>
                      </a:lnTo>
                      <a:lnTo>
                        <a:pt x="465" y="66"/>
                      </a:lnTo>
                      <a:lnTo>
                        <a:pt x="466" y="65"/>
                      </a:lnTo>
                      <a:lnTo>
                        <a:pt x="466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69" y="65"/>
                      </a:lnTo>
                      <a:lnTo>
                        <a:pt x="470" y="63"/>
                      </a:lnTo>
                      <a:lnTo>
                        <a:pt x="472" y="65"/>
                      </a:lnTo>
                      <a:lnTo>
                        <a:pt x="472" y="66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4" y="67"/>
                      </a:lnTo>
                      <a:lnTo>
                        <a:pt x="477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78" y="67"/>
                      </a:lnTo>
                      <a:lnTo>
                        <a:pt x="480" y="70"/>
                      </a:lnTo>
                      <a:lnTo>
                        <a:pt x="481" y="72"/>
                      </a:lnTo>
                      <a:lnTo>
                        <a:pt x="483" y="72"/>
                      </a:lnTo>
                      <a:lnTo>
                        <a:pt x="485" y="71"/>
                      </a:lnTo>
                      <a:lnTo>
                        <a:pt x="487" y="71"/>
                      </a:lnTo>
                      <a:lnTo>
                        <a:pt x="489" y="71"/>
                      </a:lnTo>
                      <a:lnTo>
                        <a:pt x="489" y="71"/>
                      </a:lnTo>
                      <a:lnTo>
                        <a:pt x="490" y="71"/>
                      </a:lnTo>
                      <a:lnTo>
                        <a:pt x="490" y="71"/>
                      </a:lnTo>
                      <a:lnTo>
                        <a:pt x="491" y="74"/>
                      </a:lnTo>
                      <a:lnTo>
                        <a:pt x="493" y="74"/>
                      </a:lnTo>
                      <a:lnTo>
                        <a:pt x="493" y="74"/>
                      </a:lnTo>
                      <a:lnTo>
                        <a:pt x="495" y="74"/>
                      </a:lnTo>
                      <a:lnTo>
                        <a:pt x="497" y="75"/>
                      </a:lnTo>
                      <a:lnTo>
                        <a:pt x="503" y="76"/>
                      </a:lnTo>
                      <a:lnTo>
                        <a:pt x="503" y="75"/>
                      </a:lnTo>
                      <a:lnTo>
                        <a:pt x="507" y="75"/>
                      </a:lnTo>
                      <a:lnTo>
                        <a:pt x="507" y="74"/>
                      </a:lnTo>
                      <a:lnTo>
                        <a:pt x="508" y="74"/>
                      </a:lnTo>
                      <a:lnTo>
                        <a:pt x="508" y="74"/>
                      </a:lnTo>
                      <a:lnTo>
                        <a:pt x="510" y="74"/>
                      </a:lnTo>
                      <a:lnTo>
                        <a:pt x="511" y="74"/>
                      </a:lnTo>
                      <a:lnTo>
                        <a:pt x="512" y="74"/>
                      </a:lnTo>
                      <a:lnTo>
                        <a:pt x="514" y="75"/>
                      </a:lnTo>
                      <a:lnTo>
                        <a:pt x="515" y="75"/>
                      </a:lnTo>
                      <a:lnTo>
                        <a:pt x="516" y="75"/>
                      </a:lnTo>
                      <a:lnTo>
                        <a:pt x="518" y="75"/>
                      </a:lnTo>
                      <a:lnTo>
                        <a:pt x="519" y="74"/>
                      </a:lnTo>
                      <a:lnTo>
                        <a:pt x="519" y="74"/>
                      </a:lnTo>
                      <a:lnTo>
                        <a:pt x="521" y="74"/>
                      </a:lnTo>
                      <a:lnTo>
                        <a:pt x="521" y="72"/>
                      </a:lnTo>
                      <a:lnTo>
                        <a:pt x="523" y="72"/>
                      </a:lnTo>
                      <a:lnTo>
                        <a:pt x="523" y="72"/>
                      </a:lnTo>
                      <a:lnTo>
                        <a:pt x="524" y="72"/>
                      </a:lnTo>
                      <a:lnTo>
                        <a:pt x="524" y="71"/>
                      </a:lnTo>
                      <a:lnTo>
                        <a:pt x="525" y="71"/>
                      </a:lnTo>
                      <a:lnTo>
                        <a:pt x="525" y="70"/>
                      </a:lnTo>
                      <a:lnTo>
                        <a:pt x="525" y="70"/>
                      </a:lnTo>
                      <a:lnTo>
                        <a:pt x="527" y="70"/>
                      </a:lnTo>
                      <a:lnTo>
                        <a:pt x="528" y="69"/>
                      </a:lnTo>
                      <a:lnTo>
                        <a:pt x="528" y="66"/>
                      </a:lnTo>
                      <a:lnTo>
                        <a:pt x="529" y="66"/>
                      </a:lnTo>
                      <a:lnTo>
                        <a:pt x="529" y="63"/>
                      </a:lnTo>
                      <a:lnTo>
                        <a:pt x="528" y="61"/>
                      </a:lnTo>
                      <a:lnTo>
                        <a:pt x="527" y="58"/>
                      </a:lnTo>
                      <a:lnTo>
                        <a:pt x="527" y="55"/>
                      </a:lnTo>
                      <a:lnTo>
                        <a:pt x="524" y="55"/>
                      </a:lnTo>
                      <a:lnTo>
                        <a:pt x="524" y="54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1" y="53"/>
                      </a:lnTo>
                      <a:lnTo>
                        <a:pt x="520" y="52"/>
                      </a:lnTo>
                      <a:lnTo>
                        <a:pt x="519" y="52"/>
                      </a:lnTo>
                      <a:lnTo>
                        <a:pt x="519" y="50"/>
                      </a:lnTo>
                      <a:lnTo>
                        <a:pt x="516" y="50"/>
                      </a:lnTo>
                      <a:lnTo>
                        <a:pt x="515" y="49"/>
                      </a:lnTo>
                      <a:lnTo>
                        <a:pt x="514" y="49"/>
                      </a:lnTo>
                      <a:lnTo>
                        <a:pt x="514" y="48"/>
                      </a:lnTo>
                      <a:lnTo>
                        <a:pt x="511" y="48"/>
                      </a:lnTo>
                      <a:lnTo>
                        <a:pt x="511" y="46"/>
                      </a:lnTo>
                      <a:lnTo>
                        <a:pt x="508" y="45"/>
                      </a:lnTo>
                      <a:lnTo>
                        <a:pt x="508" y="44"/>
                      </a:lnTo>
                      <a:lnTo>
                        <a:pt x="508" y="44"/>
                      </a:lnTo>
                      <a:lnTo>
                        <a:pt x="507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4" y="41"/>
                      </a:lnTo>
                      <a:lnTo>
                        <a:pt x="503" y="38"/>
                      </a:lnTo>
                      <a:lnTo>
                        <a:pt x="503" y="38"/>
                      </a:lnTo>
                      <a:lnTo>
                        <a:pt x="503" y="37"/>
                      </a:lnTo>
                      <a:lnTo>
                        <a:pt x="500" y="37"/>
                      </a:lnTo>
                      <a:lnTo>
                        <a:pt x="500" y="36"/>
                      </a:lnTo>
                      <a:lnTo>
                        <a:pt x="498" y="36"/>
                      </a:lnTo>
                      <a:lnTo>
                        <a:pt x="498" y="34"/>
                      </a:lnTo>
                      <a:lnTo>
                        <a:pt x="498" y="33"/>
                      </a:lnTo>
                      <a:lnTo>
                        <a:pt x="497" y="32"/>
                      </a:lnTo>
                      <a:lnTo>
                        <a:pt x="494" y="33"/>
                      </a:lnTo>
                      <a:lnTo>
                        <a:pt x="494" y="32"/>
                      </a:lnTo>
                      <a:lnTo>
                        <a:pt x="494" y="32"/>
                      </a:lnTo>
                      <a:lnTo>
                        <a:pt x="494" y="31"/>
                      </a:lnTo>
                      <a:lnTo>
                        <a:pt x="493" y="29"/>
                      </a:lnTo>
                      <a:lnTo>
                        <a:pt x="493" y="29"/>
                      </a:lnTo>
                      <a:lnTo>
                        <a:pt x="491" y="28"/>
                      </a:lnTo>
                      <a:lnTo>
                        <a:pt x="491" y="27"/>
                      </a:lnTo>
                      <a:lnTo>
                        <a:pt x="486" y="28"/>
                      </a:lnTo>
                      <a:lnTo>
                        <a:pt x="486" y="27"/>
                      </a:lnTo>
                      <a:lnTo>
                        <a:pt x="490" y="25"/>
                      </a:lnTo>
                      <a:lnTo>
                        <a:pt x="490" y="23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3" y="24"/>
                      </a:lnTo>
                      <a:lnTo>
                        <a:pt x="494" y="24"/>
                      </a:lnTo>
                      <a:lnTo>
                        <a:pt x="495" y="23"/>
                      </a:lnTo>
                      <a:lnTo>
                        <a:pt x="495" y="20"/>
                      </a:lnTo>
                      <a:lnTo>
                        <a:pt x="495" y="20"/>
                      </a:lnTo>
                      <a:lnTo>
                        <a:pt x="497" y="19"/>
                      </a:lnTo>
                      <a:lnTo>
                        <a:pt x="497" y="19"/>
                      </a:lnTo>
                      <a:lnTo>
                        <a:pt x="498" y="19"/>
                      </a:lnTo>
                      <a:lnTo>
                        <a:pt x="498" y="16"/>
                      </a:lnTo>
                      <a:lnTo>
                        <a:pt x="499" y="16"/>
                      </a:lnTo>
                      <a:lnTo>
                        <a:pt x="499" y="15"/>
                      </a:lnTo>
                      <a:lnTo>
                        <a:pt x="498" y="15"/>
                      </a:lnTo>
                      <a:lnTo>
                        <a:pt x="498" y="14"/>
                      </a:lnTo>
                      <a:lnTo>
                        <a:pt x="495" y="14"/>
                      </a:lnTo>
                      <a:lnTo>
                        <a:pt x="493" y="11"/>
                      </a:lnTo>
                      <a:lnTo>
                        <a:pt x="497" y="11"/>
                      </a:lnTo>
                      <a:lnTo>
                        <a:pt x="499" y="11"/>
                      </a:lnTo>
                      <a:lnTo>
                        <a:pt x="500" y="11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10"/>
                      </a:lnTo>
                      <a:lnTo>
                        <a:pt x="500" y="8"/>
                      </a:lnTo>
                      <a:lnTo>
                        <a:pt x="500" y="7"/>
                      </a:lnTo>
                      <a:lnTo>
                        <a:pt x="502" y="7"/>
                      </a:lnTo>
                      <a:lnTo>
                        <a:pt x="502" y="7"/>
                      </a:lnTo>
                      <a:lnTo>
                        <a:pt x="503" y="7"/>
                      </a:lnTo>
                      <a:lnTo>
                        <a:pt x="503" y="7"/>
                      </a:lnTo>
                      <a:lnTo>
                        <a:pt x="504" y="7"/>
                      </a:lnTo>
                      <a:lnTo>
                        <a:pt x="506" y="6"/>
                      </a:lnTo>
                      <a:lnTo>
                        <a:pt x="506" y="4"/>
                      </a:lnTo>
                      <a:lnTo>
                        <a:pt x="507" y="4"/>
                      </a:lnTo>
                      <a:lnTo>
                        <a:pt x="508" y="3"/>
                      </a:lnTo>
                      <a:lnTo>
                        <a:pt x="511" y="3"/>
                      </a:lnTo>
                      <a:lnTo>
                        <a:pt x="511" y="2"/>
                      </a:lnTo>
                      <a:lnTo>
                        <a:pt x="510" y="2"/>
                      </a:lnTo>
                      <a:lnTo>
                        <a:pt x="510" y="0"/>
                      </a:lnTo>
                      <a:lnTo>
                        <a:pt x="510" y="0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8" y="2"/>
                      </a:lnTo>
                      <a:lnTo>
                        <a:pt x="502" y="3"/>
                      </a:lnTo>
                      <a:lnTo>
                        <a:pt x="502" y="2"/>
                      </a:lnTo>
                      <a:lnTo>
                        <a:pt x="498" y="3"/>
                      </a:lnTo>
                      <a:lnTo>
                        <a:pt x="497" y="4"/>
                      </a:lnTo>
                      <a:lnTo>
                        <a:pt x="491" y="6"/>
                      </a:lnTo>
                      <a:lnTo>
                        <a:pt x="490" y="8"/>
                      </a:lnTo>
                      <a:lnTo>
                        <a:pt x="485" y="8"/>
                      </a:lnTo>
                      <a:lnTo>
                        <a:pt x="483" y="10"/>
                      </a:lnTo>
                      <a:lnTo>
                        <a:pt x="481" y="11"/>
                      </a:lnTo>
                      <a:lnTo>
                        <a:pt x="481" y="10"/>
                      </a:lnTo>
                      <a:lnTo>
                        <a:pt x="480" y="10"/>
                      </a:lnTo>
                      <a:lnTo>
                        <a:pt x="477" y="12"/>
                      </a:lnTo>
                      <a:lnTo>
                        <a:pt x="476" y="12"/>
                      </a:lnTo>
                      <a:lnTo>
                        <a:pt x="476" y="12"/>
                      </a:lnTo>
                      <a:lnTo>
                        <a:pt x="476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4"/>
                      </a:lnTo>
                      <a:lnTo>
                        <a:pt x="474" y="15"/>
                      </a:lnTo>
                      <a:lnTo>
                        <a:pt x="466" y="15"/>
                      </a:lnTo>
                      <a:lnTo>
                        <a:pt x="466" y="14"/>
                      </a:lnTo>
                      <a:lnTo>
                        <a:pt x="465" y="14"/>
                      </a:lnTo>
                      <a:lnTo>
                        <a:pt x="464" y="14"/>
                      </a:lnTo>
                      <a:lnTo>
                        <a:pt x="463" y="14"/>
                      </a:lnTo>
                      <a:lnTo>
                        <a:pt x="461" y="14"/>
                      </a:lnTo>
                      <a:lnTo>
                        <a:pt x="461" y="16"/>
                      </a:lnTo>
                      <a:lnTo>
                        <a:pt x="464" y="17"/>
                      </a:lnTo>
                      <a:lnTo>
                        <a:pt x="464" y="17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5" y="19"/>
                      </a:lnTo>
                      <a:lnTo>
                        <a:pt x="466" y="20"/>
                      </a:lnTo>
                      <a:lnTo>
                        <a:pt x="469" y="20"/>
                      </a:lnTo>
                      <a:lnTo>
                        <a:pt x="469" y="23"/>
                      </a:lnTo>
                      <a:lnTo>
                        <a:pt x="469" y="24"/>
                      </a:lnTo>
                      <a:lnTo>
                        <a:pt x="470" y="24"/>
                      </a:lnTo>
                      <a:lnTo>
                        <a:pt x="470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6" y="25"/>
                      </a:lnTo>
                      <a:lnTo>
                        <a:pt x="477" y="25"/>
                      </a:lnTo>
                      <a:lnTo>
                        <a:pt x="477" y="25"/>
                      </a:lnTo>
                      <a:lnTo>
                        <a:pt x="480" y="25"/>
                      </a:lnTo>
                      <a:lnTo>
                        <a:pt x="480" y="25"/>
                      </a:lnTo>
                      <a:lnTo>
                        <a:pt x="483" y="24"/>
                      </a:lnTo>
                      <a:lnTo>
                        <a:pt x="483" y="25"/>
                      </a:lnTo>
                      <a:lnTo>
                        <a:pt x="485" y="25"/>
                      </a:lnTo>
                      <a:lnTo>
                        <a:pt x="483" y="28"/>
                      </a:lnTo>
                      <a:lnTo>
                        <a:pt x="483" y="28"/>
                      </a:lnTo>
                      <a:lnTo>
                        <a:pt x="483" y="29"/>
                      </a:lnTo>
                      <a:lnTo>
                        <a:pt x="480" y="29"/>
                      </a:lnTo>
                      <a:lnTo>
                        <a:pt x="480" y="29"/>
                      </a:lnTo>
                      <a:lnTo>
                        <a:pt x="480" y="31"/>
                      </a:lnTo>
                      <a:lnTo>
                        <a:pt x="478" y="31"/>
                      </a:lnTo>
                      <a:lnTo>
                        <a:pt x="477" y="31"/>
                      </a:lnTo>
                      <a:lnTo>
                        <a:pt x="477" y="31"/>
                      </a:lnTo>
                      <a:lnTo>
                        <a:pt x="476" y="29"/>
                      </a:lnTo>
                      <a:lnTo>
                        <a:pt x="476" y="29"/>
                      </a:lnTo>
                      <a:lnTo>
                        <a:pt x="476" y="31"/>
                      </a:lnTo>
                      <a:lnTo>
                        <a:pt x="472" y="32"/>
                      </a:lnTo>
                      <a:lnTo>
                        <a:pt x="470" y="33"/>
                      </a:lnTo>
                      <a:lnTo>
                        <a:pt x="468" y="33"/>
                      </a:lnTo>
                      <a:lnTo>
                        <a:pt x="468" y="33"/>
                      </a:lnTo>
                      <a:lnTo>
                        <a:pt x="464" y="34"/>
                      </a:lnTo>
                      <a:lnTo>
                        <a:pt x="464" y="36"/>
                      </a:lnTo>
                      <a:lnTo>
                        <a:pt x="459" y="36"/>
                      </a:lnTo>
                      <a:lnTo>
                        <a:pt x="459" y="37"/>
                      </a:lnTo>
                      <a:lnTo>
                        <a:pt x="457" y="37"/>
                      </a:lnTo>
                      <a:lnTo>
                        <a:pt x="456" y="37"/>
                      </a:lnTo>
                      <a:lnTo>
                        <a:pt x="457" y="36"/>
                      </a:lnTo>
                      <a:lnTo>
                        <a:pt x="457" y="36"/>
                      </a:lnTo>
                      <a:lnTo>
                        <a:pt x="457" y="34"/>
                      </a:lnTo>
                      <a:lnTo>
                        <a:pt x="459" y="34"/>
                      </a:lnTo>
                      <a:lnTo>
                        <a:pt x="457" y="28"/>
                      </a:lnTo>
                      <a:lnTo>
                        <a:pt x="456" y="28"/>
                      </a:lnTo>
                      <a:lnTo>
                        <a:pt x="455" y="27"/>
                      </a:lnTo>
                      <a:lnTo>
                        <a:pt x="455" y="27"/>
                      </a:lnTo>
                      <a:lnTo>
                        <a:pt x="452" y="27"/>
                      </a:lnTo>
                      <a:lnTo>
                        <a:pt x="452" y="25"/>
                      </a:lnTo>
                      <a:lnTo>
                        <a:pt x="452" y="25"/>
                      </a:lnTo>
                      <a:lnTo>
                        <a:pt x="452" y="27"/>
                      </a:lnTo>
                      <a:lnTo>
                        <a:pt x="448" y="27"/>
                      </a:lnTo>
                      <a:lnTo>
                        <a:pt x="449" y="25"/>
                      </a:lnTo>
                      <a:lnTo>
                        <a:pt x="451" y="24"/>
                      </a:lnTo>
                      <a:lnTo>
                        <a:pt x="452" y="23"/>
                      </a:lnTo>
                      <a:lnTo>
                        <a:pt x="452" y="21"/>
                      </a:lnTo>
                      <a:lnTo>
                        <a:pt x="456" y="21"/>
                      </a:lnTo>
                      <a:lnTo>
                        <a:pt x="457" y="20"/>
                      </a:lnTo>
                      <a:lnTo>
                        <a:pt x="461" y="20"/>
                      </a:lnTo>
                      <a:lnTo>
                        <a:pt x="460" y="17"/>
                      </a:lnTo>
                      <a:lnTo>
                        <a:pt x="460" y="16"/>
                      </a:lnTo>
                      <a:lnTo>
                        <a:pt x="456" y="16"/>
                      </a:lnTo>
                      <a:lnTo>
                        <a:pt x="456" y="15"/>
                      </a:lnTo>
                      <a:lnTo>
                        <a:pt x="453" y="15"/>
                      </a:lnTo>
                      <a:lnTo>
                        <a:pt x="451" y="15"/>
                      </a:lnTo>
                      <a:lnTo>
                        <a:pt x="451" y="15"/>
                      </a:lnTo>
                      <a:lnTo>
                        <a:pt x="451" y="17"/>
                      </a:lnTo>
                      <a:lnTo>
                        <a:pt x="449" y="17"/>
                      </a:lnTo>
                      <a:lnTo>
                        <a:pt x="448" y="17"/>
                      </a:lnTo>
                      <a:lnTo>
                        <a:pt x="447" y="16"/>
                      </a:lnTo>
                      <a:lnTo>
                        <a:pt x="446" y="16"/>
                      </a:lnTo>
                      <a:lnTo>
                        <a:pt x="443" y="15"/>
                      </a:lnTo>
                      <a:lnTo>
                        <a:pt x="443" y="14"/>
                      </a:lnTo>
                      <a:lnTo>
                        <a:pt x="440" y="14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0" y="12"/>
                      </a:lnTo>
                      <a:lnTo>
                        <a:pt x="446" y="12"/>
                      </a:lnTo>
                      <a:lnTo>
                        <a:pt x="447" y="11"/>
                      </a:lnTo>
                      <a:lnTo>
                        <a:pt x="447" y="11"/>
                      </a:lnTo>
                      <a:lnTo>
                        <a:pt x="444" y="11"/>
                      </a:lnTo>
                      <a:lnTo>
                        <a:pt x="443" y="11"/>
                      </a:lnTo>
                      <a:lnTo>
                        <a:pt x="443" y="10"/>
                      </a:lnTo>
                      <a:lnTo>
                        <a:pt x="443" y="10"/>
                      </a:lnTo>
                      <a:lnTo>
                        <a:pt x="442" y="8"/>
                      </a:lnTo>
                      <a:lnTo>
                        <a:pt x="442" y="8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42" y="10"/>
                      </a:lnTo>
                      <a:lnTo>
                        <a:pt x="435" y="11"/>
                      </a:lnTo>
                      <a:lnTo>
                        <a:pt x="435" y="10"/>
                      </a:lnTo>
                      <a:lnTo>
                        <a:pt x="435" y="10"/>
                      </a:lnTo>
                      <a:lnTo>
                        <a:pt x="435" y="11"/>
                      </a:lnTo>
                      <a:lnTo>
                        <a:pt x="432" y="11"/>
                      </a:lnTo>
                      <a:lnTo>
                        <a:pt x="431" y="12"/>
                      </a:lnTo>
                      <a:lnTo>
                        <a:pt x="431" y="14"/>
                      </a:lnTo>
                      <a:lnTo>
                        <a:pt x="430" y="15"/>
                      </a:lnTo>
                      <a:lnTo>
                        <a:pt x="428" y="15"/>
                      </a:lnTo>
                      <a:lnTo>
                        <a:pt x="428" y="17"/>
                      </a:lnTo>
                      <a:lnTo>
                        <a:pt x="427" y="19"/>
                      </a:lnTo>
                      <a:lnTo>
                        <a:pt x="425" y="20"/>
                      </a:lnTo>
                      <a:lnTo>
                        <a:pt x="423" y="21"/>
                      </a:lnTo>
                      <a:lnTo>
                        <a:pt x="423" y="24"/>
                      </a:lnTo>
                      <a:lnTo>
                        <a:pt x="423" y="24"/>
                      </a:lnTo>
                      <a:lnTo>
                        <a:pt x="422" y="24"/>
                      </a:lnTo>
                      <a:lnTo>
                        <a:pt x="422" y="23"/>
                      </a:lnTo>
                      <a:lnTo>
                        <a:pt x="422" y="24"/>
                      </a:lnTo>
                      <a:lnTo>
                        <a:pt x="422" y="24"/>
                      </a:lnTo>
                      <a:lnTo>
                        <a:pt x="421" y="24"/>
                      </a:lnTo>
                      <a:lnTo>
                        <a:pt x="421" y="25"/>
                      </a:lnTo>
                      <a:lnTo>
                        <a:pt x="422" y="25"/>
                      </a:lnTo>
                      <a:lnTo>
                        <a:pt x="421" y="27"/>
                      </a:lnTo>
                      <a:lnTo>
                        <a:pt x="422" y="29"/>
                      </a:lnTo>
                      <a:lnTo>
                        <a:pt x="421" y="29"/>
                      </a:lnTo>
                      <a:lnTo>
                        <a:pt x="421" y="31"/>
                      </a:lnTo>
                      <a:lnTo>
                        <a:pt x="421" y="31"/>
                      </a:lnTo>
                      <a:lnTo>
                        <a:pt x="421" y="33"/>
                      </a:lnTo>
                      <a:lnTo>
                        <a:pt x="421" y="33"/>
                      </a:lnTo>
                      <a:lnTo>
                        <a:pt x="419" y="34"/>
                      </a:lnTo>
                      <a:lnTo>
                        <a:pt x="417" y="33"/>
                      </a:lnTo>
                      <a:lnTo>
                        <a:pt x="417" y="34"/>
                      </a:lnTo>
                      <a:lnTo>
                        <a:pt x="417" y="34"/>
                      </a:lnTo>
                      <a:lnTo>
                        <a:pt x="415" y="34"/>
                      </a:lnTo>
                      <a:lnTo>
                        <a:pt x="417" y="37"/>
                      </a:lnTo>
                      <a:lnTo>
                        <a:pt x="415" y="37"/>
                      </a:lnTo>
                      <a:lnTo>
                        <a:pt x="415" y="38"/>
                      </a:lnTo>
                      <a:lnTo>
                        <a:pt x="415" y="38"/>
                      </a:lnTo>
                      <a:lnTo>
                        <a:pt x="414" y="40"/>
                      </a:lnTo>
                      <a:lnTo>
                        <a:pt x="413" y="40"/>
                      </a:lnTo>
                      <a:lnTo>
                        <a:pt x="414" y="44"/>
                      </a:lnTo>
                      <a:lnTo>
                        <a:pt x="413" y="46"/>
                      </a:lnTo>
                      <a:lnTo>
                        <a:pt x="413" y="49"/>
                      </a:lnTo>
                      <a:lnTo>
                        <a:pt x="411" y="49"/>
                      </a:lnTo>
                      <a:lnTo>
                        <a:pt x="410" y="52"/>
                      </a:lnTo>
                      <a:lnTo>
                        <a:pt x="409" y="52"/>
                      </a:lnTo>
                      <a:lnTo>
                        <a:pt x="409" y="53"/>
                      </a:lnTo>
                      <a:lnTo>
                        <a:pt x="408" y="54"/>
                      </a:lnTo>
                      <a:lnTo>
                        <a:pt x="406" y="55"/>
                      </a:lnTo>
                      <a:lnTo>
                        <a:pt x="406" y="58"/>
                      </a:lnTo>
                      <a:lnTo>
                        <a:pt x="406" y="59"/>
                      </a:lnTo>
                      <a:lnTo>
                        <a:pt x="406" y="59"/>
                      </a:lnTo>
                      <a:lnTo>
                        <a:pt x="405" y="59"/>
                      </a:lnTo>
                      <a:lnTo>
                        <a:pt x="404" y="61"/>
                      </a:lnTo>
                      <a:lnTo>
                        <a:pt x="404" y="62"/>
                      </a:lnTo>
                      <a:lnTo>
                        <a:pt x="406" y="62"/>
                      </a:lnTo>
                      <a:lnTo>
                        <a:pt x="406" y="65"/>
                      </a:lnTo>
                      <a:lnTo>
                        <a:pt x="408" y="65"/>
                      </a:lnTo>
                      <a:lnTo>
                        <a:pt x="408" y="66"/>
                      </a:lnTo>
                      <a:lnTo>
                        <a:pt x="408" y="66"/>
                      </a:lnTo>
                      <a:lnTo>
                        <a:pt x="408" y="69"/>
                      </a:lnTo>
                      <a:lnTo>
                        <a:pt x="409" y="69"/>
                      </a:lnTo>
                      <a:lnTo>
                        <a:pt x="409" y="70"/>
                      </a:lnTo>
                      <a:lnTo>
                        <a:pt x="410" y="71"/>
                      </a:lnTo>
                      <a:lnTo>
                        <a:pt x="413" y="71"/>
                      </a:lnTo>
                      <a:lnTo>
                        <a:pt x="414" y="72"/>
                      </a:lnTo>
                      <a:lnTo>
                        <a:pt x="417" y="74"/>
                      </a:lnTo>
                      <a:lnTo>
                        <a:pt x="417" y="75"/>
                      </a:lnTo>
                      <a:lnTo>
                        <a:pt x="415" y="75"/>
                      </a:lnTo>
                      <a:lnTo>
                        <a:pt x="415" y="76"/>
                      </a:lnTo>
                      <a:lnTo>
                        <a:pt x="413" y="76"/>
                      </a:lnTo>
                      <a:lnTo>
                        <a:pt x="413" y="76"/>
                      </a:lnTo>
                      <a:lnTo>
                        <a:pt x="411" y="76"/>
                      </a:lnTo>
                      <a:lnTo>
                        <a:pt x="411" y="78"/>
                      </a:lnTo>
                      <a:lnTo>
                        <a:pt x="406" y="78"/>
                      </a:lnTo>
                      <a:lnTo>
                        <a:pt x="404" y="80"/>
                      </a:lnTo>
                      <a:lnTo>
                        <a:pt x="398" y="82"/>
                      </a:lnTo>
                      <a:lnTo>
                        <a:pt x="398" y="83"/>
                      </a:lnTo>
                      <a:lnTo>
                        <a:pt x="397" y="83"/>
                      </a:lnTo>
                      <a:lnTo>
                        <a:pt x="396" y="84"/>
                      </a:lnTo>
                      <a:lnTo>
                        <a:pt x="394" y="84"/>
                      </a:lnTo>
                      <a:lnTo>
                        <a:pt x="394" y="86"/>
                      </a:lnTo>
                      <a:lnTo>
                        <a:pt x="392" y="86"/>
                      </a:lnTo>
                      <a:lnTo>
                        <a:pt x="392" y="83"/>
                      </a:lnTo>
                      <a:lnTo>
                        <a:pt x="393" y="82"/>
                      </a:lnTo>
                      <a:lnTo>
                        <a:pt x="393" y="82"/>
                      </a:lnTo>
                      <a:lnTo>
                        <a:pt x="394" y="82"/>
                      </a:lnTo>
                      <a:lnTo>
                        <a:pt x="394" y="80"/>
                      </a:lnTo>
                      <a:lnTo>
                        <a:pt x="393" y="80"/>
                      </a:lnTo>
                      <a:lnTo>
                        <a:pt x="392" y="79"/>
                      </a:lnTo>
                      <a:lnTo>
                        <a:pt x="391" y="79"/>
                      </a:lnTo>
                      <a:lnTo>
                        <a:pt x="391" y="76"/>
                      </a:lnTo>
                      <a:lnTo>
                        <a:pt x="388" y="78"/>
                      </a:lnTo>
                      <a:lnTo>
                        <a:pt x="385" y="78"/>
                      </a:lnTo>
                      <a:lnTo>
                        <a:pt x="381" y="78"/>
                      </a:lnTo>
                      <a:lnTo>
                        <a:pt x="381" y="78"/>
                      </a:lnTo>
                      <a:lnTo>
                        <a:pt x="377" y="78"/>
                      </a:lnTo>
                      <a:lnTo>
                        <a:pt x="377" y="78"/>
                      </a:lnTo>
                      <a:lnTo>
                        <a:pt x="376" y="78"/>
                      </a:lnTo>
                      <a:lnTo>
                        <a:pt x="376" y="76"/>
                      </a:lnTo>
                      <a:lnTo>
                        <a:pt x="376" y="76"/>
                      </a:lnTo>
                      <a:lnTo>
                        <a:pt x="375" y="76"/>
                      </a:lnTo>
                      <a:lnTo>
                        <a:pt x="374" y="76"/>
                      </a:lnTo>
                      <a:lnTo>
                        <a:pt x="371" y="78"/>
                      </a:lnTo>
                      <a:lnTo>
                        <a:pt x="370" y="78"/>
                      </a:lnTo>
                      <a:lnTo>
                        <a:pt x="370" y="80"/>
                      </a:lnTo>
                      <a:lnTo>
                        <a:pt x="371" y="80"/>
                      </a:lnTo>
                      <a:lnTo>
                        <a:pt x="371" y="82"/>
                      </a:lnTo>
                      <a:lnTo>
                        <a:pt x="374" y="82"/>
                      </a:lnTo>
                      <a:lnTo>
                        <a:pt x="374" y="83"/>
                      </a:lnTo>
                      <a:lnTo>
                        <a:pt x="375" y="84"/>
                      </a:lnTo>
                      <a:lnTo>
                        <a:pt x="371" y="84"/>
                      </a:lnTo>
                      <a:lnTo>
                        <a:pt x="372" y="86"/>
                      </a:lnTo>
                      <a:lnTo>
                        <a:pt x="371" y="86"/>
                      </a:lnTo>
                      <a:lnTo>
                        <a:pt x="371" y="87"/>
                      </a:lnTo>
                      <a:lnTo>
                        <a:pt x="368" y="86"/>
                      </a:lnTo>
                      <a:lnTo>
                        <a:pt x="368" y="86"/>
                      </a:lnTo>
                      <a:lnTo>
                        <a:pt x="367" y="87"/>
                      </a:lnTo>
                      <a:lnTo>
                        <a:pt x="368" y="88"/>
                      </a:lnTo>
                      <a:lnTo>
                        <a:pt x="367" y="88"/>
                      </a:lnTo>
                      <a:lnTo>
                        <a:pt x="366" y="87"/>
                      </a:lnTo>
                      <a:lnTo>
                        <a:pt x="366" y="87"/>
                      </a:lnTo>
                      <a:lnTo>
                        <a:pt x="366" y="84"/>
                      </a:lnTo>
                      <a:lnTo>
                        <a:pt x="364" y="84"/>
                      </a:lnTo>
                      <a:lnTo>
                        <a:pt x="363" y="83"/>
                      </a:lnTo>
                      <a:lnTo>
                        <a:pt x="362" y="80"/>
                      </a:lnTo>
                      <a:lnTo>
                        <a:pt x="362" y="80"/>
                      </a:lnTo>
                      <a:lnTo>
                        <a:pt x="362" y="82"/>
                      </a:lnTo>
                      <a:lnTo>
                        <a:pt x="362" y="82"/>
                      </a:lnTo>
                      <a:lnTo>
                        <a:pt x="360" y="82"/>
                      </a:lnTo>
                      <a:lnTo>
                        <a:pt x="360" y="84"/>
                      </a:lnTo>
                      <a:lnTo>
                        <a:pt x="360" y="84"/>
                      </a:lnTo>
                      <a:lnTo>
                        <a:pt x="359" y="88"/>
                      </a:lnTo>
                      <a:lnTo>
                        <a:pt x="359" y="88"/>
                      </a:lnTo>
                      <a:lnTo>
                        <a:pt x="360" y="88"/>
                      </a:lnTo>
                      <a:lnTo>
                        <a:pt x="360" y="88"/>
                      </a:lnTo>
                      <a:lnTo>
                        <a:pt x="362" y="89"/>
                      </a:lnTo>
                      <a:lnTo>
                        <a:pt x="362" y="92"/>
                      </a:lnTo>
                      <a:lnTo>
                        <a:pt x="363" y="93"/>
                      </a:lnTo>
                      <a:lnTo>
                        <a:pt x="364" y="95"/>
                      </a:lnTo>
                      <a:lnTo>
                        <a:pt x="366" y="96"/>
                      </a:lnTo>
                      <a:lnTo>
                        <a:pt x="367" y="99"/>
                      </a:lnTo>
                      <a:lnTo>
                        <a:pt x="364" y="99"/>
                      </a:lnTo>
                      <a:lnTo>
                        <a:pt x="363" y="96"/>
                      </a:lnTo>
                      <a:lnTo>
                        <a:pt x="362" y="96"/>
                      </a:lnTo>
                      <a:lnTo>
                        <a:pt x="362" y="99"/>
                      </a:lnTo>
                      <a:lnTo>
                        <a:pt x="363" y="100"/>
                      </a:lnTo>
                      <a:lnTo>
                        <a:pt x="364" y="101"/>
                      </a:lnTo>
                      <a:lnTo>
                        <a:pt x="363" y="101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2" y="103"/>
                      </a:lnTo>
                      <a:lnTo>
                        <a:pt x="360" y="103"/>
                      </a:lnTo>
                      <a:lnTo>
                        <a:pt x="360" y="104"/>
                      </a:lnTo>
                      <a:lnTo>
                        <a:pt x="362" y="104"/>
                      </a:lnTo>
                      <a:lnTo>
                        <a:pt x="362" y="104"/>
                      </a:lnTo>
                      <a:lnTo>
                        <a:pt x="364" y="104"/>
                      </a:lnTo>
                      <a:lnTo>
                        <a:pt x="364" y="104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3" y="103"/>
                      </a:lnTo>
                      <a:lnTo>
                        <a:pt x="364" y="101"/>
                      </a:lnTo>
                      <a:lnTo>
                        <a:pt x="366" y="101"/>
                      </a:lnTo>
                      <a:lnTo>
                        <a:pt x="367" y="101"/>
                      </a:lnTo>
                      <a:lnTo>
                        <a:pt x="367" y="103"/>
                      </a:lnTo>
                      <a:lnTo>
                        <a:pt x="368" y="103"/>
                      </a:lnTo>
                      <a:lnTo>
                        <a:pt x="370" y="103"/>
                      </a:lnTo>
                      <a:lnTo>
                        <a:pt x="370" y="104"/>
                      </a:lnTo>
                      <a:lnTo>
                        <a:pt x="372" y="105"/>
                      </a:lnTo>
                      <a:lnTo>
                        <a:pt x="374" y="106"/>
                      </a:lnTo>
                      <a:lnTo>
                        <a:pt x="376" y="106"/>
                      </a:lnTo>
                      <a:lnTo>
                        <a:pt x="376" y="109"/>
                      </a:lnTo>
                      <a:lnTo>
                        <a:pt x="379" y="110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79" y="112"/>
                      </a:lnTo>
                      <a:lnTo>
                        <a:pt x="380" y="113"/>
                      </a:lnTo>
                      <a:lnTo>
                        <a:pt x="379" y="113"/>
                      </a:lnTo>
                      <a:lnTo>
                        <a:pt x="379" y="113"/>
                      </a:lnTo>
                      <a:lnTo>
                        <a:pt x="375" y="110"/>
                      </a:lnTo>
                      <a:lnTo>
                        <a:pt x="375" y="109"/>
                      </a:lnTo>
                      <a:lnTo>
                        <a:pt x="371" y="109"/>
                      </a:lnTo>
                      <a:lnTo>
                        <a:pt x="370" y="108"/>
                      </a:lnTo>
                      <a:lnTo>
                        <a:pt x="370" y="108"/>
                      </a:lnTo>
                      <a:lnTo>
                        <a:pt x="368" y="108"/>
                      </a:lnTo>
                      <a:lnTo>
                        <a:pt x="368" y="106"/>
                      </a:lnTo>
                      <a:lnTo>
                        <a:pt x="367" y="105"/>
                      </a:lnTo>
                      <a:lnTo>
                        <a:pt x="366" y="105"/>
                      </a:lnTo>
                      <a:lnTo>
                        <a:pt x="364" y="104"/>
                      </a:lnTo>
                      <a:lnTo>
                        <a:pt x="364" y="105"/>
                      </a:lnTo>
                      <a:lnTo>
                        <a:pt x="366" y="105"/>
                      </a:lnTo>
                      <a:lnTo>
                        <a:pt x="366" y="106"/>
                      </a:lnTo>
                      <a:lnTo>
                        <a:pt x="367" y="108"/>
                      </a:lnTo>
                      <a:lnTo>
                        <a:pt x="367" y="108"/>
                      </a:lnTo>
                      <a:lnTo>
                        <a:pt x="368" y="108"/>
                      </a:lnTo>
                      <a:lnTo>
                        <a:pt x="370" y="110"/>
                      </a:lnTo>
                      <a:lnTo>
                        <a:pt x="371" y="110"/>
                      </a:lnTo>
                      <a:lnTo>
                        <a:pt x="372" y="112"/>
                      </a:lnTo>
                      <a:lnTo>
                        <a:pt x="372" y="112"/>
                      </a:lnTo>
                      <a:lnTo>
                        <a:pt x="372" y="114"/>
                      </a:lnTo>
                      <a:lnTo>
                        <a:pt x="372" y="117"/>
                      </a:lnTo>
                      <a:lnTo>
                        <a:pt x="371" y="116"/>
                      </a:lnTo>
                      <a:lnTo>
                        <a:pt x="370" y="116"/>
                      </a:lnTo>
                      <a:lnTo>
                        <a:pt x="368" y="114"/>
                      </a:lnTo>
                      <a:lnTo>
                        <a:pt x="368" y="113"/>
                      </a:lnTo>
                      <a:lnTo>
                        <a:pt x="367" y="113"/>
                      </a:lnTo>
                      <a:lnTo>
                        <a:pt x="367" y="114"/>
                      </a:lnTo>
                      <a:lnTo>
                        <a:pt x="364" y="114"/>
                      </a:lnTo>
                      <a:lnTo>
                        <a:pt x="364" y="116"/>
                      </a:lnTo>
                      <a:lnTo>
                        <a:pt x="366" y="116"/>
                      </a:lnTo>
                      <a:lnTo>
                        <a:pt x="366" y="117"/>
                      </a:lnTo>
                      <a:lnTo>
                        <a:pt x="366" y="117"/>
                      </a:lnTo>
                      <a:lnTo>
                        <a:pt x="367" y="117"/>
                      </a:lnTo>
                      <a:lnTo>
                        <a:pt x="367" y="118"/>
                      </a:lnTo>
                      <a:lnTo>
                        <a:pt x="367" y="118"/>
                      </a:lnTo>
                      <a:lnTo>
                        <a:pt x="368" y="120"/>
                      </a:lnTo>
                      <a:lnTo>
                        <a:pt x="367" y="120"/>
                      </a:lnTo>
                      <a:lnTo>
                        <a:pt x="367" y="121"/>
                      </a:lnTo>
                      <a:lnTo>
                        <a:pt x="364" y="121"/>
                      </a:lnTo>
                      <a:lnTo>
                        <a:pt x="360" y="120"/>
                      </a:lnTo>
                      <a:lnTo>
                        <a:pt x="360" y="120"/>
                      </a:lnTo>
                      <a:lnTo>
                        <a:pt x="360" y="124"/>
                      </a:lnTo>
                      <a:lnTo>
                        <a:pt x="353" y="122"/>
                      </a:lnTo>
                      <a:lnTo>
                        <a:pt x="353" y="124"/>
                      </a:lnTo>
                      <a:lnTo>
                        <a:pt x="350" y="124"/>
                      </a:lnTo>
                      <a:lnTo>
                        <a:pt x="350" y="122"/>
                      </a:lnTo>
                      <a:lnTo>
                        <a:pt x="349" y="120"/>
                      </a:lnTo>
                      <a:lnTo>
                        <a:pt x="350" y="118"/>
                      </a:lnTo>
                      <a:lnTo>
                        <a:pt x="350" y="117"/>
                      </a:lnTo>
                      <a:lnTo>
                        <a:pt x="349" y="114"/>
                      </a:lnTo>
                      <a:lnTo>
                        <a:pt x="347" y="114"/>
                      </a:lnTo>
                      <a:lnTo>
                        <a:pt x="347" y="113"/>
                      </a:lnTo>
                      <a:lnTo>
                        <a:pt x="347" y="113"/>
                      </a:lnTo>
                      <a:lnTo>
                        <a:pt x="347" y="112"/>
                      </a:lnTo>
                      <a:lnTo>
                        <a:pt x="349" y="112"/>
                      </a:lnTo>
                      <a:lnTo>
                        <a:pt x="349" y="110"/>
                      </a:lnTo>
                      <a:lnTo>
                        <a:pt x="351" y="110"/>
                      </a:lnTo>
                      <a:lnTo>
                        <a:pt x="351" y="110"/>
                      </a:lnTo>
                      <a:lnTo>
                        <a:pt x="354" y="110"/>
                      </a:lnTo>
                      <a:lnTo>
                        <a:pt x="354" y="110"/>
                      </a:lnTo>
                      <a:lnTo>
                        <a:pt x="355" y="110"/>
                      </a:lnTo>
                      <a:lnTo>
                        <a:pt x="356" y="113"/>
                      </a:lnTo>
                      <a:lnTo>
                        <a:pt x="360" y="113"/>
                      </a:lnTo>
                      <a:lnTo>
                        <a:pt x="362" y="112"/>
                      </a:lnTo>
                      <a:lnTo>
                        <a:pt x="360" y="112"/>
                      </a:lnTo>
                      <a:lnTo>
                        <a:pt x="360" y="112"/>
                      </a:lnTo>
                      <a:lnTo>
                        <a:pt x="359" y="112"/>
                      </a:lnTo>
                      <a:lnTo>
                        <a:pt x="358" y="109"/>
                      </a:lnTo>
                      <a:lnTo>
                        <a:pt x="354" y="109"/>
                      </a:lnTo>
                      <a:lnTo>
                        <a:pt x="354" y="108"/>
                      </a:lnTo>
                      <a:lnTo>
                        <a:pt x="351" y="108"/>
                      </a:lnTo>
                      <a:lnTo>
                        <a:pt x="349" y="108"/>
                      </a:lnTo>
                      <a:lnTo>
                        <a:pt x="347" y="109"/>
                      </a:lnTo>
                      <a:lnTo>
                        <a:pt x="346" y="108"/>
                      </a:lnTo>
                      <a:lnTo>
                        <a:pt x="346" y="106"/>
                      </a:lnTo>
                      <a:lnTo>
                        <a:pt x="346" y="105"/>
                      </a:lnTo>
                      <a:lnTo>
                        <a:pt x="346" y="103"/>
                      </a:lnTo>
                      <a:lnTo>
                        <a:pt x="347" y="103"/>
                      </a:lnTo>
                      <a:lnTo>
                        <a:pt x="347" y="101"/>
                      </a:lnTo>
                      <a:lnTo>
                        <a:pt x="346" y="101"/>
                      </a:lnTo>
                      <a:lnTo>
                        <a:pt x="345" y="101"/>
                      </a:lnTo>
                      <a:lnTo>
                        <a:pt x="345" y="101"/>
                      </a:lnTo>
                      <a:lnTo>
                        <a:pt x="342" y="99"/>
                      </a:lnTo>
                      <a:lnTo>
                        <a:pt x="342" y="97"/>
                      </a:lnTo>
                      <a:lnTo>
                        <a:pt x="339" y="96"/>
                      </a:lnTo>
                      <a:lnTo>
                        <a:pt x="339" y="93"/>
                      </a:lnTo>
                      <a:lnTo>
                        <a:pt x="338" y="93"/>
                      </a:lnTo>
                      <a:lnTo>
                        <a:pt x="338" y="92"/>
                      </a:lnTo>
                      <a:lnTo>
                        <a:pt x="338" y="92"/>
                      </a:lnTo>
                      <a:lnTo>
                        <a:pt x="338" y="91"/>
                      </a:lnTo>
                      <a:lnTo>
                        <a:pt x="337" y="91"/>
                      </a:lnTo>
                      <a:lnTo>
                        <a:pt x="337" y="89"/>
                      </a:lnTo>
                      <a:lnTo>
                        <a:pt x="334" y="88"/>
                      </a:lnTo>
                      <a:lnTo>
                        <a:pt x="334" y="87"/>
                      </a:lnTo>
                      <a:lnTo>
                        <a:pt x="333" y="87"/>
                      </a:lnTo>
                      <a:lnTo>
                        <a:pt x="332" y="86"/>
                      </a:lnTo>
                      <a:lnTo>
                        <a:pt x="332" y="84"/>
                      </a:lnTo>
                      <a:lnTo>
                        <a:pt x="330" y="82"/>
                      </a:lnTo>
                      <a:lnTo>
                        <a:pt x="330" y="82"/>
                      </a:lnTo>
                      <a:lnTo>
                        <a:pt x="330" y="80"/>
                      </a:lnTo>
                      <a:lnTo>
                        <a:pt x="330" y="78"/>
                      </a:lnTo>
                      <a:lnTo>
                        <a:pt x="330" y="76"/>
                      </a:lnTo>
                      <a:lnTo>
                        <a:pt x="332" y="76"/>
                      </a:lnTo>
                      <a:lnTo>
                        <a:pt x="332" y="74"/>
                      </a:lnTo>
                      <a:lnTo>
                        <a:pt x="332" y="74"/>
                      </a:lnTo>
                      <a:lnTo>
                        <a:pt x="332" y="72"/>
                      </a:lnTo>
                      <a:lnTo>
                        <a:pt x="332" y="72"/>
                      </a:lnTo>
                      <a:lnTo>
                        <a:pt x="330" y="71"/>
                      </a:lnTo>
                      <a:lnTo>
                        <a:pt x="330" y="71"/>
                      </a:lnTo>
                      <a:lnTo>
                        <a:pt x="332" y="71"/>
                      </a:lnTo>
                      <a:lnTo>
                        <a:pt x="332" y="70"/>
                      </a:lnTo>
                      <a:lnTo>
                        <a:pt x="332" y="70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28" y="66"/>
                      </a:lnTo>
                      <a:lnTo>
                        <a:pt x="328" y="63"/>
                      </a:lnTo>
                      <a:lnTo>
                        <a:pt x="326" y="62"/>
                      </a:lnTo>
                      <a:lnTo>
                        <a:pt x="325" y="62"/>
                      </a:lnTo>
                      <a:lnTo>
                        <a:pt x="325" y="61"/>
                      </a:lnTo>
                      <a:lnTo>
                        <a:pt x="322" y="61"/>
                      </a:lnTo>
                      <a:lnTo>
                        <a:pt x="322" y="61"/>
                      </a:lnTo>
                      <a:lnTo>
                        <a:pt x="321" y="61"/>
                      </a:lnTo>
                      <a:lnTo>
                        <a:pt x="320" y="61"/>
                      </a:lnTo>
                      <a:lnTo>
                        <a:pt x="316" y="55"/>
                      </a:lnTo>
                      <a:lnTo>
                        <a:pt x="313" y="57"/>
                      </a:lnTo>
                      <a:lnTo>
                        <a:pt x="313" y="55"/>
                      </a:lnTo>
                      <a:lnTo>
                        <a:pt x="312" y="55"/>
                      </a:lnTo>
                      <a:lnTo>
                        <a:pt x="312" y="54"/>
                      </a:lnTo>
                      <a:lnTo>
                        <a:pt x="309" y="53"/>
                      </a:lnTo>
                      <a:lnTo>
                        <a:pt x="308" y="52"/>
                      </a:lnTo>
                      <a:lnTo>
                        <a:pt x="305" y="50"/>
                      </a:lnTo>
                      <a:lnTo>
                        <a:pt x="305" y="49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4" y="48"/>
                      </a:lnTo>
                      <a:lnTo>
                        <a:pt x="303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2" y="48"/>
                      </a:lnTo>
                      <a:lnTo>
                        <a:pt x="300" y="48"/>
                      </a:lnTo>
                      <a:lnTo>
                        <a:pt x="300" y="48"/>
                      </a:lnTo>
                      <a:lnTo>
                        <a:pt x="298" y="48"/>
                      </a:lnTo>
                      <a:lnTo>
                        <a:pt x="298" y="46"/>
                      </a:lnTo>
                      <a:lnTo>
                        <a:pt x="298" y="46"/>
                      </a:lnTo>
                      <a:lnTo>
                        <a:pt x="298" y="45"/>
                      </a:lnTo>
                      <a:lnTo>
                        <a:pt x="295" y="45"/>
                      </a:lnTo>
                      <a:lnTo>
                        <a:pt x="294" y="44"/>
                      </a:lnTo>
                      <a:lnTo>
                        <a:pt x="292" y="44"/>
                      </a:lnTo>
                      <a:lnTo>
                        <a:pt x="292" y="44"/>
                      </a:lnTo>
                      <a:lnTo>
                        <a:pt x="291" y="42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4" y="40"/>
                      </a:lnTo>
                      <a:lnTo>
                        <a:pt x="292" y="40"/>
                      </a:lnTo>
                      <a:lnTo>
                        <a:pt x="291" y="38"/>
                      </a:lnTo>
                      <a:lnTo>
                        <a:pt x="290" y="37"/>
                      </a:lnTo>
                      <a:lnTo>
                        <a:pt x="290" y="36"/>
                      </a:lnTo>
                      <a:lnTo>
                        <a:pt x="288" y="34"/>
                      </a:lnTo>
                      <a:lnTo>
                        <a:pt x="287" y="34"/>
                      </a:lnTo>
                      <a:lnTo>
                        <a:pt x="287" y="32"/>
                      </a:lnTo>
                      <a:lnTo>
                        <a:pt x="287" y="29"/>
                      </a:lnTo>
                      <a:lnTo>
                        <a:pt x="287" y="28"/>
                      </a:lnTo>
                      <a:lnTo>
                        <a:pt x="287" y="27"/>
                      </a:lnTo>
                      <a:lnTo>
                        <a:pt x="286" y="25"/>
                      </a:lnTo>
                      <a:lnTo>
                        <a:pt x="284" y="24"/>
                      </a:lnTo>
                      <a:lnTo>
                        <a:pt x="283" y="31"/>
                      </a:lnTo>
                      <a:lnTo>
                        <a:pt x="281" y="31"/>
                      </a:lnTo>
                      <a:lnTo>
                        <a:pt x="281" y="31"/>
                      </a:lnTo>
                      <a:lnTo>
                        <a:pt x="279" y="31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9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8" y="33"/>
                      </a:lnTo>
                      <a:lnTo>
                        <a:pt x="277" y="32"/>
                      </a:lnTo>
                      <a:lnTo>
                        <a:pt x="277" y="31"/>
                      </a:lnTo>
                      <a:lnTo>
                        <a:pt x="277" y="28"/>
                      </a:lnTo>
                      <a:lnTo>
                        <a:pt x="277" y="27"/>
                      </a:lnTo>
                      <a:lnTo>
                        <a:pt x="275" y="27"/>
                      </a:lnTo>
                      <a:lnTo>
                        <a:pt x="275" y="25"/>
                      </a:lnTo>
                      <a:lnTo>
                        <a:pt x="275" y="24"/>
                      </a:lnTo>
                      <a:lnTo>
                        <a:pt x="277" y="23"/>
                      </a:lnTo>
                      <a:lnTo>
                        <a:pt x="278" y="21"/>
                      </a:lnTo>
                      <a:lnTo>
                        <a:pt x="277" y="21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7" y="20"/>
                      </a:lnTo>
                      <a:lnTo>
                        <a:pt x="273" y="20"/>
                      </a:lnTo>
                      <a:lnTo>
                        <a:pt x="273" y="21"/>
                      </a:lnTo>
                      <a:lnTo>
                        <a:pt x="270" y="21"/>
                      </a:lnTo>
                      <a:lnTo>
                        <a:pt x="269" y="23"/>
                      </a:lnTo>
                      <a:lnTo>
                        <a:pt x="267" y="23"/>
                      </a:lnTo>
                      <a:lnTo>
                        <a:pt x="267" y="24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3"/>
                      </a:lnTo>
                      <a:lnTo>
                        <a:pt x="265" y="25"/>
                      </a:lnTo>
                      <a:lnTo>
                        <a:pt x="266" y="27"/>
                      </a:lnTo>
                      <a:lnTo>
                        <a:pt x="266" y="28"/>
                      </a:lnTo>
                      <a:lnTo>
                        <a:pt x="266" y="29"/>
                      </a:lnTo>
                      <a:lnTo>
                        <a:pt x="266" y="32"/>
                      </a:lnTo>
                      <a:lnTo>
                        <a:pt x="265" y="33"/>
                      </a:lnTo>
                      <a:lnTo>
                        <a:pt x="264" y="33"/>
                      </a:lnTo>
                      <a:lnTo>
                        <a:pt x="264" y="34"/>
                      </a:lnTo>
                      <a:lnTo>
                        <a:pt x="264" y="37"/>
                      </a:lnTo>
                      <a:lnTo>
                        <a:pt x="264" y="38"/>
                      </a:lnTo>
                      <a:lnTo>
                        <a:pt x="265" y="40"/>
                      </a:lnTo>
                      <a:lnTo>
                        <a:pt x="265" y="41"/>
                      </a:lnTo>
                      <a:lnTo>
                        <a:pt x="265" y="41"/>
                      </a:lnTo>
                      <a:lnTo>
                        <a:pt x="266" y="41"/>
                      </a:lnTo>
                      <a:lnTo>
                        <a:pt x="266" y="42"/>
                      </a:lnTo>
                      <a:lnTo>
                        <a:pt x="267" y="42"/>
                      </a:lnTo>
                      <a:lnTo>
                        <a:pt x="267" y="42"/>
                      </a:lnTo>
                      <a:lnTo>
                        <a:pt x="270" y="42"/>
                      </a:lnTo>
                      <a:lnTo>
                        <a:pt x="270" y="44"/>
                      </a:lnTo>
                      <a:lnTo>
                        <a:pt x="273" y="44"/>
                      </a:lnTo>
                      <a:lnTo>
                        <a:pt x="273" y="44"/>
                      </a:lnTo>
                      <a:lnTo>
                        <a:pt x="274" y="45"/>
                      </a:lnTo>
                      <a:lnTo>
                        <a:pt x="274" y="46"/>
                      </a:lnTo>
                      <a:lnTo>
                        <a:pt x="275" y="46"/>
                      </a:lnTo>
                      <a:lnTo>
                        <a:pt x="275" y="48"/>
                      </a:lnTo>
                      <a:lnTo>
                        <a:pt x="278" y="49"/>
                      </a:lnTo>
                      <a:lnTo>
                        <a:pt x="278" y="52"/>
                      </a:lnTo>
                      <a:lnTo>
                        <a:pt x="278" y="52"/>
                      </a:lnTo>
                      <a:lnTo>
                        <a:pt x="278" y="53"/>
                      </a:lnTo>
                      <a:lnTo>
                        <a:pt x="279" y="53"/>
                      </a:lnTo>
                      <a:lnTo>
                        <a:pt x="279" y="54"/>
                      </a:lnTo>
                      <a:lnTo>
                        <a:pt x="279" y="54"/>
                      </a:lnTo>
                      <a:lnTo>
                        <a:pt x="281" y="57"/>
                      </a:lnTo>
                      <a:lnTo>
                        <a:pt x="281" y="57"/>
                      </a:lnTo>
                      <a:lnTo>
                        <a:pt x="281" y="58"/>
                      </a:lnTo>
                      <a:lnTo>
                        <a:pt x="284" y="61"/>
                      </a:lnTo>
                      <a:lnTo>
                        <a:pt x="284" y="62"/>
                      </a:lnTo>
                      <a:lnTo>
                        <a:pt x="287" y="65"/>
                      </a:lnTo>
                      <a:lnTo>
                        <a:pt x="287" y="65"/>
                      </a:lnTo>
                      <a:lnTo>
                        <a:pt x="288" y="65"/>
                      </a:lnTo>
                      <a:lnTo>
                        <a:pt x="290" y="66"/>
                      </a:lnTo>
                      <a:lnTo>
                        <a:pt x="294" y="66"/>
                      </a:lnTo>
                      <a:lnTo>
                        <a:pt x="294" y="67"/>
                      </a:lnTo>
                      <a:lnTo>
                        <a:pt x="295" y="66"/>
                      </a:lnTo>
                      <a:lnTo>
                        <a:pt x="295" y="67"/>
                      </a:lnTo>
                      <a:lnTo>
                        <a:pt x="298" y="67"/>
                      </a:lnTo>
                      <a:lnTo>
                        <a:pt x="300" y="67"/>
                      </a:lnTo>
                      <a:lnTo>
                        <a:pt x="299" y="71"/>
                      </a:lnTo>
                      <a:lnTo>
                        <a:pt x="299" y="71"/>
                      </a:lnTo>
                      <a:lnTo>
                        <a:pt x="302" y="74"/>
                      </a:lnTo>
                      <a:lnTo>
                        <a:pt x="304" y="75"/>
                      </a:lnTo>
                      <a:lnTo>
                        <a:pt x="307" y="76"/>
                      </a:lnTo>
                      <a:lnTo>
                        <a:pt x="308" y="76"/>
                      </a:lnTo>
                      <a:lnTo>
                        <a:pt x="309" y="78"/>
                      </a:lnTo>
                      <a:lnTo>
                        <a:pt x="311" y="78"/>
                      </a:lnTo>
                      <a:lnTo>
                        <a:pt x="315" y="82"/>
                      </a:lnTo>
                      <a:lnTo>
                        <a:pt x="316" y="83"/>
                      </a:lnTo>
                      <a:lnTo>
                        <a:pt x="317" y="83"/>
                      </a:lnTo>
                      <a:lnTo>
                        <a:pt x="317" y="84"/>
                      </a:lnTo>
                      <a:lnTo>
                        <a:pt x="317" y="87"/>
                      </a:lnTo>
                      <a:lnTo>
                        <a:pt x="319" y="87"/>
                      </a:lnTo>
                      <a:lnTo>
                        <a:pt x="319" y="87"/>
                      </a:lnTo>
                      <a:lnTo>
                        <a:pt x="319" y="88"/>
                      </a:lnTo>
                      <a:lnTo>
                        <a:pt x="317" y="88"/>
                      </a:lnTo>
                      <a:lnTo>
                        <a:pt x="317" y="88"/>
                      </a:lnTo>
                      <a:lnTo>
                        <a:pt x="317" y="89"/>
                      </a:lnTo>
                      <a:lnTo>
                        <a:pt x="315" y="89"/>
                      </a:lnTo>
                      <a:lnTo>
                        <a:pt x="315" y="86"/>
                      </a:lnTo>
                      <a:lnTo>
                        <a:pt x="312" y="86"/>
                      </a:lnTo>
                      <a:lnTo>
                        <a:pt x="309" y="86"/>
                      </a:lnTo>
                      <a:lnTo>
                        <a:pt x="308" y="84"/>
                      </a:lnTo>
                      <a:lnTo>
                        <a:pt x="307" y="83"/>
                      </a:lnTo>
                      <a:lnTo>
                        <a:pt x="305" y="83"/>
                      </a:lnTo>
                      <a:lnTo>
                        <a:pt x="304" y="86"/>
                      </a:lnTo>
                      <a:lnTo>
                        <a:pt x="303" y="88"/>
                      </a:lnTo>
                      <a:lnTo>
                        <a:pt x="302" y="91"/>
                      </a:lnTo>
                      <a:lnTo>
                        <a:pt x="303" y="92"/>
                      </a:lnTo>
                      <a:lnTo>
                        <a:pt x="304" y="92"/>
                      </a:lnTo>
                      <a:lnTo>
                        <a:pt x="304" y="93"/>
                      </a:lnTo>
                      <a:lnTo>
                        <a:pt x="304" y="95"/>
                      </a:lnTo>
                      <a:lnTo>
                        <a:pt x="305" y="96"/>
                      </a:lnTo>
                      <a:lnTo>
                        <a:pt x="307" y="96"/>
                      </a:lnTo>
                      <a:lnTo>
                        <a:pt x="307" y="97"/>
                      </a:lnTo>
                      <a:lnTo>
                        <a:pt x="307" y="99"/>
                      </a:lnTo>
                      <a:lnTo>
                        <a:pt x="307" y="99"/>
                      </a:lnTo>
                      <a:lnTo>
                        <a:pt x="307" y="103"/>
                      </a:lnTo>
                      <a:lnTo>
                        <a:pt x="307" y="103"/>
                      </a:lnTo>
                      <a:lnTo>
                        <a:pt x="305" y="104"/>
                      </a:lnTo>
                      <a:lnTo>
                        <a:pt x="304" y="104"/>
                      </a:lnTo>
                      <a:lnTo>
                        <a:pt x="304" y="104"/>
                      </a:lnTo>
                      <a:lnTo>
                        <a:pt x="303" y="105"/>
                      </a:lnTo>
                      <a:lnTo>
                        <a:pt x="303" y="109"/>
                      </a:lnTo>
                      <a:lnTo>
                        <a:pt x="302" y="109"/>
                      </a:lnTo>
                      <a:lnTo>
                        <a:pt x="302" y="110"/>
                      </a:lnTo>
                      <a:lnTo>
                        <a:pt x="300" y="110"/>
                      </a:lnTo>
                      <a:lnTo>
                        <a:pt x="300" y="112"/>
                      </a:lnTo>
                      <a:lnTo>
                        <a:pt x="299" y="112"/>
                      </a:lnTo>
                      <a:lnTo>
                        <a:pt x="299" y="114"/>
                      </a:lnTo>
                      <a:lnTo>
                        <a:pt x="298" y="114"/>
                      </a:lnTo>
                      <a:lnTo>
                        <a:pt x="296" y="114"/>
                      </a:lnTo>
                      <a:lnTo>
                        <a:pt x="296" y="114"/>
                      </a:lnTo>
                      <a:lnTo>
                        <a:pt x="294" y="114"/>
                      </a:lnTo>
                      <a:lnTo>
                        <a:pt x="295" y="112"/>
                      </a:lnTo>
                      <a:lnTo>
                        <a:pt x="295" y="110"/>
                      </a:lnTo>
                      <a:lnTo>
                        <a:pt x="295" y="108"/>
                      </a:lnTo>
                      <a:lnTo>
                        <a:pt x="296" y="108"/>
                      </a:lnTo>
                      <a:lnTo>
                        <a:pt x="296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9" y="104"/>
                      </a:lnTo>
                      <a:lnTo>
                        <a:pt x="298" y="100"/>
                      </a:lnTo>
                      <a:lnTo>
                        <a:pt x="298" y="100"/>
                      </a:lnTo>
                      <a:lnTo>
                        <a:pt x="296" y="97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8" y="96"/>
                      </a:lnTo>
                      <a:lnTo>
                        <a:pt x="295" y="89"/>
                      </a:lnTo>
                      <a:lnTo>
                        <a:pt x="294" y="89"/>
                      </a:lnTo>
                      <a:lnTo>
                        <a:pt x="291" y="88"/>
                      </a:lnTo>
                      <a:lnTo>
                        <a:pt x="290" y="87"/>
                      </a:lnTo>
                      <a:lnTo>
                        <a:pt x="288" y="87"/>
                      </a:lnTo>
                      <a:lnTo>
                        <a:pt x="288" y="84"/>
                      </a:lnTo>
                      <a:lnTo>
                        <a:pt x="287" y="83"/>
                      </a:lnTo>
                      <a:lnTo>
                        <a:pt x="286" y="82"/>
                      </a:lnTo>
                      <a:lnTo>
                        <a:pt x="283" y="82"/>
                      </a:lnTo>
                      <a:lnTo>
                        <a:pt x="283" y="79"/>
                      </a:lnTo>
                      <a:lnTo>
                        <a:pt x="282" y="79"/>
                      </a:lnTo>
                      <a:lnTo>
                        <a:pt x="279" y="78"/>
                      </a:lnTo>
                      <a:lnTo>
                        <a:pt x="278" y="76"/>
                      </a:lnTo>
                      <a:lnTo>
                        <a:pt x="278" y="75"/>
                      </a:lnTo>
                      <a:lnTo>
                        <a:pt x="274" y="75"/>
                      </a:lnTo>
                      <a:lnTo>
                        <a:pt x="274" y="75"/>
                      </a:lnTo>
                      <a:lnTo>
                        <a:pt x="273" y="75"/>
                      </a:lnTo>
                      <a:lnTo>
                        <a:pt x="271" y="74"/>
                      </a:lnTo>
                      <a:lnTo>
                        <a:pt x="266" y="72"/>
                      </a:lnTo>
                      <a:lnTo>
                        <a:pt x="264" y="69"/>
                      </a:lnTo>
                      <a:lnTo>
                        <a:pt x="264" y="67"/>
                      </a:lnTo>
                      <a:lnTo>
                        <a:pt x="262" y="67"/>
                      </a:lnTo>
                      <a:lnTo>
                        <a:pt x="262" y="66"/>
                      </a:lnTo>
                      <a:lnTo>
                        <a:pt x="261" y="66"/>
                      </a:lnTo>
                      <a:lnTo>
                        <a:pt x="260" y="63"/>
                      </a:lnTo>
                      <a:lnTo>
                        <a:pt x="257" y="62"/>
                      </a:lnTo>
                      <a:lnTo>
                        <a:pt x="256" y="61"/>
                      </a:lnTo>
                      <a:lnTo>
                        <a:pt x="254" y="58"/>
                      </a:lnTo>
                      <a:lnTo>
                        <a:pt x="253" y="55"/>
                      </a:lnTo>
                      <a:lnTo>
                        <a:pt x="253" y="53"/>
                      </a:lnTo>
                      <a:lnTo>
                        <a:pt x="250" y="52"/>
                      </a:lnTo>
                      <a:lnTo>
                        <a:pt x="250" y="49"/>
                      </a:lnTo>
                      <a:lnTo>
                        <a:pt x="250" y="49"/>
                      </a:lnTo>
                      <a:lnTo>
                        <a:pt x="250" y="48"/>
                      </a:lnTo>
                      <a:lnTo>
                        <a:pt x="248" y="46"/>
                      </a:lnTo>
                      <a:lnTo>
                        <a:pt x="248" y="42"/>
                      </a:lnTo>
                      <a:lnTo>
                        <a:pt x="248" y="42"/>
                      </a:lnTo>
                      <a:lnTo>
                        <a:pt x="248" y="41"/>
                      </a:lnTo>
                      <a:lnTo>
                        <a:pt x="245" y="41"/>
                      </a:lnTo>
                      <a:lnTo>
                        <a:pt x="244" y="40"/>
                      </a:lnTo>
                      <a:lnTo>
                        <a:pt x="244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39" y="37"/>
                      </a:lnTo>
                      <a:lnTo>
                        <a:pt x="237" y="36"/>
                      </a:lnTo>
                      <a:lnTo>
                        <a:pt x="237" y="36"/>
                      </a:lnTo>
                      <a:lnTo>
                        <a:pt x="236" y="34"/>
                      </a:lnTo>
                      <a:lnTo>
                        <a:pt x="233" y="34"/>
                      </a:lnTo>
                      <a:lnTo>
                        <a:pt x="233" y="34"/>
                      </a:lnTo>
                      <a:lnTo>
                        <a:pt x="232" y="36"/>
                      </a:lnTo>
                      <a:lnTo>
                        <a:pt x="231" y="36"/>
                      </a:lnTo>
                      <a:lnTo>
                        <a:pt x="231" y="38"/>
                      </a:lnTo>
                      <a:lnTo>
                        <a:pt x="228" y="41"/>
                      </a:lnTo>
                      <a:lnTo>
                        <a:pt x="227" y="42"/>
                      </a:lnTo>
                      <a:lnTo>
                        <a:pt x="224" y="42"/>
                      </a:lnTo>
                      <a:lnTo>
                        <a:pt x="224" y="44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0" y="45"/>
                      </a:lnTo>
                      <a:lnTo>
                        <a:pt x="220" y="45"/>
                      </a:lnTo>
                      <a:lnTo>
                        <a:pt x="219" y="45"/>
                      </a:lnTo>
                      <a:lnTo>
                        <a:pt x="219" y="46"/>
                      </a:lnTo>
                      <a:lnTo>
                        <a:pt x="218" y="46"/>
                      </a:lnTo>
                      <a:lnTo>
                        <a:pt x="218" y="46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8" y="48"/>
                      </a:lnTo>
                      <a:lnTo>
                        <a:pt x="216" y="49"/>
                      </a:lnTo>
                      <a:lnTo>
                        <a:pt x="216" y="50"/>
                      </a:lnTo>
                      <a:lnTo>
                        <a:pt x="212" y="50"/>
                      </a:lnTo>
                      <a:lnTo>
                        <a:pt x="210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50"/>
                      </a:lnTo>
                      <a:lnTo>
                        <a:pt x="209" y="49"/>
                      </a:lnTo>
                      <a:lnTo>
                        <a:pt x="206" y="49"/>
                      </a:lnTo>
                      <a:lnTo>
                        <a:pt x="206" y="48"/>
                      </a:lnTo>
                      <a:lnTo>
                        <a:pt x="205" y="48"/>
                      </a:lnTo>
                      <a:lnTo>
                        <a:pt x="203" y="46"/>
                      </a:lnTo>
                      <a:lnTo>
                        <a:pt x="201" y="48"/>
                      </a:lnTo>
                      <a:lnTo>
                        <a:pt x="201" y="46"/>
                      </a:lnTo>
                      <a:lnTo>
                        <a:pt x="198" y="46"/>
                      </a:lnTo>
                      <a:lnTo>
                        <a:pt x="195" y="45"/>
                      </a:lnTo>
                      <a:lnTo>
                        <a:pt x="194" y="46"/>
                      </a:lnTo>
                      <a:lnTo>
                        <a:pt x="192" y="46"/>
                      </a:lnTo>
                      <a:lnTo>
                        <a:pt x="192" y="48"/>
                      </a:lnTo>
                      <a:lnTo>
                        <a:pt x="190" y="48"/>
                      </a:lnTo>
                      <a:lnTo>
                        <a:pt x="190" y="48"/>
                      </a:lnTo>
                      <a:lnTo>
                        <a:pt x="190" y="49"/>
                      </a:lnTo>
                      <a:lnTo>
                        <a:pt x="189" y="49"/>
                      </a:lnTo>
                      <a:lnTo>
                        <a:pt x="189" y="50"/>
                      </a:lnTo>
                      <a:lnTo>
                        <a:pt x="185" y="50"/>
                      </a:lnTo>
                      <a:lnTo>
                        <a:pt x="185" y="58"/>
                      </a:lnTo>
                      <a:lnTo>
                        <a:pt x="185" y="58"/>
                      </a:lnTo>
                      <a:lnTo>
                        <a:pt x="186" y="59"/>
                      </a:lnTo>
                      <a:lnTo>
                        <a:pt x="186" y="62"/>
                      </a:lnTo>
                      <a:lnTo>
                        <a:pt x="186" y="63"/>
                      </a:lnTo>
                      <a:lnTo>
                        <a:pt x="185" y="63"/>
                      </a:lnTo>
                      <a:lnTo>
                        <a:pt x="184" y="66"/>
                      </a:lnTo>
                      <a:lnTo>
                        <a:pt x="181" y="67"/>
                      </a:lnTo>
                      <a:lnTo>
                        <a:pt x="177" y="69"/>
                      </a:lnTo>
                      <a:lnTo>
                        <a:pt x="177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6" y="70"/>
                      </a:lnTo>
                      <a:lnTo>
                        <a:pt x="175" y="71"/>
                      </a:lnTo>
                      <a:lnTo>
                        <a:pt x="175" y="71"/>
                      </a:lnTo>
                      <a:lnTo>
                        <a:pt x="172" y="71"/>
                      </a:lnTo>
                      <a:lnTo>
                        <a:pt x="171" y="74"/>
                      </a:lnTo>
                      <a:lnTo>
                        <a:pt x="169" y="74"/>
                      </a:lnTo>
                      <a:lnTo>
                        <a:pt x="169" y="74"/>
                      </a:lnTo>
                      <a:lnTo>
                        <a:pt x="168" y="75"/>
                      </a:lnTo>
                      <a:lnTo>
                        <a:pt x="167" y="76"/>
                      </a:lnTo>
                      <a:lnTo>
                        <a:pt x="164" y="78"/>
                      </a:lnTo>
                      <a:lnTo>
                        <a:pt x="164" y="80"/>
                      </a:lnTo>
                      <a:lnTo>
                        <a:pt x="163" y="82"/>
                      </a:lnTo>
                      <a:lnTo>
                        <a:pt x="161" y="83"/>
                      </a:lnTo>
                      <a:lnTo>
                        <a:pt x="161" y="84"/>
                      </a:lnTo>
                      <a:lnTo>
                        <a:pt x="160" y="84"/>
                      </a:lnTo>
                      <a:lnTo>
                        <a:pt x="160" y="86"/>
                      </a:lnTo>
                      <a:lnTo>
                        <a:pt x="159" y="87"/>
                      </a:lnTo>
                      <a:lnTo>
                        <a:pt x="159" y="88"/>
                      </a:lnTo>
                      <a:lnTo>
                        <a:pt x="156" y="88"/>
                      </a:lnTo>
                      <a:lnTo>
                        <a:pt x="156" y="89"/>
                      </a:lnTo>
                      <a:lnTo>
                        <a:pt x="156" y="89"/>
                      </a:lnTo>
                      <a:lnTo>
                        <a:pt x="155" y="91"/>
                      </a:lnTo>
                      <a:lnTo>
                        <a:pt x="155" y="92"/>
                      </a:lnTo>
                      <a:lnTo>
                        <a:pt x="155" y="93"/>
                      </a:lnTo>
                      <a:lnTo>
                        <a:pt x="156" y="95"/>
                      </a:lnTo>
                      <a:lnTo>
                        <a:pt x="156" y="96"/>
                      </a:lnTo>
                      <a:lnTo>
                        <a:pt x="159" y="97"/>
                      </a:lnTo>
                      <a:lnTo>
                        <a:pt x="159" y="99"/>
                      </a:lnTo>
                      <a:lnTo>
                        <a:pt x="158" y="100"/>
                      </a:lnTo>
                      <a:lnTo>
                        <a:pt x="156" y="100"/>
                      </a:lnTo>
                      <a:lnTo>
                        <a:pt x="156" y="101"/>
                      </a:lnTo>
                      <a:lnTo>
                        <a:pt x="155" y="103"/>
                      </a:lnTo>
                      <a:lnTo>
                        <a:pt x="152" y="104"/>
                      </a:lnTo>
                      <a:lnTo>
                        <a:pt x="152" y="105"/>
                      </a:lnTo>
                      <a:lnTo>
                        <a:pt x="150" y="106"/>
                      </a:lnTo>
                      <a:lnTo>
                        <a:pt x="150" y="109"/>
                      </a:lnTo>
                      <a:lnTo>
                        <a:pt x="150" y="109"/>
                      </a:lnTo>
                      <a:lnTo>
                        <a:pt x="150" y="112"/>
                      </a:lnTo>
                      <a:lnTo>
                        <a:pt x="148" y="113"/>
                      </a:lnTo>
                      <a:lnTo>
                        <a:pt x="147" y="113"/>
                      </a:lnTo>
                      <a:lnTo>
                        <a:pt x="147" y="113"/>
                      </a:lnTo>
                      <a:lnTo>
                        <a:pt x="144" y="113"/>
                      </a:lnTo>
                      <a:lnTo>
                        <a:pt x="143" y="114"/>
                      </a:lnTo>
                      <a:lnTo>
                        <a:pt x="140" y="116"/>
                      </a:lnTo>
                      <a:lnTo>
                        <a:pt x="140" y="117"/>
                      </a:lnTo>
                      <a:lnTo>
                        <a:pt x="139" y="118"/>
                      </a:lnTo>
                      <a:lnTo>
                        <a:pt x="138" y="120"/>
                      </a:lnTo>
                      <a:lnTo>
                        <a:pt x="137" y="121"/>
                      </a:lnTo>
                      <a:lnTo>
                        <a:pt x="137" y="124"/>
                      </a:lnTo>
                      <a:lnTo>
                        <a:pt x="135" y="124"/>
                      </a:lnTo>
                      <a:lnTo>
                        <a:pt x="134" y="125"/>
                      </a:lnTo>
                      <a:lnTo>
                        <a:pt x="129" y="125"/>
                      </a:lnTo>
                      <a:lnTo>
                        <a:pt x="129" y="125"/>
                      </a:lnTo>
                      <a:lnTo>
                        <a:pt x="127" y="125"/>
                      </a:lnTo>
                      <a:lnTo>
                        <a:pt x="127" y="126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3" y="125"/>
                      </a:lnTo>
                      <a:lnTo>
                        <a:pt x="122" y="125"/>
                      </a:lnTo>
                      <a:lnTo>
                        <a:pt x="122" y="126"/>
                      </a:lnTo>
                      <a:lnTo>
                        <a:pt x="121" y="125"/>
                      </a:lnTo>
                      <a:lnTo>
                        <a:pt x="121" y="125"/>
                      </a:lnTo>
                      <a:lnTo>
                        <a:pt x="120" y="125"/>
                      </a:lnTo>
                      <a:lnTo>
                        <a:pt x="117" y="124"/>
                      </a:lnTo>
                      <a:lnTo>
                        <a:pt x="116" y="126"/>
                      </a:lnTo>
                      <a:lnTo>
                        <a:pt x="112" y="127"/>
                      </a:lnTo>
                      <a:lnTo>
                        <a:pt x="112" y="127"/>
                      </a:lnTo>
                      <a:lnTo>
                        <a:pt x="110" y="129"/>
                      </a:lnTo>
                      <a:lnTo>
                        <a:pt x="109" y="129"/>
                      </a:lnTo>
                      <a:lnTo>
                        <a:pt x="108" y="130"/>
                      </a:lnTo>
                      <a:lnTo>
                        <a:pt x="103" y="129"/>
                      </a:lnTo>
                      <a:lnTo>
                        <a:pt x="101" y="127"/>
                      </a:lnTo>
                      <a:lnTo>
                        <a:pt x="101" y="126"/>
                      </a:lnTo>
                      <a:lnTo>
                        <a:pt x="100" y="126"/>
                      </a:lnTo>
                      <a:lnTo>
                        <a:pt x="100" y="122"/>
                      </a:lnTo>
                      <a:lnTo>
                        <a:pt x="99" y="122"/>
                      </a:lnTo>
                      <a:lnTo>
                        <a:pt x="96" y="118"/>
                      </a:lnTo>
                      <a:lnTo>
                        <a:pt x="92" y="118"/>
                      </a:lnTo>
                      <a:lnTo>
                        <a:pt x="92" y="120"/>
                      </a:lnTo>
                      <a:lnTo>
                        <a:pt x="89" y="120"/>
                      </a:lnTo>
                      <a:lnTo>
                        <a:pt x="88" y="120"/>
                      </a:lnTo>
                      <a:lnTo>
                        <a:pt x="87" y="121"/>
                      </a:lnTo>
                      <a:lnTo>
                        <a:pt x="84" y="121"/>
                      </a:lnTo>
                      <a:lnTo>
                        <a:pt x="84" y="121"/>
                      </a:lnTo>
                      <a:lnTo>
                        <a:pt x="83" y="120"/>
                      </a:lnTo>
                      <a:lnTo>
                        <a:pt x="80" y="120"/>
                      </a:lnTo>
                      <a:lnTo>
                        <a:pt x="80" y="118"/>
                      </a:lnTo>
                      <a:lnTo>
                        <a:pt x="79" y="118"/>
                      </a:lnTo>
                      <a:lnTo>
                        <a:pt x="76" y="120"/>
                      </a:lnTo>
                      <a:lnTo>
                        <a:pt x="75" y="120"/>
                      </a:lnTo>
                      <a:lnTo>
                        <a:pt x="76" y="110"/>
                      </a:lnTo>
                      <a:lnTo>
                        <a:pt x="76" y="110"/>
                      </a:lnTo>
                      <a:lnTo>
                        <a:pt x="75" y="104"/>
                      </a:lnTo>
                      <a:lnTo>
                        <a:pt x="74" y="104"/>
                      </a:lnTo>
                      <a:lnTo>
                        <a:pt x="74" y="103"/>
                      </a:lnTo>
                      <a:lnTo>
                        <a:pt x="74" y="103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101"/>
                      </a:lnTo>
                      <a:lnTo>
                        <a:pt x="75" y="99"/>
                      </a:lnTo>
                      <a:lnTo>
                        <a:pt x="74" y="99"/>
                      </a:lnTo>
                      <a:lnTo>
                        <a:pt x="74" y="101"/>
                      </a:lnTo>
                      <a:lnTo>
                        <a:pt x="72" y="101"/>
                      </a:lnTo>
                      <a:lnTo>
                        <a:pt x="72" y="100"/>
                      </a:lnTo>
                      <a:lnTo>
                        <a:pt x="72" y="100"/>
                      </a:lnTo>
                      <a:lnTo>
                        <a:pt x="72" y="97"/>
                      </a:lnTo>
                      <a:lnTo>
                        <a:pt x="72" y="95"/>
                      </a:lnTo>
                      <a:lnTo>
                        <a:pt x="74" y="93"/>
                      </a:lnTo>
                      <a:lnTo>
                        <a:pt x="72" y="92"/>
                      </a:lnTo>
                      <a:lnTo>
                        <a:pt x="75" y="92"/>
                      </a:lnTo>
                      <a:lnTo>
                        <a:pt x="75" y="89"/>
                      </a:lnTo>
                      <a:lnTo>
                        <a:pt x="75" y="88"/>
                      </a:lnTo>
                      <a:lnTo>
                        <a:pt x="76" y="87"/>
                      </a:lnTo>
                      <a:lnTo>
                        <a:pt x="76" y="87"/>
                      </a:lnTo>
                      <a:lnTo>
                        <a:pt x="76" y="86"/>
                      </a:lnTo>
                      <a:lnTo>
                        <a:pt x="76" y="84"/>
                      </a:lnTo>
                      <a:lnTo>
                        <a:pt x="76" y="83"/>
                      </a:lnTo>
                      <a:lnTo>
                        <a:pt x="78" y="82"/>
                      </a:lnTo>
                      <a:lnTo>
                        <a:pt x="78" y="80"/>
                      </a:lnTo>
                      <a:lnTo>
                        <a:pt x="79" y="80"/>
                      </a:lnTo>
                      <a:lnTo>
                        <a:pt x="79" y="76"/>
                      </a:lnTo>
                      <a:lnTo>
                        <a:pt x="80" y="76"/>
                      </a:lnTo>
                      <a:lnTo>
                        <a:pt x="80" y="72"/>
                      </a:lnTo>
                      <a:lnTo>
                        <a:pt x="79" y="72"/>
                      </a:lnTo>
                      <a:lnTo>
                        <a:pt x="80" y="71"/>
                      </a:lnTo>
                      <a:lnTo>
                        <a:pt x="78" y="71"/>
                      </a:lnTo>
                      <a:lnTo>
                        <a:pt x="78" y="63"/>
                      </a:lnTo>
                      <a:lnTo>
                        <a:pt x="76" y="63"/>
                      </a:lnTo>
                      <a:lnTo>
                        <a:pt x="78" y="61"/>
                      </a:lnTo>
                      <a:lnTo>
                        <a:pt x="79" y="59"/>
                      </a:lnTo>
                      <a:lnTo>
                        <a:pt x="78" y="59"/>
                      </a:lnTo>
                      <a:lnTo>
                        <a:pt x="78" y="58"/>
                      </a:lnTo>
                      <a:lnTo>
                        <a:pt x="78" y="58"/>
                      </a:lnTo>
                      <a:lnTo>
                        <a:pt x="76" y="55"/>
                      </a:lnTo>
                      <a:lnTo>
                        <a:pt x="75" y="55"/>
                      </a:lnTo>
                      <a:lnTo>
                        <a:pt x="75" y="53"/>
                      </a:lnTo>
                      <a:lnTo>
                        <a:pt x="74" y="53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4" y="52"/>
                      </a:lnTo>
                      <a:lnTo>
                        <a:pt x="72" y="50"/>
                      </a:lnTo>
                      <a:lnTo>
                        <a:pt x="72" y="50"/>
                      </a:lnTo>
                      <a:lnTo>
                        <a:pt x="74" y="50"/>
                      </a:lnTo>
                      <a:lnTo>
                        <a:pt x="74" y="49"/>
                      </a:lnTo>
                      <a:lnTo>
                        <a:pt x="75" y="48"/>
                      </a:lnTo>
                      <a:lnTo>
                        <a:pt x="76" y="48"/>
                      </a:lnTo>
                      <a:lnTo>
                        <a:pt x="78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79" y="46"/>
                      </a:lnTo>
                      <a:lnTo>
                        <a:pt x="80" y="46"/>
                      </a:lnTo>
                      <a:lnTo>
                        <a:pt x="84" y="46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4" y="44"/>
                      </a:lnTo>
                      <a:lnTo>
                        <a:pt x="87" y="44"/>
                      </a:lnTo>
                      <a:lnTo>
                        <a:pt x="87" y="42"/>
                      </a:lnTo>
                      <a:lnTo>
                        <a:pt x="89" y="42"/>
                      </a:lnTo>
                      <a:lnTo>
                        <a:pt x="92" y="41"/>
                      </a:lnTo>
                      <a:lnTo>
                        <a:pt x="95" y="42"/>
                      </a:lnTo>
                      <a:lnTo>
                        <a:pt x="95" y="42"/>
                      </a:lnTo>
                      <a:lnTo>
                        <a:pt x="96" y="44"/>
                      </a:lnTo>
                      <a:lnTo>
                        <a:pt x="97" y="45"/>
                      </a:lnTo>
                      <a:lnTo>
                        <a:pt x="97" y="45"/>
                      </a:lnTo>
                      <a:lnTo>
                        <a:pt x="97" y="44"/>
                      </a:lnTo>
                      <a:lnTo>
                        <a:pt x="110" y="44"/>
                      </a:lnTo>
                      <a:lnTo>
                        <a:pt x="110" y="44"/>
                      </a:lnTo>
                      <a:lnTo>
                        <a:pt x="113" y="44"/>
                      </a:lnTo>
                      <a:lnTo>
                        <a:pt x="113" y="45"/>
                      </a:lnTo>
                      <a:lnTo>
                        <a:pt x="114" y="45"/>
                      </a:lnTo>
                      <a:lnTo>
                        <a:pt x="114" y="45"/>
                      </a:lnTo>
                      <a:lnTo>
                        <a:pt x="117" y="45"/>
                      </a:lnTo>
                      <a:lnTo>
                        <a:pt x="117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3" y="45"/>
                      </a:lnTo>
                      <a:lnTo>
                        <a:pt x="126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27" y="45"/>
                      </a:lnTo>
                      <a:lnTo>
                        <a:pt x="133" y="46"/>
                      </a:lnTo>
                      <a:lnTo>
                        <a:pt x="134" y="48"/>
                      </a:lnTo>
                      <a:lnTo>
                        <a:pt x="142" y="48"/>
                      </a:lnTo>
                      <a:lnTo>
                        <a:pt x="144" y="46"/>
                      </a:lnTo>
                      <a:lnTo>
                        <a:pt x="146" y="45"/>
                      </a:lnTo>
                      <a:lnTo>
                        <a:pt x="147" y="44"/>
                      </a:lnTo>
                      <a:lnTo>
                        <a:pt x="148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8"/>
                      </a:lnTo>
                      <a:lnTo>
                        <a:pt x="147" y="37"/>
                      </a:lnTo>
                      <a:lnTo>
                        <a:pt x="150" y="32"/>
                      </a:lnTo>
                      <a:lnTo>
                        <a:pt x="148" y="32"/>
                      </a:lnTo>
                      <a:lnTo>
                        <a:pt x="148" y="25"/>
                      </a:lnTo>
                      <a:lnTo>
                        <a:pt x="150" y="25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3"/>
                      </a:lnTo>
                      <a:lnTo>
                        <a:pt x="148" y="21"/>
                      </a:lnTo>
                      <a:lnTo>
                        <a:pt x="148" y="15"/>
                      </a:lnTo>
                      <a:lnTo>
                        <a:pt x="146" y="16"/>
                      </a:lnTo>
                      <a:lnTo>
                        <a:pt x="144" y="14"/>
                      </a:lnTo>
                      <a:lnTo>
                        <a:pt x="140" y="12"/>
                      </a:lnTo>
                      <a:lnTo>
                        <a:pt x="139" y="11"/>
                      </a:lnTo>
                      <a:lnTo>
                        <a:pt x="138" y="10"/>
                      </a:lnTo>
                      <a:lnTo>
                        <a:pt x="138" y="8"/>
                      </a:lnTo>
                      <a:lnTo>
                        <a:pt x="137" y="8"/>
                      </a:lnTo>
                      <a:lnTo>
                        <a:pt x="137" y="4"/>
                      </a:lnTo>
                      <a:lnTo>
                        <a:pt x="135" y="4"/>
                      </a:lnTo>
                      <a:lnTo>
                        <a:pt x="135" y="4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5" y="3"/>
                      </a:lnTo>
                      <a:lnTo>
                        <a:pt x="137" y="2"/>
                      </a:lnTo>
                      <a:lnTo>
                        <a:pt x="133" y="2"/>
                      </a:lnTo>
                      <a:lnTo>
                        <a:pt x="133" y="0"/>
                      </a:lnTo>
                      <a:lnTo>
                        <a:pt x="131" y="0"/>
                      </a:lnTo>
                      <a:lnTo>
                        <a:pt x="1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3" name="Freeform 15"/>
                <p:cNvSpPr>
                  <a:spLocks noEditPoints="1"/>
                </p:cNvSpPr>
                <p:nvPr/>
              </p:nvSpPr>
              <p:spPr bwMode="auto">
                <a:xfrm>
                  <a:off x="6531735" y="1329192"/>
                  <a:ext cx="982663" cy="708025"/>
                </a:xfrm>
                <a:custGeom>
                  <a:avLst/>
                  <a:gdLst>
                    <a:gd name="T0" fmla="*/ 514 w 619"/>
                    <a:gd name="T1" fmla="*/ 340 h 446"/>
                    <a:gd name="T2" fmla="*/ 480 w 619"/>
                    <a:gd name="T3" fmla="*/ 385 h 446"/>
                    <a:gd name="T4" fmla="*/ 480 w 619"/>
                    <a:gd name="T5" fmla="*/ 395 h 446"/>
                    <a:gd name="T6" fmla="*/ 509 w 619"/>
                    <a:gd name="T7" fmla="*/ 368 h 446"/>
                    <a:gd name="T8" fmla="*/ 454 w 619"/>
                    <a:gd name="T9" fmla="*/ 100 h 446"/>
                    <a:gd name="T10" fmla="*/ 527 w 619"/>
                    <a:gd name="T11" fmla="*/ 72 h 446"/>
                    <a:gd name="T12" fmla="*/ 458 w 619"/>
                    <a:gd name="T13" fmla="*/ 37 h 446"/>
                    <a:gd name="T14" fmla="*/ 454 w 619"/>
                    <a:gd name="T15" fmla="*/ 46 h 446"/>
                    <a:gd name="T16" fmla="*/ 476 w 619"/>
                    <a:gd name="T17" fmla="*/ 0 h 446"/>
                    <a:gd name="T18" fmla="*/ 487 w 619"/>
                    <a:gd name="T19" fmla="*/ 13 h 446"/>
                    <a:gd name="T20" fmla="*/ 525 w 619"/>
                    <a:gd name="T21" fmla="*/ 14 h 446"/>
                    <a:gd name="T22" fmla="*/ 553 w 619"/>
                    <a:gd name="T23" fmla="*/ 29 h 446"/>
                    <a:gd name="T24" fmla="*/ 546 w 619"/>
                    <a:gd name="T25" fmla="*/ 52 h 446"/>
                    <a:gd name="T26" fmla="*/ 508 w 619"/>
                    <a:gd name="T27" fmla="*/ 76 h 446"/>
                    <a:gd name="T28" fmla="*/ 496 w 619"/>
                    <a:gd name="T29" fmla="*/ 84 h 446"/>
                    <a:gd name="T30" fmla="*/ 519 w 619"/>
                    <a:gd name="T31" fmla="*/ 71 h 446"/>
                    <a:gd name="T32" fmla="*/ 536 w 619"/>
                    <a:gd name="T33" fmla="*/ 72 h 446"/>
                    <a:gd name="T34" fmla="*/ 548 w 619"/>
                    <a:gd name="T35" fmla="*/ 83 h 446"/>
                    <a:gd name="T36" fmla="*/ 555 w 619"/>
                    <a:gd name="T37" fmla="*/ 71 h 446"/>
                    <a:gd name="T38" fmla="*/ 591 w 619"/>
                    <a:gd name="T39" fmla="*/ 68 h 446"/>
                    <a:gd name="T40" fmla="*/ 251 w 619"/>
                    <a:gd name="T41" fmla="*/ 445 h 446"/>
                    <a:gd name="T42" fmla="*/ 9 w 619"/>
                    <a:gd name="T43" fmla="*/ 151 h 446"/>
                    <a:gd name="T44" fmla="*/ 23 w 619"/>
                    <a:gd name="T45" fmla="*/ 157 h 446"/>
                    <a:gd name="T46" fmla="*/ 56 w 619"/>
                    <a:gd name="T47" fmla="*/ 153 h 446"/>
                    <a:gd name="T48" fmla="*/ 77 w 619"/>
                    <a:gd name="T49" fmla="*/ 152 h 446"/>
                    <a:gd name="T50" fmla="*/ 87 w 619"/>
                    <a:gd name="T51" fmla="*/ 132 h 446"/>
                    <a:gd name="T52" fmla="*/ 119 w 619"/>
                    <a:gd name="T53" fmla="*/ 143 h 446"/>
                    <a:gd name="T54" fmla="*/ 145 w 619"/>
                    <a:gd name="T55" fmla="*/ 156 h 446"/>
                    <a:gd name="T56" fmla="*/ 150 w 619"/>
                    <a:gd name="T57" fmla="*/ 136 h 446"/>
                    <a:gd name="T58" fmla="*/ 144 w 619"/>
                    <a:gd name="T59" fmla="*/ 119 h 446"/>
                    <a:gd name="T60" fmla="*/ 159 w 619"/>
                    <a:gd name="T61" fmla="*/ 88 h 446"/>
                    <a:gd name="T62" fmla="*/ 192 w 619"/>
                    <a:gd name="T63" fmla="*/ 90 h 446"/>
                    <a:gd name="T64" fmla="*/ 191 w 619"/>
                    <a:gd name="T65" fmla="*/ 120 h 446"/>
                    <a:gd name="T66" fmla="*/ 199 w 619"/>
                    <a:gd name="T67" fmla="*/ 155 h 446"/>
                    <a:gd name="T68" fmla="*/ 187 w 619"/>
                    <a:gd name="T69" fmla="*/ 178 h 446"/>
                    <a:gd name="T70" fmla="*/ 184 w 619"/>
                    <a:gd name="T71" fmla="*/ 187 h 446"/>
                    <a:gd name="T72" fmla="*/ 203 w 619"/>
                    <a:gd name="T73" fmla="*/ 178 h 446"/>
                    <a:gd name="T74" fmla="*/ 229 w 619"/>
                    <a:gd name="T75" fmla="*/ 148 h 446"/>
                    <a:gd name="T76" fmla="*/ 251 w 619"/>
                    <a:gd name="T77" fmla="*/ 173 h 446"/>
                    <a:gd name="T78" fmla="*/ 239 w 619"/>
                    <a:gd name="T79" fmla="*/ 153 h 446"/>
                    <a:gd name="T80" fmla="*/ 213 w 619"/>
                    <a:gd name="T81" fmla="*/ 141 h 446"/>
                    <a:gd name="T82" fmla="*/ 199 w 619"/>
                    <a:gd name="T83" fmla="*/ 117 h 446"/>
                    <a:gd name="T84" fmla="*/ 212 w 619"/>
                    <a:gd name="T85" fmla="*/ 88 h 446"/>
                    <a:gd name="T86" fmla="*/ 226 w 619"/>
                    <a:gd name="T87" fmla="*/ 114 h 446"/>
                    <a:gd name="T88" fmla="*/ 237 w 619"/>
                    <a:gd name="T89" fmla="*/ 111 h 446"/>
                    <a:gd name="T90" fmla="*/ 242 w 619"/>
                    <a:gd name="T91" fmla="*/ 97 h 446"/>
                    <a:gd name="T92" fmla="*/ 260 w 619"/>
                    <a:gd name="T93" fmla="*/ 96 h 446"/>
                    <a:gd name="T94" fmla="*/ 273 w 619"/>
                    <a:gd name="T95" fmla="*/ 127 h 446"/>
                    <a:gd name="T96" fmla="*/ 301 w 619"/>
                    <a:gd name="T97" fmla="*/ 135 h 446"/>
                    <a:gd name="T98" fmla="*/ 292 w 619"/>
                    <a:gd name="T99" fmla="*/ 134 h 446"/>
                    <a:gd name="T100" fmla="*/ 289 w 619"/>
                    <a:gd name="T101" fmla="*/ 106 h 446"/>
                    <a:gd name="T102" fmla="*/ 265 w 619"/>
                    <a:gd name="T103" fmla="*/ 73 h 446"/>
                    <a:gd name="T104" fmla="*/ 302 w 619"/>
                    <a:gd name="T105" fmla="*/ 67 h 446"/>
                    <a:gd name="T106" fmla="*/ 319 w 619"/>
                    <a:gd name="T107" fmla="*/ 59 h 446"/>
                    <a:gd name="T108" fmla="*/ 323 w 619"/>
                    <a:gd name="T109" fmla="*/ 46 h 446"/>
                    <a:gd name="T110" fmla="*/ 334 w 619"/>
                    <a:gd name="T111" fmla="*/ 38 h 446"/>
                    <a:gd name="T112" fmla="*/ 360 w 619"/>
                    <a:gd name="T113" fmla="*/ 31 h 446"/>
                    <a:gd name="T114" fmla="*/ 394 w 619"/>
                    <a:gd name="T115" fmla="*/ 25 h 446"/>
                    <a:gd name="T116" fmla="*/ 404 w 619"/>
                    <a:gd name="T117" fmla="*/ 34 h 446"/>
                    <a:gd name="T118" fmla="*/ 430 w 619"/>
                    <a:gd name="T119" fmla="*/ 28 h 446"/>
                    <a:gd name="T120" fmla="*/ 432 w 619"/>
                    <a:gd name="T121" fmla="*/ 20 h 446"/>
                    <a:gd name="T122" fmla="*/ 446 w 619"/>
                    <a:gd name="T123" fmla="*/ 12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619" h="446">
                      <a:moveTo>
                        <a:pt x="369" y="405"/>
                      </a:moveTo>
                      <a:lnTo>
                        <a:pt x="369" y="405"/>
                      </a:lnTo>
                      <a:lnTo>
                        <a:pt x="368" y="406"/>
                      </a:lnTo>
                      <a:lnTo>
                        <a:pt x="366" y="407"/>
                      </a:lnTo>
                      <a:lnTo>
                        <a:pt x="368" y="408"/>
                      </a:lnTo>
                      <a:lnTo>
                        <a:pt x="368" y="408"/>
                      </a:lnTo>
                      <a:lnTo>
                        <a:pt x="370" y="408"/>
                      </a:lnTo>
                      <a:lnTo>
                        <a:pt x="371" y="406"/>
                      </a:lnTo>
                      <a:lnTo>
                        <a:pt x="370" y="405"/>
                      </a:lnTo>
                      <a:lnTo>
                        <a:pt x="370" y="405"/>
                      </a:lnTo>
                      <a:lnTo>
                        <a:pt x="369" y="405"/>
                      </a:lnTo>
                      <a:close/>
                      <a:moveTo>
                        <a:pt x="437" y="395"/>
                      </a:moveTo>
                      <a:lnTo>
                        <a:pt x="436" y="399"/>
                      </a:lnTo>
                      <a:lnTo>
                        <a:pt x="437" y="399"/>
                      </a:lnTo>
                      <a:lnTo>
                        <a:pt x="437" y="402"/>
                      </a:lnTo>
                      <a:lnTo>
                        <a:pt x="438" y="402"/>
                      </a:lnTo>
                      <a:lnTo>
                        <a:pt x="438" y="399"/>
                      </a:lnTo>
                      <a:lnTo>
                        <a:pt x="438" y="398"/>
                      </a:lnTo>
                      <a:lnTo>
                        <a:pt x="438" y="395"/>
                      </a:lnTo>
                      <a:lnTo>
                        <a:pt x="437" y="395"/>
                      </a:lnTo>
                      <a:close/>
                      <a:moveTo>
                        <a:pt x="517" y="338"/>
                      </a:moveTo>
                      <a:lnTo>
                        <a:pt x="515" y="340"/>
                      </a:lnTo>
                      <a:lnTo>
                        <a:pt x="515" y="340"/>
                      </a:lnTo>
                      <a:lnTo>
                        <a:pt x="514" y="340"/>
                      </a:lnTo>
                      <a:lnTo>
                        <a:pt x="514" y="344"/>
                      </a:lnTo>
                      <a:lnTo>
                        <a:pt x="513" y="344"/>
                      </a:lnTo>
                      <a:lnTo>
                        <a:pt x="513" y="347"/>
                      </a:lnTo>
                      <a:lnTo>
                        <a:pt x="512" y="347"/>
                      </a:lnTo>
                      <a:lnTo>
                        <a:pt x="510" y="354"/>
                      </a:lnTo>
                      <a:lnTo>
                        <a:pt x="508" y="355"/>
                      </a:lnTo>
                      <a:lnTo>
                        <a:pt x="505" y="360"/>
                      </a:lnTo>
                      <a:lnTo>
                        <a:pt x="501" y="364"/>
                      </a:lnTo>
                      <a:lnTo>
                        <a:pt x="501" y="365"/>
                      </a:lnTo>
                      <a:lnTo>
                        <a:pt x="497" y="368"/>
                      </a:lnTo>
                      <a:lnTo>
                        <a:pt x="497" y="369"/>
                      </a:lnTo>
                      <a:lnTo>
                        <a:pt x="496" y="369"/>
                      </a:lnTo>
                      <a:lnTo>
                        <a:pt x="495" y="371"/>
                      </a:lnTo>
                      <a:lnTo>
                        <a:pt x="492" y="371"/>
                      </a:lnTo>
                      <a:lnTo>
                        <a:pt x="492" y="372"/>
                      </a:lnTo>
                      <a:lnTo>
                        <a:pt x="492" y="373"/>
                      </a:lnTo>
                      <a:lnTo>
                        <a:pt x="491" y="374"/>
                      </a:lnTo>
                      <a:lnTo>
                        <a:pt x="489" y="376"/>
                      </a:lnTo>
                      <a:lnTo>
                        <a:pt x="489" y="376"/>
                      </a:lnTo>
                      <a:lnTo>
                        <a:pt x="485" y="377"/>
                      </a:lnTo>
                      <a:lnTo>
                        <a:pt x="484" y="380"/>
                      </a:lnTo>
                      <a:lnTo>
                        <a:pt x="483" y="380"/>
                      </a:lnTo>
                      <a:lnTo>
                        <a:pt x="481" y="384"/>
                      </a:lnTo>
                      <a:lnTo>
                        <a:pt x="480" y="385"/>
                      </a:lnTo>
                      <a:lnTo>
                        <a:pt x="480" y="386"/>
                      </a:lnTo>
                      <a:lnTo>
                        <a:pt x="478" y="386"/>
                      </a:lnTo>
                      <a:lnTo>
                        <a:pt x="478" y="388"/>
                      </a:lnTo>
                      <a:lnTo>
                        <a:pt x="476" y="389"/>
                      </a:lnTo>
                      <a:lnTo>
                        <a:pt x="476" y="390"/>
                      </a:lnTo>
                      <a:lnTo>
                        <a:pt x="475" y="390"/>
                      </a:lnTo>
                      <a:lnTo>
                        <a:pt x="472" y="393"/>
                      </a:lnTo>
                      <a:lnTo>
                        <a:pt x="471" y="393"/>
                      </a:lnTo>
                      <a:lnTo>
                        <a:pt x="470" y="393"/>
                      </a:lnTo>
                      <a:lnTo>
                        <a:pt x="468" y="394"/>
                      </a:lnTo>
                      <a:lnTo>
                        <a:pt x="467" y="394"/>
                      </a:lnTo>
                      <a:lnTo>
                        <a:pt x="463" y="394"/>
                      </a:lnTo>
                      <a:lnTo>
                        <a:pt x="463" y="394"/>
                      </a:lnTo>
                      <a:lnTo>
                        <a:pt x="464" y="397"/>
                      </a:lnTo>
                      <a:lnTo>
                        <a:pt x="468" y="397"/>
                      </a:lnTo>
                      <a:lnTo>
                        <a:pt x="468" y="398"/>
                      </a:lnTo>
                      <a:lnTo>
                        <a:pt x="470" y="398"/>
                      </a:lnTo>
                      <a:lnTo>
                        <a:pt x="470" y="398"/>
                      </a:lnTo>
                      <a:lnTo>
                        <a:pt x="475" y="398"/>
                      </a:lnTo>
                      <a:lnTo>
                        <a:pt x="476" y="398"/>
                      </a:lnTo>
                      <a:lnTo>
                        <a:pt x="476" y="397"/>
                      </a:lnTo>
                      <a:lnTo>
                        <a:pt x="476" y="397"/>
                      </a:lnTo>
                      <a:lnTo>
                        <a:pt x="479" y="397"/>
                      </a:lnTo>
                      <a:lnTo>
                        <a:pt x="480" y="395"/>
                      </a:lnTo>
                      <a:lnTo>
                        <a:pt x="481" y="394"/>
                      </a:lnTo>
                      <a:lnTo>
                        <a:pt x="483" y="393"/>
                      </a:lnTo>
                      <a:lnTo>
                        <a:pt x="484" y="391"/>
                      </a:lnTo>
                      <a:lnTo>
                        <a:pt x="485" y="389"/>
                      </a:lnTo>
                      <a:lnTo>
                        <a:pt x="487" y="386"/>
                      </a:lnTo>
                      <a:lnTo>
                        <a:pt x="489" y="384"/>
                      </a:lnTo>
                      <a:lnTo>
                        <a:pt x="491" y="381"/>
                      </a:lnTo>
                      <a:lnTo>
                        <a:pt x="492" y="382"/>
                      </a:lnTo>
                      <a:lnTo>
                        <a:pt x="493" y="382"/>
                      </a:lnTo>
                      <a:lnTo>
                        <a:pt x="495" y="382"/>
                      </a:lnTo>
                      <a:lnTo>
                        <a:pt x="496" y="381"/>
                      </a:lnTo>
                      <a:lnTo>
                        <a:pt x="497" y="380"/>
                      </a:lnTo>
                      <a:lnTo>
                        <a:pt x="498" y="378"/>
                      </a:lnTo>
                      <a:lnTo>
                        <a:pt x="500" y="378"/>
                      </a:lnTo>
                      <a:lnTo>
                        <a:pt x="500" y="376"/>
                      </a:lnTo>
                      <a:lnTo>
                        <a:pt x="502" y="376"/>
                      </a:lnTo>
                      <a:lnTo>
                        <a:pt x="505" y="376"/>
                      </a:lnTo>
                      <a:lnTo>
                        <a:pt x="506" y="373"/>
                      </a:lnTo>
                      <a:lnTo>
                        <a:pt x="508" y="373"/>
                      </a:lnTo>
                      <a:lnTo>
                        <a:pt x="508" y="372"/>
                      </a:lnTo>
                      <a:lnTo>
                        <a:pt x="509" y="371"/>
                      </a:lnTo>
                      <a:lnTo>
                        <a:pt x="512" y="369"/>
                      </a:lnTo>
                      <a:lnTo>
                        <a:pt x="512" y="367"/>
                      </a:lnTo>
                      <a:lnTo>
                        <a:pt x="509" y="368"/>
                      </a:lnTo>
                      <a:lnTo>
                        <a:pt x="509" y="367"/>
                      </a:lnTo>
                      <a:lnTo>
                        <a:pt x="510" y="365"/>
                      </a:lnTo>
                      <a:lnTo>
                        <a:pt x="512" y="361"/>
                      </a:lnTo>
                      <a:lnTo>
                        <a:pt x="514" y="364"/>
                      </a:lnTo>
                      <a:lnTo>
                        <a:pt x="515" y="361"/>
                      </a:lnTo>
                      <a:lnTo>
                        <a:pt x="517" y="359"/>
                      </a:lnTo>
                      <a:lnTo>
                        <a:pt x="518" y="356"/>
                      </a:lnTo>
                      <a:lnTo>
                        <a:pt x="518" y="354"/>
                      </a:lnTo>
                      <a:lnTo>
                        <a:pt x="517" y="352"/>
                      </a:lnTo>
                      <a:lnTo>
                        <a:pt x="517" y="350"/>
                      </a:lnTo>
                      <a:lnTo>
                        <a:pt x="518" y="350"/>
                      </a:lnTo>
                      <a:lnTo>
                        <a:pt x="518" y="350"/>
                      </a:lnTo>
                      <a:lnTo>
                        <a:pt x="518" y="348"/>
                      </a:lnTo>
                      <a:lnTo>
                        <a:pt x="517" y="348"/>
                      </a:lnTo>
                      <a:lnTo>
                        <a:pt x="517" y="343"/>
                      </a:lnTo>
                      <a:lnTo>
                        <a:pt x="519" y="342"/>
                      </a:lnTo>
                      <a:lnTo>
                        <a:pt x="518" y="338"/>
                      </a:lnTo>
                      <a:lnTo>
                        <a:pt x="517" y="338"/>
                      </a:lnTo>
                      <a:close/>
                      <a:moveTo>
                        <a:pt x="451" y="97"/>
                      </a:move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98"/>
                      </a:lnTo>
                      <a:lnTo>
                        <a:pt x="451" y="100"/>
                      </a:lnTo>
                      <a:lnTo>
                        <a:pt x="454" y="100"/>
                      </a:lnTo>
                      <a:lnTo>
                        <a:pt x="453" y="97"/>
                      </a:lnTo>
                      <a:lnTo>
                        <a:pt x="451" y="97"/>
                      </a:lnTo>
                      <a:close/>
                      <a:moveTo>
                        <a:pt x="459" y="92"/>
                      </a:moveTo>
                      <a:lnTo>
                        <a:pt x="459" y="92"/>
                      </a:lnTo>
                      <a:lnTo>
                        <a:pt x="459" y="93"/>
                      </a:lnTo>
                      <a:lnTo>
                        <a:pt x="460" y="93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lnTo>
                        <a:pt x="459" y="92"/>
                      </a:lnTo>
                      <a:close/>
                      <a:moveTo>
                        <a:pt x="466" y="89"/>
                      </a:moveTo>
                      <a:lnTo>
                        <a:pt x="463" y="90"/>
                      </a:lnTo>
                      <a:lnTo>
                        <a:pt x="463" y="92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71" y="90"/>
                      </a:lnTo>
                      <a:lnTo>
                        <a:pt x="471" y="90"/>
                      </a:lnTo>
                      <a:lnTo>
                        <a:pt x="467" y="90"/>
                      </a:lnTo>
                      <a:lnTo>
                        <a:pt x="466" y="89"/>
                      </a:lnTo>
                      <a:close/>
                      <a:moveTo>
                        <a:pt x="527" y="72"/>
                      </a:moveTo>
                      <a:lnTo>
                        <a:pt x="526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3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lnTo>
                        <a:pt x="527" y="72"/>
                      </a:lnTo>
                      <a:close/>
                      <a:moveTo>
                        <a:pt x="310" y="71"/>
                      </a:moveTo>
                      <a:lnTo>
                        <a:pt x="310" y="72"/>
                      </a:lnTo>
                      <a:lnTo>
                        <a:pt x="309" y="73"/>
                      </a:lnTo>
                      <a:lnTo>
                        <a:pt x="309" y="75"/>
                      </a:lnTo>
                      <a:lnTo>
                        <a:pt x="309" y="75"/>
                      </a:lnTo>
                      <a:lnTo>
                        <a:pt x="309" y="73"/>
                      </a:lnTo>
                      <a:lnTo>
                        <a:pt x="310" y="73"/>
                      </a:lnTo>
                      <a:lnTo>
                        <a:pt x="310" y="72"/>
                      </a:lnTo>
                      <a:lnTo>
                        <a:pt x="313" y="72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3" y="71"/>
                      </a:lnTo>
                      <a:lnTo>
                        <a:pt x="310" y="71"/>
                      </a:lnTo>
                      <a:close/>
                      <a:moveTo>
                        <a:pt x="467" y="29"/>
                      </a:moveTo>
                      <a:lnTo>
                        <a:pt x="467" y="31"/>
                      </a:lnTo>
                      <a:lnTo>
                        <a:pt x="468" y="31"/>
                      </a:lnTo>
                      <a:lnTo>
                        <a:pt x="468" y="33"/>
                      </a:lnTo>
                      <a:lnTo>
                        <a:pt x="467" y="33"/>
                      </a:lnTo>
                      <a:lnTo>
                        <a:pt x="466" y="34"/>
                      </a:lnTo>
                      <a:lnTo>
                        <a:pt x="466" y="34"/>
                      </a:lnTo>
                      <a:lnTo>
                        <a:pt x="463" y="34"/>
                      </a:lnTo>
                      <a:lnTo>
                        <a:pt x="458" y="37"/>
                      </a:lnTo>
                      <a:lnTo>
                        <a:pt x="451" y="37"/>
                      </a:lnTo>
                      <a:lnTo>
                        <a:pt x="450" y="34"/>
                      </a:lnTo>
                      <a:lnTo>
                        <a:pt x="449" y="34"/>
                      </a:lnTo>
                      <a:lnTo>
                        <a:pt x="449" y="35"/>
                      </a:lnTo>
                      <a:lnTo>
                        <a:pt x="447" y="35"/>
                      </a:lnTo>
                      <a:lnTo>
                        <a:pt x="447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9" y="35"/>
                      </a:lnTo>
                      <a:lnTo>
                        <a:pt x="447" y="41"/>
                      </a:lnTo>
                      <a:lnTo>
                        <a:pt x="446" y="41"/>
                      </a:lnTo>
                      <a:lnTo>
                        <a:pt x="446" y="42"/>
                      </a:lnTo>
                      <a:lnTo>
                        <a:pt x="447" y="42"/>
                      </a:lnTo>
                      <a:lnTo>
                        <a:pt x="447" y="42"/>
                      </a:lnTo>
                      <a:lnTo>
                        <a:pt x="447" y="43"/>
                      </a:lnTo>
                      <a:lnTo>
                        <a:pt x="451" y="43"/>
                      </a:lnTo>
                      <a:lnTo>
                        <a:pt x="451" y="43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1" y="46"/>
                      </a:lnTo>
                      <a:lnTo>
                        <a:pt x="453" y="46"/>
                      </a:lnTo>
                      <a:lnTo>
                        <a:pt x="453" y="46"/>
                      </a:lnTo>
                      <a:lnTo>
                        <a:pt x="454" y="46"/>
                      </a:lnTo>
                      <a:lnTo>
                        <a:pt x="454" y="46"/>
                      </a:lnTo>
                      <a:lnTo>
                        <a:pt x="454" y="43"/>
                      </a:lnTo>
                      <a:lnTo>
                        <a:pt x="455" y="43"/>
                      </a:lnTo>
                      <a:lnTo>
                        <a:pt x="455" y="43"/>
                      </a:lnTo>
                      <a:lnTo>
                        <a:pt x="457" y="42"/>
                      </a:lnTo>
                      <a:lnTo>
                        <a:pt x="458" y="42"/>
                      </a:lnTo>
                      <a:lnTo>
                        <a:pt x="458" y="39"/>
                      </a:lnTo>
                      <a:lnTo>
                        <a:pt x="459" y="39"/>
                      </a:lnTo>
                      <a:lnTo>
                        <a:pt x="460" y="39"/>
                      </a:lnTo>
                      <a:lnTo>
                        <a:pt x="460" y="39"/>
                      </a:lnTo>
                      <a:lnTo>
                        <a:pt x="462" y="38"/>
                      </a:lnTo>
                      <a:lnTo>
                        <a:pt x="462" y="38"/>
                      </a:lnTo>
                      <a:lnTo>
                        <a:pt x="464" y="38"/>
                      </a:lnTo>
                      <a:lnTo>
                        <a:pt x="467" y="35"/>
                      </a:lnTo>
                      <a:lnTo>
                        <a:pt x="472" y="34"/>
                      </a:lnTo>
                      <a:lnTo>
                        <a:pt x="474" y="31"/>
                      </a:lnTo>
                      <a:lnTo>
                        <a:pt x="471" y="31"/>
                      </a:lnTo>
                      <a:lnTo>
                        <a:pt x="471" y="31"/>
                      </a:lnTo>
                      <a:lnTo>
                        <a:pt x="471" y="30"/>
                      </a:lnTo>
                      <a:lnTo>
                        <a:pt x="470" y="29"/>
                      </a:lnTo>
                      <a:lnTo>
                        <a:pt x="470" y="29"/>
                      </a:lnTo>
                      <a:lnTo>
                        <a:pt x="467" y="29"/>
                      </a:lnTo>
                      <a:close/>
                      <a:moveTo>
                        <a:pt x="471" y="0"/>
                      </a:moveTo>
                      <a:lnTo>
                        <a:pt x="475" y="0"/>
                      </a:lnTo>
                      <a:lnTo>
                        <a:pt x="476" y="0"/>
                      </a:lnTo>
                      <a:lnTo>
                        <a:pt x="478" y="1"/>
                      </a:lnTo>
                      <a:lnTo>
                        <a:pt x="479" y="0"/>
                      </a:lnTo>
                      <a:lnTo>
                        <a:pt x="481" y="0"/>
                      </a:lnTo>
                      <a:lnTo>
                        <a:pt x="481" y="3"/>
                      </a:lnTo>
                      <a:lnTo>
                        <a:pt x="481" y="3"/>
                      </a:lnTo>
                      <a:lnTo>
                        <a:pt x="481" y="4"/>
                      </a:lnTo>
                      <a:lnTo>
                        <a:pt x="483" y="4"/>
                      </a:lnTo>
                      <a:lnTo>
                        <a:pt x="485" y="4"/>
                      </a:lnTo>
                      <a:lnTo>
                        <a:pt x="487" y="4"/>
                      </a:lnTo>
                      <a:lnTo>
                        <a:pt x="488" y="5"/>
                      </a:lnTo>
                      <a:lnTo>
                        <a:pt x="488" y="7"/>
                      </a:lnTo>
                      <a:lnTo>
                        <a:pt x="485" y="7"/>
                      </a:lnTo>
                      <a:lnTo>
                        <a:pt x="484" y="9"/>
                      </a:lnTo>
                      <a:lnTo>
                        <a:pt x="483" y="11"/>
                      </a:lnTo>
                      <a:lnTo>
                        <a:pt x="483" y="12"/>
                      </a:lnTo>
                      <a:lnTo>
                        <a:pt x="484" y="12"/>
                      </a:lnTo>
                      <a:lnTo>
                        <a:pt x="484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1"/>
                      </a:lnTo>
                      <a:lnTo>
                        <a:pt x="487" y="12"/>
                      </a:lnTo>
                      <a:lnTo>
                        <a:pt x="485" y="12"/>
                      </a:lnTo>
                      <a:lnTo>
                        <a:pt x="485" y="13"/>
                      </a:lnTo>
                      <a:lnTo>
                        <a:pt x="487" y="13"/>
                      </a:lnTo>
                      <a:lnTo>
                        <a:pt x="487" y="13"/>
                      </a:lnTo>
                      <a:lnTo>
                        <a:pt x="491" y="13"/>
                      </a:lnTo>
                      <a:lnTo>
                        <a:pt x="491" y="12"/>
                      </a:lnTo>
                      <a:lnTo>
                        <a:pt x="495" y="12"/>
                      </a:lnTo>
                      <a:lnTo>
                        <a:pt x="495" y="13"/>
                      </a:lnTo>
                      <a:lnTo>
                        <a:pt x="501" y="14"/>
                      </a:lnTo>
                      <a:lnTo>
                        <a:pt x="501" y="16"/>
                      </a:lnTo>
                      <a:lnTo>
                        <a:pt x="500" y="17"/>
                      </a:lnTo>
                      <a:lnTo>
                        <a:pt x="500" y="17"/>
                      </a:lnTo>
                      <a:lnTo>
                        <a:pt x="500" y="18"/>
                      </a:lnTo>
                      <a:lnTo>
                        <a:pt x="500" y="20"/>
                      </a:lnTo>
                      <a:lnTo>
                        <a:pt x="498" y="20"/>
                      </a:lnTo>
                      <a:lnTo>
                        <a:pt x="498" y="22"/>
                      </a:lnTo>
                      <a:lnTo>
                        <a:pt x="498" y="22"/>
                      </a:lnTo>
                      <a:lnTo>
                        <a:pt x="501" y="22"/>
                      </a:lnTo>
                      <a:lnTo>
                        <a:pt x="502" y="22"/>
                      </a:lnTo>
                      <a:lnTo>
                        <a:pt x="505" y="21"/>
                      </a:lnTo>
                      <a:lnTo>
                        <a:pt x="509" y="16"/>
                      </a:lnTo>
                      <a:lnTo>
                        <a:pt x="514" y="16"/>
                      </a:lnTo>
                      <a:lnTo>
                        <a:pt x="515" y="16"/>
                      </a:lnTo>
                      <a:lnTo>
                        <a:pt x="518" y="14"/>
                      </a:lnTo>
                      <a:lnTo>
                        <a:pt x="521" y="13"/>
                      </a:lnTo>
                      <a:lnTo>
                        <a:pt x="523" y="13"/>
                      </a:lnTo>
                      <a:lnTo>
                        <a:pt x="525" y="14"/>
                      </a:lnTo>
                      <a:lnTo>
                        <a:pt x="526" y="16"/>
                      </a:lnTo>
                      <a:lnTo>
                        <a:pt x="530" y="14"/>
                      </a:lnTo>
                      <a:lnTo>
                        <a:pt x="530" y="14"/>
                      </a:lnTo>
                      <a:lnTo>
                        <a:pt x="535" y="14"/>
                      </a:lnTo>
                      <a:lnTo>
                        <a:pt x="535" y="13"/>
                      </a:lnTo>
                      <a:lnTo>
                        <a:pt x="536" y="13"/>
                      </a:lnTo>
                      <a:lnTo>
                        <a:pt x="536" y="13"/>
                      </a:lnTo>
                      <a:lnTo>
                        <a:pt x="536" y="12"/>
                      </a:lnTo>
                      <a:lnTo>
                        <a:pt x="536" y="13"/>
                      </a:lnTo>
                      <a:lnTo>
                        <a:pt x="538" y="13"/>
                      </a:lnTo>
                      <a:lnTo>
                        <a:pt x="539" y="13"/>
                      </a:lnTo>
                      <a:lnTo>
                        <a:pt x="539" y="14"/>
                      </a:lnTo>
                      <a:lnTo>
                        <a:pt x="540" y="14"/>
                      </a:lnTo>
                      <a:lnTo>
                        <a:pt x="540" y="17"/>
                      </a:lnTo>
                      <a:lnTo>
                        <a:pt x="542" y="20"/>
                      </a:lnTo>
                      <a:lnTo>
                        <a:pt x="542" y="21"/>
                      </a:lnTo>
                      <a:lnTo>
                        <a:pt x="543" y="21"/>
                      </a:lnTo>
                      <a:lnTo>
                        <a:pt x="544" y="21"/>
                      </a:lnTo>
                      <a:lnTo>
                        <a:pt x="544" y="22"/>
                      </a:lnTo>
                      <a:lnTo>
                        <a:pt x="548" y="22"/>
                      </a:lnTo>
                      <a:lnTo>
                        <a:pt x="550" y="24"/>
                      </a:lnTo>
                      <a:lnTo>
                        <a:pt x="552" y="24"/>
                      </a:lnTo>
                      <a:lnTo>
                        <a:pt x="552" y="26"/>
                      </a:lnTo>
                      <a:lnTo>
                        <a:pt x="553" y="29"/>
                      </a:lnTo>
                      <a:lnTo>
                        <a:pt x="553" y="30"/>
                      </a:lnTo>
                      <a:lnTo>
                        <a:pt x="556" y="30"/>
                      </a:lnTo>
                      <a:lnTo>
                        <a:pt x="557" y="33"/>
                      </a:lnTo>
                      <a:lnTo>
                        <a:pt x="557" y="33"/>
                      </a:lnTo>
                      <a:lnTo>
                        <a:pt x="556" y="39"/>
                      </a:lnTo>
                      <a:lnTo>
                        <a:pt x="555" y="39"/>
                      </a:lnTo>
                      <a:lnTo>
                        <a:pt x="552" y="38"/>
                      </a:lnTo>
                      <a:lnTo>
                        <a:pt x="551" y="37"/>
                      </a:lnTo>
                      <a:lnTo>
                        <a:pt x="551" y="39"/>
                      </a:lnTo>
                      <a:lnTo>
                        <a:pt x="552" y="41"/>
                      </a:lnTo>
                      <a:lnTo>
                        <a:pt x="552" y="41"/>
                      </a:lnTo>
                      <a:lnTo>
                        <a:pt x="553" y="41"/>
                      </a:lnTo>
                      <a:lnTo>
                        <a:pt x="553" y="41"/>
                      </a:lnTo>
                      <a:lnTo>
                        <a:pt x="555" y="41"/>
                      </a:lnTo>
                      <a:lnTo>
                        <a:pt x="556" y="43"/>
                      </a:lnTo>
                      <a:lnTo>
                        <a:pt x="556" y="45"/>
                      </a:lnTo>
                      <a:lnTo>
                        <a:pt x="557" y="46"/>
                      </a:lnTo>
                      <a:lnTo>
                        <a:pt x="557" y="48"/>
                      </a:lnTo>
                      <a:lnTo>
                        <a:pt x="557" y="48"/>
                      </a:lnTo>
                      <a:lnTo>
                        <a:pt x="556" y="50"/>
                      </a:lnTo>
                      <a:lnTo>
                        <a:pt x="555" y="50"/>
                      </a:lnTo>
                      <a:lnTo>
                        <a:pt x="555" y="51"/>
                      </a:lnTo>
                      <a:lnTo>
                        <a:pt x="546" y="52"/>
                      </a:lnTo>
                      <a:lnTo>
                        <a:pt x="546" y="52"/>
                      </a:lnTo>
                      <a:lnTo>
                        <a:pt x="544" y="52"/>
                      </a:lnTo>
                      <a:lnTo>
                        <a:pt x="544" y="54"/>
                      </a:lnTo>
                      <a:lnTo>
                        <a:pt x="542" y="54"/>
                      </a:lnTo>
                      <a:lnTo>
                        <a:pt x="542" y="54"/>
                      </a:lnTo>
                      <a:lnTo>
                        <a:pt x="532" y="55"/>
                      </a:lnTo>
                      <a:lnTo>
                        <a:pt x="532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29" y="56"/>
                      </a:lnTo>
                      <a:lnTo>
                        <a:pt x="525" y="58"/>
                      </a:lnTo>
                      <a:lnTo>
                        <a:pt x="522" y="59"/>
                      </a:lnTo>
                      <a:lnTo>
                        <a:pt x="518" y="59"/>
                      </a:lnTo>
                      <a:lnTo>
                        <a:pt x="517" y="63"/>
                      </a:lnTo>
                      <a:lnTo>
                        <a:pt x="515" y="63"/>
                      </a:lnTo>
                      <a:lnTo>
                        <a:pt x="514" y="64"/>
                      </a:lnTo>
                      <a:lnTo>
                        <a:pt x="514" y="66"/>
                      </a:lnTo>
                      <a:lnTo>
                        <a:pt x="515" y="66"/>
                      </a:lnTo>
                      <a:lnTo>
                        <a:pt x="515" y="69"/>
                      </a:lnTo>
                      <a:lnTo>
                        <a:pt x="513" y="69"/>
                      </a:lnTo>
                      <a:lnTo>
                        <a:pt x="512" y="71"/>
                      </a:lnTo>
                      <a:lnTo>
                        <a:pt x="510" y="71"/>
                      </a:lnTo>
                      <a:lnTo>
                        <a:pt x="510" y="73"/>
                      </a:lnTo>
                      <a:lnTo>
                        <a:pt x="509" y="75"/>
                      </a:lnTo>
                      <a:lnTo>
                        <a:pt x="508" y="76"/>
                      </a:lnTo>
                      <a:lnTo>
                        <a:pt x="504" y="76"/>
                      </a:lnTo>
                      <a:lnTo>
                        <a:pt x="504" y="77"/>
                      </a:lnTo>
                      <a:lnTo>
                        <a:pt x="502" y="77"/>
                      </a:lnTo>
                      <a:lnTo>
                        <a:pt x="501" y="79"/>
                      </a:lnTo>
                      <a:lnTo>
                        <a:pt x="493" y="80"/>
                      </a:lnTo>
                      <a:lnTo>
                        <a:pt x="492" y="83"/>
                      </a:lnTo>
                      <a:lnTo>
                        <a:pt x="491" y="85"/>
                      </a:lnTo>
                      <a:lnTo>
                        <a:pt x="488" y="85"/>
                      </a:lnTo>
                      <a:lnTo>
                        <a:pt x="485" y="86"/>
                      </a:lnTo>
                      <a:lnTo>
                        <a:pt x="474" y="89"/>
                      </a:lnTo>
                      <a:lnTo>
                        <a:pt x="474" y="89"/>
                      </a:lnTo>
                      <a:lnTo>
                        <a:pt x="480" y="89"/>
                      </a:lnTo>
                      <a:lnTo>
                        <a:pt x="480" y="89"/>
                      </a:lnTo>
                      <a:lnTo>
                        <a:pt x="481" y="89"/>
                      </a:lnTo>
                      <a:lnTo>
                        <a:pt x="484" y="89"/>
                      </a:lnTo>
                      <a:lnTo>
                        <a:pt x="485" y="89"/>
                      </a:lnTo>
                      <a:lnTo>
                        <a:pt x="488" y="89"/>
                      </a:lnTo>
                      <a:lnTo>
                        <a:pt x="488" y="88"/>
                      </a:lnTo>
                      <a:lnTo>
                        <a:pt x="491" y="88"/>
                      </a:lnTo>
                      <a:lnTo>
                        <a:pt x="492" y="86"/>
                      </a:lnTo>
                      <a:lnTo>
                        <a:pt x="495" y="86"/>
                      </a:lnTo>
                      <a:lnTo>
                        <a:pt x="495" y="84"/>
                      </a:lnTo>
                      <a:lnTo>
                        <a:pt x="496" y="84"/>
                      </a:lnTo>
                      <a:lnTo>
                        <a:pt x="496" y="84"/>
                      </a:lnTo>
                      <a:lnTo>
                        <a:pt x="501" y="84"/>
                      </a:lnTo>
                      <a:lnTo>
                        <a:pt x="502" y="83"/>
                      </a:lnTo>
                      <a:lnTo>
                        <a:pt x="505" y="84"/>
                      </a:lnTo>
                      <a:lnTo>
                        <a:pt x="508" y="84"/>
                      </a:lnTo>
                      <a:lnTo>
                        <a:pt x="508" y="83"/>
                      </a:lnTo>
                      <a:lnTo>
                        <a:pt x="514" y="81"/>
                      </a:lnTo>
                      <a:lnTo>
                        <a:pt x="515" y="80"/>
                      </a:lnTo>
                      <a:lnTo>
                        <a:pt x="515" y="79"/>
                      </a:lnTo>
                      <a:lnTo>
                        <a:pt x="515" y="79"/>
                      </a:lnTo>
                      <a:lnTo>
                        <a:pt x="517" y="79"/>
                      </a:lnTo>
                      <a:lnTo>
                        <a:pt x="515" y="76"/>
                      </a:lnTo>
                      <a:lnTo>
                        <a:pt x="517" y="76"/>
                      </a:lnTo>
                      <a:lnTo>
                        <a:pt x="518" y="77"/>
                      </a:lnTo>
                      <a:lnTo>
                        <a:pt x="519" y="79"/>
                      </a:lnTo>
                      <a:lnTo>
                        <a:pt x="521" y="79"/>
                      </a:lnTo>
                      <a:lnTo>
                        <a:pt x="522" y="79"/>
                      </a:lnTo>
                      <a:lnTo>
                        <a:pt x="523" y="77"/>
                      </a:lnTo>
                      <a:lnTo>
                        <a:pt x="525" y="76"/>
                      </a:lnTo>
                      <a:lnTo>
                        <a:pt x="525" y="76"/>
                      </a:lnTo>
                      <a:lnTo>
                        <a:pt x="523" y="76"/>
                      </a:lnTo>
                      <a:lnTo>
                        <a:pt x="521" y="76"/>
                      </a:lnTo>
                      <a:lnTo>
                        <a:pt x="519" y="75"/>
                      </a:lnTo>
                      <a:lnTo>
                        <a:pt x="518" y="72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19" y="71"/>
                      </a:lnTo>
                      <a:lnTo>
                        <a:pt x="521" y="71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5" y="66"/>
                      </a:lnTo>
                      <a:lnTo>
                        <a:pt x="526" y="66"/>
                      </a:lnTo>
                      <a:lnTo>
                        <a:pt x="527" y="66"/>
                      </a:lnTo>
                      <a:lnTo>
                        <a:pt x="527" y="67"/>
                      </a:lnTo>
                      <a:lnTo>
                        <a:pt x="529" y="67"/>
                      </a:lnTo>
                      <a:lnTo>
                        <a:pt x="529" y="68"/>
                      </a:lnTo>
                      <a:lnTo>
                        <a:pt x="529" y="68"/>
                      </a:lnTo>
                      <a:lnTo>
                        <a:pt x="529" y="67"/>
                      </a:lnTo>
                      <a:lnTo>
                        <a:pt x="530" y="67"/>
                      </a:lnTo>
                      <a:lnTo>
                        <a:pt x="530" y="67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0" y="66"/>
                      </a:lnTo>
                      <a:lnTo>
                        <a:pt x="531" y="64"/>
                      </a:lnTo>
                      <a:lnTo>
                        <a:pt x="532" y="67"/>
                      </a:lnTo>
                      <a:lnTo>
                        <a:pt x="534" y="69"/>
                      </a:lnTo>
                      <a:lnTo>
                        <a:pt x="535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36" y="72"/>
                      </a:lnTo>
                      <a:lnTo>
                        <a:pt x="546" y="72"/>
                      </a:lnTo>
                      <a:lnTo>
                        <a:pt x="546" y="67"/>
                      </a:lnTo>
                      <a:lnTo>
                        <a:pt x="547" y="67"/>
                      </a:lnTo>
                      <a:lnTo>
                        <a:pt x="548" y="68"/>
                      </a:lnTo>
                      <a:lnTo>
                        <a:pt x="550" y="69"/>
                      </a:lnTo>
                      <a:lnTo>
                        <a:pt x="550" y="71"/>
                      </a:lnTo>
                      <a:lnTo>
                        <a:pt x="551" y="73"/>
                      </a:lnTo>
                      <a:lnTo>
                        <a:pt x="550" y="75"/>
                      </a:lnTo>
                      <a:lnTo>
                        <a:pt x="550" y="77"/>
                      </a:lnTo>
                      <a:lnTo>
                        <a:pt x="551" y="79"/>
                      </a:lnTo>
                      <a:lnTo>
                        <a:pt x="551" y="79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1" y="80"/>
                      </a:lnTo>
                      <a:lnTo>
                        <a:pt x="551" y="81"/>
                      </a:lnTo>
                      <a:lnTo>
                        <a:pt x="551" y="81"/>
                      </a:lnTo>
                      <a:lnTo>
                        <a:pt x="548" y="81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3"/>
                      </a:lnTo>
                      <a:lnTo>
                        <a:pt x="548" y="84"/>
                      </a:lnTo>
                      <a:lnTo>
                        <a:pt x="550" y="84"/>
                      </a:lnTo>
                      <a:lnTo>
                        <a:pt x="550" y="85"/>
                      </a:lnTo>
                      <a:lnTo>
                        <a:pt x="548" y="86"/>
                      </a:lnTo>
                      <a:lnTo>
                        <a:pt x="548" y="88"/>
                      </a:lnTo>
                      <a:lnTo>
                        <a:pt x="547" y="88"/>
                      </a:lnTo>
                      <a:lnTo>
                        <a:pt x="548" y="92"/>
                      </a:lnTo>
                      <a:lnTo>
                        <a:pt x="550" y="92"/>
                      </a:lnTo>
                      <a:lnTo>
                        <a:pt x="550" y="90"/>
                      </a:lnTo>
                      <a:lnTo>
                        <a:pt x="548" y="90"/>
                      </a:lnTo>
                      <a:lnTo>
                        <a:pt x="550" y="88"/>
                      </a:lnTo>
                      <a:lnTo>
                        <a:pt x="551" y="86"/>
                      </a:lnTo>
                      <a:lnTo>
                        <a:pt x="553" y="84"/>
                      </a:lnTo>
                      <a:lnTo>
                        <a:pt x="553" y="84"/>
                      </a:lnTo>
                      <a:lnTo>
                        <a:pt x="553" y="83"/>
                      </a:lnTo>
                      <a:lnTo>
                        <a:pt x="555" y="83"/>
                      </a:lnTo>
                      <a:lnTo>
                        <a:pt x="553" y="79"/>
                      </a:lnTo>
                      <a:lnTo>
                        <a:pt x="551" y="79"/>
                      </a:lnTo>
                      <a:lnTo>
                        <a:pt x="551" y="76"/>
                      </a:lnTo>
                      <a:lnTo>
                        <a:pt x="552" y="75"/>
                      </a:lnTo>
                      <a:lnTo>
                        <a:pt x="552" y="73"/>
                      </a:lnTo>
                      <a:lnTo>
                        <a:pt x="552" y="73"/>
                      </a:lnTo>
                      <a:lnTo>
                        <a:pt x="553" y="73"/>
                      </a:lnTo>
                      <a:lnTo>
                        <a:pt x="555" y="71"/>
                      </a:lnTo>
                      <a:lnTo>
                        <a:pt x="556" y="71"/>
                      </a:lnTo>
                      <a:lnTo>
                        <a:pt x="556" y="71"/>
                      </a:lnTo>
                      <a:lnTo>
                        <a:pt x="557" y="71"/>
                      </a:lnTo>
                      <a:lnTo>
                        <a:pt x="560" y="67"/>
                      </a:lnTo>
                      <a:lnTo>
                        <a:pt x="563" y="67"/>
                      </a:lnTo>
                      <a:lnTo>
                        <a:pt x="564" y="66"/>
                      </a:lnTo>
                      <a:lnTo>
                        <a:pt x="565" y="64"/>
                      </a:lnTo>
                      <a:lnTo>
                        <a:pt x="568" y="64"/>
                      </a:lnTo>
                      <a:lnTo>
                        <a:pt x="569" y="66"/>
                      </a:lnTo>
                      <a:lnTo>
                        <a:pt x="572" y="66"/>
                      </a:lnTo>
                      <a:lnTo>
                        <a:pt x="573" y="66"/>
                      </a:lnTo>
                      <a:lnTo>
                        <a:pt x="573" y="67"/>
                      </a:lnTo>
                      <a:lnTo>
                        <a:pt x="574" y="67"/>
                      </a:lnTo>
                      <a:lnTo>
                        <a:pt x="577" y="67"/>
                      </a:lnTo>
                      <a:lnTo>
                        <a:pt x="578" y="66"/>
                      </a:lnTo>
                      <a:lnTo>
                        <a:pt x="578" y="66"/>
                      </a:lnTo>
                      <a:lnTo>
                        <a:pt x="580" y="68"/>
                      </a:lnTo>
                      <a:lnTo>
                        <a:pt x="581" y="68"/>
                      </a:lnTo>
                      <a:lnTo>
                        <a:pt x="584" y="68"/>
                      </a:lnTo>
                      <a:lnTo>
                        <a:pt x="585" y="67"/>
                      </a:lnTo>
                      <a:lnTo>
                        <a:pt x="590" y="67"/>
                      </a:lnTo>
                      <a:lnTo>
                        <a:pt x="590" y="68"/>
                      </a:lnTo>
                      <a:lnTo>
                        <a:pt x="590" y="68"/>
                      </a:lnTo>
                      <a:lnTo>
                        <a:pt x="591" y="68"/>
                      </a:lnTo>
                      <a:lnTo>
                        <a:pt x="593" y="67"/>
                      </a:lnTo>
                      <a:lnTo>
                        <a:pt x="595" y="68"/>
                      </a:lnTo>
                      <a:lnTo>
                        <a:pt x="595" y="71"/>
                      </a:lnTo>
                      <a:lnTo>
                        <a:pt x="595" y="72"/>
                      </a:lnTo>
                      <a:lnTo>
                        <a:pt x="595" y="75"/>
                      </a:lnTo>
                      <a:lnTo>
                        <a:pt x="594" y="75"/>
                      </a:lnTo>
                      <a:lnTo>
                        <a:pt x="594" y="76"/>
                      </a:lnTo>
                      <a:lnTo>
                        <a:pt x="594" y="76"/>
                      </a:lnTo>
                      <a:lnTo>
                        <a:pt x="594" y="77"/>
                      </a:lnTo>
                      <a:lnTo>
                        <a:pt x="595" y="77"/>
                      </a:lnTo>
                      <a:lnTo>
                        <a:pt x="597" y="79"/>
                      </a:lnTo>
                      <a:lnTo>
                        <a:pt x="598" y="79"/>
                      </a:lnTo>
                      <a:lnTo>
                        <a:pt x="598" y="79"/>
                      </a:lnTo>
                      <a:lnTo>
                        <a:pt x="602" y="80"/>
                      </a:lnTo>
                      <a:lnTo>
                        <a:pt x="603" y="81"/>
                      </a:lnTo>
                      <a:lnTo>
                        <a:pt x="606" y="81"/>
                      </a:lnTo>
                      <a:lnTo>
                        <a:pt x="606" y="83"/>
                      </a:lnTo>
                      <a:lnTo>
                        <a:pt x="608" y="84"/>
                      </a:lnTo>
                      <a:lnTo>
                        <a:pt x="611" y="84"/>
                      </a:lnTo>
                      <a:lnTo>
                        <a:pt x="611" y="83"/>
                      </a:lnTo>
                      <a:lnTo>
                        <a:pt x="619" y="84"/>
                      </a:lnTo>
                      <a:lnTo>
                        <a:pt x="619" y="446"/>
                      </a:lnTo>
                      <a:lnTo>
                        <a:pt x="251" y="446"/>
                      </a:lnTo>
                      <a:lnTo>
                        <a:pt x="251" y="445"/>
                      </a:lnTo>
                      <a:lnTo>
                        <a:pt x="252" y="445"/>
                      </a:lnTo>
                      <a:lnTo>
                        <a:pt x="252" y="445"/>
                      </a:lnTo>
                      <a:lnTo>
                        <a:pt x="254" y="445"/>
                      </a:lnTo>
                      <a:lnTo>
                        <a:pt x="254" y="444"/>
                      </a:lnTo>
                      <a:lnTo>
                        <a:pt x="254" y="443"/>
                      </a:lnTo>
                      <a:lnTo>
                        <a:pt x="252" y="443"/>
                      </a:lnTo>
                      <a:lnTo>
                        <a:pt x="250" y="444"/>
                      </a:lnTo>
                      <a:lnTo>
                        <a:pt x="250" y="444"/>
                      </a:lnTo>
                      <a:lnTo>
                        <a:pt x="247" y="444"/>
                      </a:lnTo>
                      <a:lnTo>
                        <a:pt x="247" y="444"/>
                      </a:lnTo>
                      <a:lnTo>
                        <a:pt x="246" y="446"/>
                      </a:lnTo>
                      <a:lnTo>
                        <a:pt x="0" y="446"/>
                      </a:lnTo>
                      <a:lnTo>
                        <a:pt x="0" y="153"/>
                      </a:lnTo>
                      <a:lnTo>
                        <a:pt x="4" y="153"/>
                      </a:lnTo>
                      <a:lnTo>
                        <a:pt x="8" y="152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5"/>
                      </a:lnTo>
                      <a:lnTo>
                        <a:pt x="8" y="153"/>
                      </a:lnTo>
                      <a:lnTo>
                        <a:pt x="9" y="153"/>
                      </a:lnTo>
                      <a:lnTo>
                        <a:pt x="9" y="153"/>
                      </a:lnTo>
                      <a:lnTo>
                        <a:pt x="9" y="152"/>
                      </a:lnTo>
                      <a:lnTo>
                        <a:pt x="9" y="151"/>
                      </a:lnTo>
                      <a:lnTo>
                        <a:pt x="11" y="149"/>
                      </a:lnTo>
                      <a:lnTo>
                        <a:pt x="13" y="148"/>
                      </a:lnTo>
                      <a:lnTo>
                        <a:pt x="14" y="148"/>
                      </a:lnTo>
                      <a:lnTo>
                        <a:pt x="14" y="147"/>
                      </a:lnTo>
                      <a:lnTo>
                        <a:pt x="17" y="145"/>
                      </a:lnTo>
                      <a:lnTo>
                        <a:pt x="18" y="145"/>
                      </a:lnTo>
                      <a:lnTo>
                        <a:pt x="18" y="147"/>
                      </a:lnTo>
                      <a:lnTo>
                        <a:pt x="17" y="148"/>
                      </a:lnTo>
                      <a:lnTo>
                        <a:pt x="17" y="149"/>
                      </a:lnTo>
                      <a:lnTo>
                        <a:pt x="21" y="149"/>
                      </a:lnTo>
                      <a:lnTo>
                        <a:pt x="21" y="152"/>
                      </a:lnTo>
                      <a:lnTo>
                        <a:pt x="22" y="152"/>
                      </a:lnTo>
                      <a:lnTo>
                        <a:pt x="22" y="153"/>
                      </a:lnTo>
                      <a:lnTo>
                        <a:pt x="23" y="155"/>
                      </a:lnTo>
                      <a:lnTo>
                        <a:pt x="22" y="155"/>
                      </a:lnTo>
                      <a:lnTo>
                        <a:pt x="22" y="156"/>
                      </a:lnTo>
                      <a:lnTo>
                        <a:pt x="19" y="156"/>
                      </a:lnTo>
                      <a:lnTo>
                        <a:pt x="17" y="155"/>
                      </a:lnTo>
                      <a:lnTo>
                        <a:pt x="17" y="156"/>
                      </a:lnTo>
                      <a:lnTo>
                        <a:pt x="17" y="157"/>
                      </a:lnTo>
                      <a:lnTo>
                        <a:pt x="15" y="158"/>
                      </a:lnTo>
                      <a:lnTo>
                        <a:pt x="18" y="157"/>
                      </a:lnTo>
                      <a:lnTo>
                        <a:pt x="22" y="157"/>
                      </a:lnTo>
                      <a:lnTo>
                        <a:pt x="23" y="157"/>
                      </a:lnTo>
                      <a:lnTo>
                        <a:pt x="23" y="158"/>
                      </a:lnTo>
                      <a:lnTo>
                        <a:pt x="25" y="158"/>
                      </a:lnTo>
                      <a:lnTo>
                        <a:pt x="25" y="158"/>
                      </a:lnTo>
                      <a:lnTo>
                        <a:pt x="25" y="157"/>
                      </a:lnTo>
                      <a:lnTo>
                        <a:pt x="27" y="156"/>
                      </a:lnTo>
                      <a:lnTo>
                        <a:pt x="28" y="156"/>
                      </a:lnTo>
                      <a:lnTo>
                        <a:pt x="28" y="156"/>
                      </a:lnTo>
                      <a:lnTo>
                        <a:pt x="30" y="157"/>
                      </a:lnTo>
                      <a:lnTo>
                        <a:pt x="31" y="157"/>
                      </a:lnTo>
                      <a:lnTo>
                        <a:pt x="32" y="158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2" y="157"/>
                      </a:lnTo>
                      <a:lnTo>
                        <a:pt x="34" y="156"/>
                      </a:lnTo>
                      <a:lnTo>
                        <a:pt x="32" y="156"/>
                      </a:lnTo>
                      <a:lnTo>
                        <a:pt x="31" y="153"/>
                      </a:lnTo>
                      <a:lnTo>
                        <a:pt x="36" y="153"/>
                      </a:lnTo>
                      <a:lnTo>
                        <a:pt x="39" y="151"/>
                      </a:lnTo>
                      <a:lnTo>
                        <a:pt x="43" y="149"/>
                      </a:lnTo>
                      <a:lnTo>
                        <a:pt x="51" y="151"/>
                      </a:lnTo>
                      <a:lnTo>
                        <a:pt x="51" y="152"/>
                      </a:lnTo>
                      <a:lnTo>
                        <a:pt x="51" y="152"/>
                      </a:lnTo>
                      <a:lnTo>
                        <a:pt x="52" y="153"/>
                      </a:lnTo>
                      <a:lnTo>
                        <a:pt x="56" y="153"/>
                      </a:lnTo>
                      <a:lnTo>
                        <a:pt x="56" y="152"/>
                      </a:lnTo>
                      <a:lnTo>
                        <a:pt x="57" y="151"/>
                      </a:lnTo>
                      <a:lnTo>
                        <a:pt x="60" y="149"/>
                      </a:lnTo>
                      <a:lnTo>
                        <a:pt x="63" y="148"/>
                      </a:lnTo>
                      <a:lnTo>
                        <a:pt x="66" y="148"/>
                      </a:lnTo>
                      <a:lnTo>
                        <a:pt x="69" y="147"/>
                      </a:lnTo>
                      <a:lnTo>
                        <a:pt x="69" y="148"/>
                      </a:lnTo>
                      <a:lnTo>
                        <a:pt x="69" y="149"/>
                      </a:lnTo>
                      <a:lnTo>
                        <a:pt x="68" y="151"/>
                      </a:lnTo>
                      <a:lnTo>
                        <a:pt x="69" y="152"/>
                      </a:lnTo>
                      <a:lnTo>
                        <a:pt x="69" y="153"/>
                      </a:lnTo>
                      <a:lnTo>
                        <a:pt x="69" y="153"/>
                      </a:lnTo>
                      <a:lnTo>
                        <a:pt x="69" y="155"/>
                      </a:lnTo>
                      <a:lnTo>
                        <a:pt x="70" y="156"/>
                      </a:lnTo>
                      <a:lnTo>
                        <a:pt x="72" y="156"/>
                      </a:lnTo>
                      <a:lnTo>
                        <a:pt x="72" y="157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8"/>
                      </a:lnTo>
                      <a:lnTo>
                        <a:pt x="74" y="157"/>
                      </a:lnTo>
                      <a:lnTo>
                        <a:pt x="74" y="155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7" y="152"/>
                      </a:lnTo>
                      <a:lnTo>
                        <a:pt x="77" y="152"/>
                      </a:lnTo>
                      <a:lnTo>
                        <a:pt x="77" y="151"/>
                      </a:lnTo>
                      <a:lnTo>
                        <a:pt x="77" y="151"/>
                      </a:lnTo>
                      <a:lnTo>
                        <a:pt x="78" y="152"/>
                      </a:lnTo>
                      <a:lnTo>
                        <a:pt x="81" y="153"/>
                      </a:lnTo>
                      <a:lnTo>
                        <a:pt x="83" y="153"/>
                      </a:lnTo>
                      <a:lnTo>
                        <a:pt x="83" y="152"/>
                      </a:lnTo>
                      <a:lnTo>
                        <a:pt x="85" y="152"/>
                      </a:lnTo>
                      <a:lnTo>
                        <a:pt x="85" y="149"/>
                      </a:lnTo>
                      <a:lnTo>
                        <a:pt x="85" y="149"/>
                      </a:lnTo>
                      <a:lnTo>
                        <a:pt x="85" y="145"/>
                      </a:lnTo>
                      <a:lnTo>
                        <a:pt x="85" y="145"/>
                      </a:lnTo>
                      <a:lnTo>
                        <a:pt x="83" y="140"/>
                      </a:lnTo>
                      <a:lnTo>
                        <a:pt x="83" y="140"/>
                      </a:lnTo>
                      <a:lnTo>
                        <a:pt x="82" y="139"/>
                      </a:lnTo>
                      <a:lnTo>
                        <a:pt x="82" y="138"/>
                      </a:lnTo>
                      <a:lnTo>
                        <a:pt x="81" y="136"/>
                      </a:lnTo>
                      <a:lnTo>
                        <a:pt x="82" y="136"/>
                      </a:lnTo>
                      <a:lnTo>
                        <a:pt x="82" y="135"/>
                      </a:lnTo>
                      <a:lnTo>
                        <a:pt x="86" y="135"/>
                      </a:lnTo>
                      <a:lnTo>
                        <a:pt x="86" y="135"/>
                      </a:lnTo>
                      <a:lnTo>
                        <a:pt x="87" y="135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87" y="132"/>
                      </a:lnTo>
                      <a:lnTo>
                        <a:pt x="90" y="132"/>
                      </a:lnTo>
                      <a:lnTo>
                        <a:pt x="93" y="134"/>
                      </a:lnTo>
                      <a:lnTo>
                        <a:pt x="97" y="134"/>
                      </a:lnTo>
                      <a:lnTo>
                        <a:pt x="99" y="134"/>
                      </a:lnTo>
                      <a:lnTo>
                        <a:pt x="100" y="132"/>
                      </a:lnTo>
                      <a:lnTo>
                        <a:pt x="100" y="131"/>
                      </a:lnTo>
                      <a:lnTo>
                        <a:pt x="102" y="131"/>
                      </a:lnTo>
                      <a:lnTo>
                        <a:pt x="104" y="131"/>
                      </a:lnTo>
                      <a:lnTo>
                        <a:pt x="104" y="131"/>
                      </a:lnTo>
                      <a:lnTo>
                        <a:pt x="106" y="132"/>
                      </a:lnTo>
                      <a:lnTo>
                        <a:pt x="106" y="132"/>
                      </a:lnTo>
                      <a:lnTo>
                        <a:pt x="107" y="132"/>
                      </a:lnTo>
                      <a:lnTo>
                        <a:pt x="107" y="134"/>
                      </a:lnTo>
                      <a:lnTo>
                        <a:pt x="108" y="134"/>
                      </a:lnTo>
                      <a:lnTo>
                        <a:pt x="110" y="134"/>
                      </a:lnTo>
                      <a:lnTo>
                        <a:pt x="110" y="135"/>
                      </a:lnTo>
                      <a:lnTo>
                        <a:pt x="111" y="136"/>
                      </a:lnTo>
                      <a:lnTo>
                        <a:pt x="111" y="136"/>
                      </a:lnTo>
                      <a:lnTo>
                        <a:pt x="118" y="136"/>
                      </a:lnTo>
                      <a:lnTo>
                        <a:pt x="118" y="136"/>
                      </a:lnTo>
                      <a:lnTo>
                        <a:pt x="120" y="138"/>
                      </a:lnTo>
                      <a:lnTo>
                        <a:pt x="120" y="143"/>
                      </a:lnTo>
                      <a:lnTo>
                        <a:pt x="119" y="143"/>
                      </a:lnTo>
                      <a:lnTo>
                        <a:pt x="120" y="145"/>
                      </a:lnTo>
                      <a:lnTo>
                        <a:pt x="121" y="145"/>
                      </a:lnTo>
                      <a:lnTo>
                        <a:pt x="121" y="143"/>
                      </a:lnTo>
                      <a:lnTo>
                        <a:pt x="123" y="140"/>
                      </a:lnTo>
                      <a:lnTo>
                        <a:pt x="125" y="141"/>
                      </a:lnTo>
                      <a:lnTo>
                        <a:pt x="128" y="143"/>
                      </a:lnTo>
                      <a:lnTo>
                        <a:pt x="131" y="143"/>
                      </a:lnTo>
                      <a:lnTo>
                        <a:pt x="131" y="144"/>
                      </a:lnTo>
                      <a:lnTo>
                        <a:pt x="131" y="144"/>
                      </a:lnTo>
                      <a:lnTo>
                        <a:pt x="129" y="144"/>
                      </a:lnTo>
                      <a:lnTo>
                        <a:pt x="131" y="145"/>
                      </a:lnTo>
                      <a:lnTo>
                        <a:pt x="132" y="147"/>
                      </a:lnTo>
                      <a:lnTo>
                        <a:pt x="132" y="147"/>
                      </a:lnTo>
                      <a:lnTo>
                        <a:pt x="133" y="147"/>
                      </a:lnTo>
                      <a:lnTo>
                        <a:pt x="136" y="147"/>
                      </a:lnTo>
                      <a:lnTo>
                        <a:pt x="136" y="147"/>
                      </a:lnTo>
                      <a:lnTo>
                        <a:pt x="137" y="147"/>
                      </a:lnTo>
                      <a:lnTo>
                        <a:pt x="137" y="148"/>
                      </a:lnTo>
                      <a:lnTo>
                        <a:pt x="140" y="151"/>
                      </a:lnTo>
                      <a:lnTo>
                        <a:pt x="140" y="152"/>
                      </a:lnTo>
                      <a:lnTo>
                        <a:pt x="144" y="153"/>
                      </a:lnTo>
                      <a:lnTo>
                        <a:pt x="144" y="155"/>
                      </a:lnTo>
                      <a:lnTo>
                        <a:pt x="145" y="155"/>
                      </a:lnTo>
                      <a:lnTo>
                        <a:pt x="145" y="156"/>
                      </a:lnTo>
                      <a:lnTo>
                        <a:pt x="146" y="156"/>
                      </a:lnTo>
                      <a:lnTo>
                        <a:pt x="146" y="160"/>
                      </a:lnTo>
                      <a:lnTo>
                        <a:pt x="149" y="160"/>
                      </a:lnTo>
                      <a:lnTo>
                        <a:pt x="150" y="157"/>
                      </a:lnTo>
                      <a:lnTo>
                        <a:pt x="150" y="157"/>
                      </a:lnTo>
                      <a:lnTo>
                        <a:pt x="150" y="156"/>
                      </a:lnTo>
                      <a:lnTo>
                        <a:pt x="152" y="156"/>
                      </a:lnTo>
                      <a:lnTo>
                        <a:pt x="152" y="153"/>
                      </a:lnTo>
                      <a:lnTo>
                        <a:pt x="154" y="148"/>
                      </a:lnTo>
                      <a:lnTo>
                        <a:pt x="152" y="148"/>
                      </a:lnTo>
                      <a:lnTo>
                        <a:pt x="152" y="148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2" y="149"/>
                      </a:lnTo>
                      <a:lnTo>
                        <a:pt x="150" y="148"/>
                      </a:lnTo>
                      <a:lnTo>
                        <a:pt x="150" y="148"/>
                      </a:lnTo>
                      <a:lnTo>
                        <a:pt x="150" y="145"/>
                      </a:lnTo>
                      <a:lnTo>
                        <a:pt x="149" y="145"/>
                      </a:lnTo>
                      <a:lnTo>
                        <a:pt x="149" y="144"/>
                      </a:lnTo>
                      <a:lnTo>
                        <a:pt x="148" y="143"/>
                      </a:lnTo>
                      <a:lnTo>
                        <a:pt x="148" y="140"/>
                      </a:lnTo>
                      <a:lnTo>
                        <a:pt x="149" y="140"/>
                      </a:lnTo>
                      <a:lnTo>
                        <a:pt x="150" y="139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50" y="136"/>
                      </a:lnTo>
                      <a:lnTo>
                        <a:pt x="149" y="136"/>
                      </a:lnTo>
                      <a:lnTo>
                        <a:pt x="149" y="136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8"/>
                      </a:lnTo>
                      <a:lnTo>
                        <a:pt x="148" y="136"/>
                      </a:lnTo>
                      <a:lnTo>
                        <a:pt x="146" y="136"/>
                      </a:lnTo>
                      <a:lnTo>
                        <a:pt x="145" y="135"/>
                      </a:lnTo>
                      <a:lnTo>
                        <a:pt x="144" y="135"/>
                      </a:lnTo>
                      <a:lnTo>
                        <a:pt x="142" y="135"/>
                      </a:lnTo>
                      <a:lnTo>
                        <a:pt x="140" y="135"/>
                      </a:lnTo>
                      <a:lnTo>
                        <a:pt x="140" y="131"/>
                      </a:lnTo>
                      <a:lnTo>
                        <a:pt x="140" y="127"/>
                      </a:lnTo>
                      <a:lnTo>
                        <a:pt x="144" y="127"/>
                      </a:lnTo>
                      <a:lnTo>
                        <a:pt x="144" y="126"/>
                      </a:lnTo>
                      <a:lnTo>
                        <a:pt x="144" y="126"/>
                      </a:lnTo>
                      <a:lnTo>
                        <a:pt x="145" y="124"/>
                      </a:lnTo>
                      <a:lnTo>
                        <a:pt x="144" y="123"/>
                      </a:lnTo>
                      <a:lnTo>
                        <a:pt x="144" y="122"/>
                      </a:lnTo>
                      <a:lnTo>
                        <a:pt x="144" y="120"/>
                      </a:lnTo>
                      <a:lnTo>
                        <a:pt x="144" y="120"/>
                      </a:lnTo>
                      <a:lnTo>
                        <a:pt x="144" y="119"/>
                      </a:lnTo>
                      <a:lnTo>
                        <a:pt x="144" y="119"/>
                      </a:lnTo>
                      <a:lnTo>
                        <a:pt x="144" y="117"/>
                      </a:lnTo>
                      <a:lnTo>
                        <a:pt x="142" y="117"/>
                      </a:lnTo>
                      <a:lnTo>
                        <a:pt x="142" y="115"/>
                      </a:lnTo>
                      <a:lnTo>
                        <a:pt x="141" y="114"/>
                      </a:lnTo>
                      <a:lnTo>
                        <a:pt x="141" y="111"/>
                      </a:lnTo>
                      <a:lnTo>
                        <a:pt x="142" y="111"/>
                      </a:lnTo>
                      <a:lnTo>
                        <a:pt x="141" y="107"/>
                      </a:lnTo>
                      <a:lnTo>
                        <a:pt x="142" y="106"/>
                      </a:lnTo>
                      <a:lnTo>
                        <a:pt x="142" y="106"/>
                      </a:lnTo>
                      <a:lnTo>
                        <a:pt x="145" y="106"/>
                      </a:lnTo>
                      <a:lnTo>
                        <a:pt x="146" y="105"/>
                      </a:lnTo>
                      <a:lnTo>
                        <a:pt x="148" y="105"/>
                      </a:lnTo>
                      <a:lnTo>
                        <a:pt x="148" y="103"/>
                      </a:lnTo>
                      <a:lnTo>
                        <a:pt x="149" y="103"/>
                      </a:lnTo>
                      <a:lnTo>
                        <a:pt x="150" y="100"/>
                      </a:lnTo>
                      <a:lnTo>
                        <a:pt x="155" y="94"/>
                      </a:lnTo>
                      <a:lnTo>
                        <a:pt x="155" y="93"/>
                      </a:lnTo>
                      <a:lnTo>
                        <a:pt x="158" y="92"/>
                      </a:lnTo>
                      <a:lnTo>
                        <a:pt x="158" y="90"/>
                      </a:lnTo>
                      <a:lnTo>
                        <a:pt x="158" y="90"/>
                      </a:lnTo>
                      <a:lnTo>
                        <a:pt x="158" y="89"/>
                      </a:lnTo>
                      <a:lnTo>
                        <a:pt x="159" y="89"/>
                      </a:lnTo>
                      <a:lnTo>
                        <a:pt x="159" y="88"/>
                      </a:lnTo>
                      <a:lnTo>
                        <a:pt x="159" y="88"/>
                      </a:lnTo>
                      <a:lnTo>
                        <a:pt x="159" y="86"/>
                      </a:lnTo>
                      <a:lnTo>
                        <a:pt x="161" y="86"/>
                      </a:lnTo>
                      <a:lnTo>
                        <a:pt x="161" y="85"/>
                      </a:lnTo>
                      <a:lnTo>
                        <a:pt x="161" y="85"/>
                      </a:lnTo>
                      <a:lnTo>
                        <a:pt x="161" y="84"/>
                      </a:lnTo>
                      <a:lnTo>
                        <a:pt x="162" y="84"/>
                      </a:lnTo>
                      <a:lnTo>
                        <a:pt x="162" y="83"/>
                      </a:lnTo>
                      <a:lnTo>
                        <a:pt x="167" y="79"/>
                      </a:lnTo>
                      <a:lnTo>
                        <a:pt x="167" y="77"/>
                      </a:lnTo>
                      <a:lnTo>
                        <a:pt x="167" y="77"/>
                      </a:lnTo>
                      <a:lnTo>
                        <a:pt x="167" y="79"/>
                      </a:lnTo>
                      <a:lnTo>
                        <a:pt x="169" y="79"/>
                      </a:lnTo>
                      <a:lnTo>
                        <a:pt x="183" y="77"/>
                      </a:lnTo>
                      <a:lnTo>
                        <a:pt x="184" y="79"/>
                      </a:lnTo>
                      <a:lnTo>
                        <a:pt x="190" y="80"/>
                      </a:lnTo>
                      <a:lnTo>
                        <a:pt x="190" y="83"/>
                      </a:lnTo>
                      <a:lnTo>
                        <a:pt x="191" y="85"/>
                      </a:lnTo>
                      <a:lnTo>
                        <a:pt x="191" y="85"/>
                      </a:lnTo>
                      <a:lnTo>
                        <a:pt x="191" y="86"/>
                      </a:lnTo>
                      <a:lnTo>
                        <a:pt x="192" y="86"/>
                      </a:lnTo>
                      <a:lnTo>
                        <a:pt x="191" y="90"/>
                      </a:lnTo>
                      <a:lnTo>
                        <a:pt x="192" y="90"/>
                      </a:lnTo>
                      <a:lnTo>
                        <a:pt x="192" y="90"/>
                      </a:lnTo>
                      <a:lnTo>
                        <a:pt x="192" y="92"/>
                      </a:lnTo>
                      <a:lnTo>
                        <a:pt x="191" y="92"/>
                      </a:lnTo>
                      <a:lnTo>
                        <a:pt x="191" y="94"/>
                      </a:lnTo>
                      <a:lnTo>
                        <a:pt x="190" y="94"/>
                      </a:lnTo>
                      <a:lnTo>
                        <a:pt x="191" y="100"/>
                      </a:lnTo>
                      <a:lnTo>
                        <a:pt x="190" y="100"/>
                      </a:lnTo>
                      <a:lnTo>
                        <a:pt x="190" y="101"/>
                      </a:lnTo>
                      <a:lnTo>
                        <a:pt x="190" y="101"/>
                      </a:lnTo>
                      <a:lnTo>
                        <a:pt x="190" y="102"/>
                      </a:lnTo>
                      <a:lnTo>
                        <a:pt x="190" y="103"/>
                      </a:lnTo>
                      <a:lnTo>
                        <a:pt x="188" y="105"/>
                      </a:lnTo>
                      <a:lnTo>
                        <a:pt x="187" y="106"/>
                      </a:lnTo>
                      <a:lnTo>
                        <a:pt x="187" y="107"/>
                      </a:lnTo>
                      <a:lnTo>
                        <a:pt x="186" y="107"/>
                      </a:lnTo>
                      <a:lnTo>
                        <a:pt x="184" y="109"/>
                      </a:lnTo>
                      <a:lnTo>
                        <a:pt x="184" y="110"/>
                      </a:lnTo>
                      <a:lnTo>
                        <a:pt x="184" y="113"/>
                      </a:lnTo>
                      <a:lnTo>
                        <a:pt x="186" y="113"/>
                      </a:lnTo>
                      <a:lnTo>
                        <a:pt x="186" y="117"/>
                      </a:lnTo>
                      <a:lnTo>
                        <a:pt x="187" y="117"/>
                      </a:lnTo>
                      <a:lnTo>
                        <a:pt x="188" y="117"/>
                      </a:lnTo>
                      <a:lnTo>
                        <a:pt x="191" y="118"/>
                      </a:lnTo>
                      <a:lnTo>
                        <a:pt x="191" y="119"/>
                      </a:lnTo>
                      <a:lnTo>
                        <a:pt x="191" y="120"/>
                      </a:lnTo>
                      <a:lnTo>
                        <a:pt x="190" y="122"/>
                      </a:lnTo>
                      <a:lnTo>
                        <a:pt x="190" y="122"/>
                      </a:lnTo>
                      <a:lnTo>
                        <a:pt x="192" y="123"/>
                      </a:lnTo>
                      <a:lnTo>
                        <a:pt x="192" y="127"/>
                      </a:lnTo>
                      <a:lnTo>
                        <a:pt x="191" y="127"/>
                      </a:lnTo>
                      <a:lnTo>
                        <a:pt x="192" y="128"/>
                      </a:lnTo>
                      <a:lnTo>
                        <a:pt x="191" y="128"/>
                      </a:lnTo>
                      <a:lnTo>
                        <a:pt x="191" y="131"/>
                      </a:lnTo>
                      <a:lnTo>
                        <a:pt x="190" y="131"/>
                      </a:lnTo>
                      <a:lnTo>
                        <a:pt x="190" y="134"/>
                      </a:lnTo>
                      <a:lnTo>
                        <a:pt x="190" y="134"/>
                      </a:lnTo>
                      <a:lnTo>
                        <a:pt x="190" y="135"/>
                      </a:lnTo>
                      <a:lnTo>
                        <a:pt x="190" y="136"/>
                      </a:lnTo>
                      <a:lnTo>
                        <a:pt x="190" y="138"/>
                      </a:lnTo>
                      <a:lnTo>
                        <a:pt x="190" y="138"/>
                      </a:lnTo>
                      <a:lnTo>
                        <a:pt x="188" y="140"/>
                      </a:lnTo>
                      <a:lnTo>
                        <a:pt x="190" y="140"/>
                      </a:lnTo>
                      <a:lnTo>
                        <a:pt x="190" y="143"/>
                      </a:lnTo>
                      <a:lnTo>
                        <a:pt x="191" y="143"/>
                      </a:lnTo>
                      <a:lnTo>
                        <a:pt x="191" y="145"/>
                      </a:lnTo>
                      <a:lnTo>
                        <a:pt x="192" y="147"/>
                      </a:lnTo>
                      <a:lnTo>
                        <a:pt x="192" y="148"/>
                      </a:lnTo>
                      <a:lnTo>
                        <a:pt x="199" y="152"/>
                      </a:lnTo>
                      <a:lnTo>
                        <a:pt x="199" y="155"/>
                      </a:lnTo>
                      <a:lnTo>
                        <a:pt x="197" y="155"/>
                      </a:lnTo>
                      <a:lnTo>
                        <a:pt x="197" y="157"/>
                      </a:lnTo>
                      <a:lnTo>
                        <a:pt x="196" y="158"/>
                      </a:lnTo>
                      <a:lnTo>
                        <a:pt x="196" y="161"/>
                      </a:lnTo>
                      <a:lnTo>
                        <a:pt x="195" y="161"/>
                      </a:lnTo>
                      <a:lnTo>
                        <a:pt x="195" y="162"/>
                      </a:lnTo>
                      <a:lnTo>
                        <a:pt x="196" y="162"/>
                      </a:lnTo>
                      <a:lnTo>
                        <a:pt x="196" y="164"/>
                      </a:lnTo>
                      <a:lnTo>
                        <a:pt x="196" y="164"/>
                      </a:lnTo>
                      <a:lnTo>
                        <a:pt x="196" y="165"/>
                      </a:lnTo>
                      <a:lnTo>
                        <a:pt x="197" y="165"/>
                      </a:lnTo>
                      <a:lnTo>
                        <a:pt x="197" y="168"/>
                      </a:lnTo>
                      <a:lnTo>
                        <a:pt x="193" y="168"/>
                      </a:lnTo>
                      <a:lnTo>
                        <a:pt x="193" y="169"/>
                      </a:lnTo>
                      <a:lnTo>
                        <a:pt x="193" y="169"/>
                      </a:lnTo>
                      <a:lnTo>
                        <a:pt x="193" y="172"/>
                      </a:lnTo>
                      <a:lnTo>
                        <a:pt x="191" y="173"/>
                      </a:lnTo>
                      <a:lnTo>
                        <a:pt x="191" y="174"/>
                      </a:lnTo>
                      <a:lnTo>
                        <a:pt x="191" y="174"/>
                      </a:lnTo>
                      <a:lnTo>
                        <a:pt x="191" y="175"/>
                      </a:lnTo>
                      <a:lnTo>
                        <a:pt x="191" y="175"/>
                      </a:lnTo>
                      <a:lnTo>
                        <a:pt x="190" y="177"/>
                      </a:lnTo>
                      <a:lnTo>
                        <a:pt x="190" y="178"/>
                      </a:lnTo>
                      <a:lnTo>
                        <a:pt x="187" y="178"/>
                      </a:lnTo>
                      <a:lnTo>
                        <a:pt x="187" y="177"/>
                      </a:lnTo>
                      <a:lnTo>
                        <a:pt x="186" y="175"/>
                      </a:lnTo>
                      <a:lnTo>
                        <a:pt x="183" y="175"/>
                      </a:lnTo>
                      <a:lnTo>
                        <a:pt x="182" y="178"/>
                      </a:lnTo>
                      <a:lnTo>
                        <a:pt x="180" y="179"/>
                      </a:lnTo>
                      <a:lnTo>
                        <a:pt x="178" y="181"/>
                      </a:lnTo>
                      <a:lnTo>
                        <a:pt x="178" y="181"/>
                      </a:lnTo>
                      <a:lnTo>
                        <a:pt x="176" y="181"/>
                      </a:lnTo>
                      <a:lnTo>
                        <a:pt x="174" y="181"/>
                      </a:lnTo>
                      <a:lnTo>
                        <a:pt x="171" y="181"/>
                      </a:lnTo>
                      <a:lnTo>
                        <a:pt x="170" y="179"/>
                      </a:lnTo>
                      <a:lnTo>
                        <a:pt x="163" y="181"/>
                      </a:lnTo>
                      <a:lnTo>
                        <a:pt x="163" y="185"/>
                      </a:lnTo>
                      <a:lnTo>
                        <a:pt x="166" y="185"/>
                      </a:lnTo>
                      <a:lnTo>
                        <a:pt x="166" y="186"/>
                      </a:lnTo>
                      <a:lnTo>
                        <a:pt x="167" y="186"/>
                      </a:lnTo>
                      <a:lnTo>
                        <a:pt x="169" y="187"/>
                      </a:lnTo>
                      <a:lnTo>
                        <a:pt x="171" y="187"/>
                      </a:lnTo>
                      <a:lnTo>
                        <a:pt x="171" y="187"/>
                      </a:lnTo>
                      <a:lnTo>
                        <a:pt x="174" y="187"/>
                      </a:lnTo>
                      <a:lnTo>
                        <a:pt x="174" y="189"/>
                      </a:lnTo>
                      <a:lnTo>
                        <a:pt x="176" y="187"/>
                      </a:lnTo>
                      <a:lnTo>
                        <a:pt x="176" y="187"/>
                      </a:lnTo>
                      <a:lnTo>
                        <a:pt x="184" y="187"/>
                      </a:lnTo>
                      <a:lnTo>
                        <a:pt x="186" y="190"/>
                      </a:lnTo>
                      <a:lnTo>
                        <a:pt x="187" y="191"/>
                      </a:lnTo>
                      <a:lnTo>
                        <a:pt x="188" y="192"/>
                      </a:lnTo>
                      <a:lnTo>
                        <a:pt x="188" y="194"/>
                      </a:lnTo>
                      <a:lnTo>
                        <a:pt x="190" y="196"/>
                      </a:lnTo>
                      <a:lnTo>
                        <a:pt x="192" y="195"/>
                      </a:lnTo>
                      <a:lnTo>
                        <a:pt x="192" y="198"/>
                      </a:lnTo>
                      <a:lnTo>
                        <a:pt x="193" y="198"/>
                      </a:lnTo>
                      <a:lnTo>
                        <a:pt x="193" y="195"/>
                      </a:lnTo>
                      <a:lnTo>
                        <a:pt x="192" y="195"/>
                      </a:lnTo>
                      <a:lnTo>
                        <a:pt x="192" y="191"/>
                      </a:lnTo>
                      <a:lnTo>
                        <a:pt x="191" y="190"/>
                      </a:lnTo>
                      <a:lnTo>
                        <a:pt x="191" y="189"/>
                      </a:lnTo>
                      <a:lnTo>
                        <a:pt x="191" y="186"/>
                      </a:lnTo>
                      <a:lnTo>
                        <a:pt x="186" y="185"/>
                      </a:lnTo>
                      <a:lnTo>
                        <a:pt x="186" y="185"/>
                      </a:lnTo>
                      <a:lnTo>
                        <a:pt x="187" y="185"/>
                      </a:lnTo>
                      <a:lnTo>
                        <a:pt x="188" y="182"/>
                      </a:lnTo>
                      <a:lnTo>
                        <a:pt x="191" y="182"/>
                      </a:lnTo>
                      <a:lnTo>
                        <a:pt x="195" y="181"/>
                      </a:lnTo>
                      <a:lnTo>
                        <a:pt x="197" y="179"/>
                      </a:lnTo>
                      <a:lnTo>
                        <a:pt x="201" y="179"/>
                      </a:lnTo>
                      <a:lnTo>
                        <a:pt x="201" y="178"/>
                      </a:lnTo>
                      <a:lnTo>
                        <a:pt x="203" y="178"/>
                      </a:lnTo>
                      <a:lnTo>
                        <a:pt x="203" y="177"/>
                      </a:lnTo>
                      <a:lnTo>
                        <a:pt x="204" y="175"/>
                      </a:lnTo>
                      <a:lnTo>
                        <a:pt x="204" y="173"/>
                      </a:lnTo>
                      <a:lnTo>
                        <a:pt x="207" y="172"/>
                      </a:lnTo>
                      <a:lnTo>
                        <a:pt x="205" y="168"/>
                      </a:lnTo>
                      <a:lnTo>
                        <a:pt x="207" y="168"/>
                      </a:lnTo>
                      <a:lnTo>
                        <a:pt x="207" y="166"/>
                      </a:lnTo>
                      <a:lnTo>
                        <a:pt x="207" y="166"/>
                      </a:lnTo>
                      <a:lnTo>
                        <a:pt x="209" y="158"/>
                      </a:lnTo>
                      <a:lnTo>
                        <a:pt x="208" y="157"/>
                      </a:lnTo>
                      <a:lnTo>
                        <a:pt x="207" y="156"/>
                      </a:lnTo>
                      <a:lnTo>
                        <a:pt x="209" y="148"/>
                      </a:lnTo>
                      <a:lnTo>
                        <a:pt x="213" y="147"/>
                      </a:lnTo>
                      <a:lnTo>
                        <a:pt x="216" y="145"/>
                      </a:lnTo>
                      <a:lnTo>
                        <a:pt x="218" y="145"/>
                      </a:lnTo>
                      <a:lnTo>
                        <a:pt x="218" y="145"/>
                      </a:lnTo>
                      <a:lnTo>
                        <a:pt x="220" y="145"/>
                      </a:lnTo>
                      <a:lnTo>
                        <a:pt x="221" y="143"/>
                      </a:lnTo>
                      <a:lnTo>
                        <a:pt x="227" y="143"/>
                      </a:lnTo>
                      <a:lnTo>
                        <a:pt x="227" y="144"/>
                      </a:lnTo>
                      <a:lnTo>
                        <a:pt x="229" y="144"/>
                      </a:lnTo>
                      <a:lnTo>
                        <a:pt x="229" y="144"/>
                      </a:lnTo>
                      <a:lnTo>
                        <a:pt x="229" y="147"/>
                      </a:lnTo>
                      <a:lnTo>
                        <a:pt x="229" y="148"/>
                      </a:lnTo>
                      <a:lnTo>
                        <a:pt x="229" y="149"/>
                      </a:lnTo>
                      <a:lnTo>
                        <a:pt x="230" y="149"/>
                      </a:lnTo>
                      <a:lnTo>
                        <a:pt x="230" y="151"/>
                      </a:lnTo>
                      <a:lnTo>
                        <a:pt x="231" y="151"/>
                      </a:lnTo>
                      <a:lnTo>
                        <a:pt x="231" y="152"/>
                      </a:lnTo>
                      <a:lnTo>
                        <a:pt x="231" y="152"/>
                      </a:lnTo>
                      <a:lnTo>
                        <a:pt x="231" y="158"/>
                      </a:lnTo>
                      <a:lnTo>
                        <a:pt x="231" y="161"/>
                      </a:lnTo>
                      <a:lnTo>
                        <a:pt x="231" y="164"/>
                      </a:lnTo>
                      <a:lnTo>
                        <a:pt x="231" y="166"/>
                      </a:lnTo>
                      <a:lnTo>
                        <a:pt x="230" y="169"/>
                      </a:lnTo>
                      <a:lnTo>
                        <a:pt x="239" y="175"/>
                      </a:lnTo>
                      <a:lnTo>
                        <a:pt x="239" y="174"/>
                      </a:lnTo>
                      <a:lnTo>
                        <a:pt x="238" y="174"/>
                      </a:lnTo>
                      <a:lnTo>
                        <a:pt x="238" y="172"/>
                      </a:lnTo>
                      <a:lnTo>
                        <a:pt x="241" y="170"/>
                      </a:lnTo>
                      <a:lnTo>
                        <a:pt x="241" y="170"/>
                      </a:lnTo>
                      <a:lnTo>
                        <a:pt x="242" y="170"/>
                      </a:lnTo>
                      <a:lnTo>
                        <a:pt x="243" y="172"/>
                      </a:lnTo>
                      <a:lnTo>
                        <a:pt x="244" y="172"/>
                      </a:lnTo>
                      <a:lnTo>
                        <a:pt x="246" y="172"/>
                      </a:lnTo>
                      <a:lnTo>
                        <a:pt x="248" y="173"/>
                      </a:lnTo>
                      <a:lnTo>
                        <a:pt x="248" y="173"/>
                      </a:lnTo>
                      <a:lnTo>
                        <a:pt x="251" y="173"/>
                      </a:lnTo>
                      <a:lnTo>
                        <a:pt x="251" y="174"/>
                      </a:lnTo>
                      <a:lnTo>
                        <a:pt x="255" y="173"/>
                      </a:lnTo>
                      <a:lnTo>
                        <a:pt x="255" y="173"/>
                      </a:lnTo>
                      <a:lnTo>
                        <a:pt x="254" y="172"/>
                      </a:lnTo>
                      <a:lnTo>
                        <a:pt x="254" y="172"/>
                      </a:lnTo>
                      <a:lnTo>
                        <a:pt x="251" y="172"/>
                      </a:lnTo>
                      <a:lnTo>
                        <a:pt x="251" y="170"/>
                      </a:lnTo>
                      <a:lnTo>
                        <a:pt x="248" y="170"/>
                      </a:lnTo>
                      <a:lnTo>
                        <a:pt x="248" y="170"/>
                      </a:lnTo>
                      <a:lnTo>
                        <a:pt x="247" y="170"/>
                      </a:lnTo>
                      <a:lnTo>
                        <a:pt x="247" y="169"/>
                      </a:lnTo>
                      <a:lnTo>
                        <a:pt x="244" y="169"/>
                      </a:lnTo>
                      <a:lnTo>
                        <a:pt x="244" y="169"/>
                      </a:lnTo>
                      <a:lnTo>
                        <a:pt x="242" y="169"/>
                      </a:lnTo>
                      <a:lnTo>
                        <a:pt x="242" y="168"/>
                      </a:lnTo>
                      <a:lnTo>
                        <a:pt x="239" y="166"/>
                      </a:lnTo>
                      <a:lnTo>
                        <a:pt x="237" y="165"/>
                      </a:lnTo>
                      <a:lnTo>
                        <a:pt x="237" y="164"/>
                      </a:lnTo>
                      <a:lnTo>
                        <a:pt x="237" y="162"/>
                      </a:lnTo>
                      <a:lnTo>
                        <a:pt x="237" y="160"/>
                      </a:lnTo>
                      <a:lnTo>
                        <a:pt x="242" y="157"/>
                      </a:lnTo>
                      <a:lnTo>
                        <a:pt x="242" y="156"/>
                      </a:lnTo>
                      <a:lnTo>
                        <a:pt x="241" y="155"/>
                      </a:lnTo>
                      <a:lnTo>
                        <a:pt x="239" y="153"/>
                      </a:lnTo>
                      <a:lnTo>
                        <a:pt x="239" y="151"/>
                      </a:lnTo>
                      <a:lnTo>
                        <a:pt x="238" y="151"/>
                      </a:lnTo>
                      <a:lnTo>
                        <a:pt x="238" y="151"/>
                      </a:lnTo>
                      <a:lnTo>
                        <a:pt x="238" y="149"/>
                      </a:lnTo>
                      <a:lnTo>
                        <a:pt x="237" y="149"/>
                      </a:lnTo>
                      <a:lnTo>
                        <a:pt x="237" y="147"/>
                      </a:lnTo>
                      <a:lnTo>
                        <a:pt x="237" y="147"/>
                      </a:lnTo>
                      <a:lnTo>
                        <a:pt x="235" y="145"/>
                      </a:lnTo>
                      <a:lnTo>
                        <a:pt x="235" y="143"/>
                      </a:lnTo>
                      <a:lnTo>
                        <a:pt x="234" y="141"/>
                      </a:lnTo>
                      <a:lnTo>
                        <a:pt x="233" y="141"/>
                      </a:lnTo>
                      <a:lnTo>
                        <a:pt x="230" y="140"/>
                      </a:lnTo>
                      <a:lnTo>
                        <a:pt x="229" y="140"/>
                      </a:lnTo>
                      <a:lnTo>
                        <a:pt x="227" y="140"/>
                      </a:lnTo>
                      <a:lnTo>
                        <a:pt x="227" y="140"/>
                      </a:lnTo>
                      <a:lnTo>
                        <a:pt x="225" y="140"/>
                      </a:lnTo>
                      <a:lnTo>
                        <a:pt x="225" y="139"/>
                      </a:lnTo>
                      <a:lnTo>
                        <a:pt x="224" y="139"/>
                      </a:lnTo>
                      <a:lnTo>
                        <a:pt x="224" y="139"/>
                      </a:lnTo>
                      <a:lnTo>
                        <a:pt x="221" y="139"/>
                      </a:lnTo>
                      <a:lnTo>
                        <a:pt x="218" y="139"/>
                      </a:lnTo>
                      <a:lnTo>
                        <a:pt x="216" y="140"/>
                      </a:lnTo>
                      <a:lnTo>
                        <a:pt x="213" y="140"/>
                      </a:lnTo>
                      <a:lnTo>
                        <a:pt x="213" y="141"/>
                      </a:lnTo>
                      <a:lnTo>
                        <a:pt x="205" y="141"/>
                      </a:lnTo>
                      <a:lnTo>
                        <a:pt x="205" y="143"/>
                      </a:lnTo>
                      <a:lnTo>
                        <a:pt x="204" y="143"/>
                      </a:lnTo>
                      <a:lnTo>
                        <a:pt x="204" y="143"/>
                      </a:lnTo>
                      <a:lnTo>
                        <a:pt x="203" y="143"/>
                      </a:lnTo>
                      <a:lnTo>
                        <a:pt x="203" y="138"/>
                      </a:lnTo>
                      <a:lnTo>
                        <a:pt x="201" y="136"/>
                      </a:lnTo>
                      <a:lnTo>
                        <a:pt x="201" y="131"/>
                      </a:lnTo>
                      <a:lnTo>
                        <a:pt x="201" y="131"/>
                      </a:lnTo>
                      <a:lnTo>
                        <a:pt x="201" y="130"/>
                      </a:lnTo>
                      <a:lnTo>
                        <a:pt x="201" y="130"/>
                      </a:lnTo>
                      <a:lnTo>
                        <a:pt x="201" y="128"/>
                      </a:lnTo>
                      <a:lnTo>
                        <a:pt x="203" y="127"/>
                      </a:lnTo>
                      <a:lnTo>
                        <a:pt x="204" y="124"/>
                      </a:lnTo>
                      <a:lnTo>
                        <a:pt x="203" y="123"/>
                      </a:lnTo>
                      <a:lnTo>
                        <a:pt x="203" y="123"/>
                      </a:lnTo>
                      <a:lnTo>
                        <a:pt x="203" y="122"/>
                      </a:lnTo>
                      <a:lnTo>
                        <a:pt x="201" y="122"/>
                      </a:lnTo>
                      <a:lnTo>
                        <a:pt x="201" y="120"/>
                      </a:lnTo>
                      <a:lnTo>
                        <a:pt x="201" y="120"/>
                      </a:lnTo>
                      <a:lnTo>
                        <a:pt x="201" y="119"/>
                      </a:lnTo>
                      <a:lnTo>
                        <a:pt x="200" y="119"/>
                      </a:lnTo>
                      <a:lnTo>
                        <a:pt x="199" y="118"/>
                      </a:lnTo>
                      <a:lnTo>
                        <a:pt x="199" y="117"/>
                      </a:lnTo>
                      <a:lnTo>
                        <a:pt x="197" y="114"/>
                      </a:lnTo>
                      <a:lnTo>
                        <a:pt x="199" y="113"/>
                      </a:lnTo>
                      <a:lnTo>
                        <a:pt x="200" y="110"/>
                      </a:lnTo>
                      <a:lnTo>
                        <a:pt x="200" y="106"/>
                      </a:lnTo>
                      <a:lnTo>
                        <a:pt x="201" y="106"/>
                      </a:lnTo>
                      <a:lnTo>
                        <a:pt x="201" y="105"/>
                      </a:lnTo>
                      <a:lnTo>
                        <a:pt x="203" y="105"/>
                      </a:lnTo>
                      <a:lnTo>
                        <a:pt x="203" y="105"/>
                      </a:lnTo>
                      <a:lnTo>
                        <a:pt x="205" y="103"/>
                      </a:lnTo>
                      <a:lnTo>
                        <a:pt x="205" y="102"/>
                      </a:lnTo>
                      <a:lnTo>
                        <a:pt x="207" y="101"/>
                      </a:lnTo>
                      <a:lnTo>
                        <a:pt x="207" y="100"/>
                      </a:lnTo>
                      <a:lnTo>
                        <a:pt x="208" y="96"/>
                      </a:lnTo>
                      <a:lnTo>
                        <a:pt x="208" y="90"/>
                      </a:lnTo>
                      <a:lnTo>
                        <a:pt x="208" y="86"/>
                      </a:lnTo>
                      <a:lnTo>
                        <a:pt x="207" y="83"/>
                      </a:lnTo>
                      <a:lnTo>
                        <a:pt x="207" y="83"/>
                      </a:lnTo>
                      <a:lnTo>
                        <a:pt x="207" y="81"/>
                      </a:lnTo>
                      <a:lnTo>
                        <a:pt x="208" y="81"/>
                      </a:lnTo>
                      <a:lnTo>
                        <a:pt x="209" y="83"/>
                      </a:lnTo>
                      <a:lnTo>
                        <a:pt x="209" y="84"/>
                      </a:lnTo>
                      <a:lnTo>
                        <a:pt x="210" y="85"/>
                      </a:lnTo>
                      <a:lnTo>
                        <a:pt x="212" y="85"/>
                      </a:lnTo>
                      <a:lnTo>
                        <a:pt x="212" y="88"/>
                      </a:lnTo>
                      <a:lnTo>
                        <a:pt x="210" y="88"/>
                      </a:lnTo>
                      <a:lnTo>
                        <a:pt x="210" y="92"/>
                      </a:lnTo>
                      <a:lnTo>
                        <a:pt x="213" y="93"/>
                      </a:lnTo>
                      <a:lnTo>
                        <a:pt x="213" y="96"/>
                      </a:lnTo>
                      <a:lnTo>
                        <a:pt x="212" y="96"/>
                      </a:lnTo>
                      <a:lnTo>
                        <a:pt x="212" y="97"/>
                      </a:lnTo>
                      <a:lnTo>
                        <a:pt x="210" y="97"/>
                      </a:lnTo>
                      <a:lnTo>
                        <a:pt x="210" y="100"/>
                      </a:lnTo>
                      <a:lnTo>
                        <a:pt x="212" y="100"/>
                      </a:lnTo>
                      <a:lnTo>
                        <a:pt x="212" y="103"/>
                      </a:lnTo>
                      <a:lnTo>
                        <a:pt x="212" y="103"/>
                      </a:lnTo>
                      <a:lnTo>
                        <a:pt x="212" y="105"/>
                      </a:lnTo>
                      <a:lnTo>
                        <a:pt x="213" y="106"/>
                      </a:lnTo>
                      <a:lnTo>
                        <a:pt x="214" y="109"/>
                      </a:lnTo>
                      <a:lnTo>
                        <a:pt x="214" y="109"/>
                      </a:lnTo>
                      <a:lnTo>
                        <a:pt x="213" y="113"/>
                      </a:lnTo>
                      <a:lnTo>
                        <a:pt x="214" y="113"/>
                      </a:lnTo>
                      <a:lnTo>
                        <a:pt x="216" y="114"/>
                      </a:lnTo>
                      <a:lnTo>
                        <a:pt x="217" y="115"/>
                      </a:lnTo>
                      <a:lnTo>
                        <a:pt x="220" y="117"/>
                      </a:lnTo>
                      <a:lnTo>
                        <a:pt x="221" y="114"/>
                      </a:lnTo>
                      <a:lnTo>
                        <a:pt x="224" y="115"/>
                      </a:lnTo>
                      <a:lnTo>
                        <a:pt x="224" y="114"/>
                      </a:lnTo>
                      <a:lnTo>
                        <a:pt x="226" y="114"/>
                      </a:lnTo>
                      <a:lnTo>
                        <a:pt x="226" y="114"/>
                      </a:lnTo>
                      <a:lnTo>
                        <a:pt x="227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29" y="115"/>
                      </a:lnTo>
                      <a:lnTo>
                        <a:pt x="230" y="115"/>
                      </a:lnTo>
                      <a:lnTo>
                        <a:pt x="230" y="114"/>
                      </a:lnTo>
                      <a:lnTo>
                        <a:pt x="237" y="114"/>
                      </a:lnTo>
                      <a:lnTo>
                        <a:pt x="237" y="115"/>
                      </a:lnTo>
                      <a:lnTo>
                        <a:pt x="238" y="115"/>
                      </a:lnTo>
                      <a:lnTo>
                        <a:pt x="238" y="117"/>
                      </a:lnTo>
                      <a:lnTo>
                        <a:pt x="238" y="118"/>
                      </a:lnTo>
                      <a:lnTo>
                        <a:pt x="239" y="119"/>
                      </a:lnTo>
                      <a:lnTo>
                        <a:pt x="239" y="118"/>
                      </a:lnTo>
                      <a:lnTo>
                        <a:pt x="242" y="118"/>
                      </a:lnTo>
                      <a:lnTo>
                        <a:pt x="242" y="118"/>
                      </a:lnTo>
                      <a:lnTo>
                        <a:pt x="241" y="117"/>
                      </a:lnTo>
                      <a:lnTo>
                        <a:pt x="239" y="117"/>
                      </a:lnTo>
                      <a:lnTo>
                        <a:pt x="238" y="115"/>
                      </a:lnTo>
                      <a:lnTo>
                        <a:pt x="238" y="115"/>
                      </a:lnTo>
                      <a:lnTo>
                        <a:pt x="238" y="113"/>
                      </a:lnTo>
                      <a:lnTo>
                        <a:pt x="238" y="113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7" y="111"/>
                      </a:lnTo>
                      <a:lnTo>
                        <a:pt x="235" y="111"/>
                      </a:lnTo>
                      <a:lnTo>
                        <a:pt x="235" y="111"/>
                      </a:lnTo>
                      <a:lnTo>
                        <a:pt x="234" y="111"/>
                      </a:lnTo>
                      <a:lnTo>
                        <a:pt x="233" y="109"/>
                      </a:lnTo>
                      <a:lnTo>
                        <a:pt x="229" y="109"/>
                      </a:lnTo>
                      <a:lnTo>
                        <a:pt x="229" y="107"/>
                      </a:lnTo>
                      <a:lnTo>
                        <a:pt x="227" y="106"/>
                      </a:lnTo>
                      <a:lnTo>
                        <a:pt x="225" y="106"/>
                      </a:lnTo>
                      <a:lnTo>
                        <a:pt x="224" y="106"/>
                      </a:lnTo>
                      <a:lnTo>
                        <a:pt x="224" y="103"/>
                      </a:lnTo>
                      <a:lnTo>
                        <a:pt x="225" y="101"/>
                      </a:lnTo>
                      <a:lnTo>
                        <a:pt x="226" y="100"/>
                      </a:lnTo>
                      <a:lnTo>
                        <a:pt x="226" y="98"/>
                      </a:lnTo>
                      <a:lnTo>
                        <a:pt x="230" y="98"/>
                      </a:lnTo>
                      <a:lnTo>
                        <a:pt x="231" y="100"/>
                      </a:lnTo>
                      <a:lnTo>
                        <a:pt x="234" y="100"/>
                      </a:lnTo>
                      <a:lnTo>
                        <a:pt x="235" y="101"/>
                      </a:lnTo>
                      <a:lnTo>
                        <a:pt x="238" y="103"/>
                      </a:lnTo>
                      <a:lnTo>
                        <a:pt x="239" y="103"/>
                      </a:lnTo>
                      <a:lnTo>
                        <a:pt x="241" y="101"/>
                      </a:lnTo>
                      <a:lnTo>
                        <a:pt x="242" y="100"/>
                      </a:lnTo>
                      <a:lnTo>
                        <a:pt x="243" y="98"/>
                      </a:lnTo>
                      <a:lnTo>
                        <a:pt x="242" y="97"/>
                      </a:lnTo>
                      <a:lnTo>
                        <a:pt x="242" y="97"/>
                      </a:lnTo>
                      <a:lnTo>
                        <a:pt x="241" y="97"/>
                      </a:lnTo>
                      <a:lnTo>
                        <a:pt x="241" y="96"/>
                      </a:lnTo>
                      <a:lnTo>
                        <a:pt x="237" y="96"/>
                      </a:lnTo>
                      <a:lnTo>
                        <a:pt x="237" y="96"/>
                      </a:lnTo>
                      <a:lnTo>
                        <a:pt x="238" y="96"/>
                      </a:lnTo>
                      <a:lnTo>
                        <a:pt x="238" y="94"/>
                      </a:lnTo>
                      <a:lnTo>
                        <a:pt x="239" y="94"/>
                      </a:lnTo>
                      <a:lnTo>
                        <a:pt x="241" y="94"/>
                      </a:lnTo>
                      <a:lnTo>
                        <a:pt x="241" y="93"/>
                      </a:lnTo>
                      <a:lnTo>
                        <a:pt x="242" y="93"/>
                      </a:lnTo>
                      <a:lnTo>
                        <a:pt x="243" y="92"/>
                      </a:lnTo>
                      <a:lnTo>
                        <a:pt x="246" y="92"/>
                      </a:lnTo>
                      <a:lnTo>
                        <a:pt x="246" y="90"/>
                      </a:lnTo>
                      <a:lnTo>
                        <a:pt x="248" y="90"/>
                      </a:lnTo>
                      <a:lnTo>
                        <a:pt x="251" y="90"/>
                      </a:lnTo>
                      <a:lnTo>
                        <a:pt x="252" y="92"/>
                      </a:lnTo>
                      <a:lnTo>
                        <a:pt x="252" y="92"/>
                      </a:lnTo>
                      <a:lnTo>
                        <a:pt x="255" y="92"/>
                      </a:lnTo>
                      <a:lnTo>
                        <a:pt x="255" y="93"/>
                      </a:lnTo>
                      <a:lnTo>
                        <a:pt x="256" y="93"/>
                      </a:lnTo>
                      <a:lnTo>
                        <a:pt x="256" y="93"/>
                      </a:lnTo>
                      <a:lnTo>
                        <a:pt x="259" y="93"/>
                      </a:lnTo>
                      <a:lnTo>
                        <a:pt x="260" y="96"/>
                      </a:lnTo>
                      <a:lnTo>
                        <a:pt x="263" y="96"/>
                      </a:lnTo>
                      <a:lnTo>
                        <a:pt x="267" y="101"/>
                      </a:lnTo>
                      <a:lnTo>
                        <a:pt x="268" y="101"/>
                      </a:lnTo>
                      <a:lnTo>
                        <a:pt x="268" y="101"/>
                      </a:lnTo>
                      <a:lnTo>
                        <a:pt x="271" y="102"/>
                      </a:lnTo>
                      <a:lnTo>
                        <a:pt x="273" y="102"/>
                      </a:lnTo>
                      <a:lnTo>
                        <a:pt x="279" y="102"/>
                      </a:lnTo>
                      <a:lnTo>
                        <a:pt x="281" y="102"/>
                      </a:lnTo>
                      <a:lnTo>
                        <a:pt x="282" y="102"/>
                      </a:lnTo>
                      <a:lnTo>
                        <a:pt x="282" y="102"/>
                      </a:lnTo>
                      <a:lnTo>
                        <a:pt x="284" y="103"/>
                      </a:lnTo>
                      <a:lnTo>
                        <a:pt x="284" y="105"/>
                      </a:lnTo>
                      <a:lnTo>
                        <a:pt x="282" y="106"/>
                      </a:lnTo>
                      <a:lnTo>
                        <a:pt x="281" y="107"/>
                      </a:lnTo>
                      <a:lnTo>
                        <a:pt x="280" y="109"/>
                      </a:lnTo>
                      <a:lnTo>
                        <a:pt x="279" y="109"/>
                      </a:lnTo>
                      <a:lnTo>
                        <a:pt x="276" y="115"/>
                      </a:lnTo>
                      <a:lnTo>
                        <a:pt x="276" y="117"/>
                      </a:lnTo>
                      <a:lnTo>
                        <a:pt x="277" y="118"/>
                      </a:lnTo>
                      <a:lnTo>
                        <a:pt x="277" y="120"/>
                      </a:lnTo>
                      <a:lnTo>
                        <a:pt x="276" y="120"/>
                      </a:lnTo>
                      <a:lnTo>
                        <a:pt x="276" y="122"/>
                      </a:lnTo>
                      <a:lnTo>
                        <a:pt x="275" y="122"/>
                      </a:lnTo>
                      <a:lnTo>
                        <a:pt x="273" y="127"/>
                      </a:lnTo>
                      <a:lnTo>
                        <a:pt x="272" y="127"/>
                      </a:lnTo>
                      <a:lnTo>
                        <a:pt x="271" y="130"/>
                      </a:lnTo>
                      <a:lnTo>
                        <a:pt x="271" y="130"/>
                      </a:lnTo>
                      <a:lnTo>
                        <a:pt x="269" y="131"/>
                      </a:lnTo>
                      <a:lnTo>
                        <a:pt x="272" y="131"/>
                      </a:lnTo>
                      <a:lnTo>
                        <a:pt x="277" y="127"/>
                      </a:lnTo>
                      <a:lnTo>
                        <a:pt x="277" y="126"/>
                      </a:lnTo>
                      <a:lnTo>
                        <a:pt x="277" y="126"/>
                      </a:lnTo>
                      <a:lnTo>
                        <a:pt x="277" y="127"/>
                      </a:lnTo>
                      <a:lnTo>
                        <a:pt x="279" y="128"/>
                      </a:lnTo>
                      <a:lnTo>
                        <a:pt x="280" y="130"/>
                      </a:lnTo>
                      <a:lnTo>
                        <a:pt x="280" y="130"/>
                      </a:lnTo>
                      <a:lnTo>
                        <a:pt x="282" y="131"/>
                      </a:lnTo>
                      <a:lnTo>
                        <a:pt x="282" y="134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94" y="135"/>
                      </a:lnTo>
                      <a:lnTo>
                        <a:pt x="294" y="136"/>
                      </a:lnTo>
                      <a:lnTo>
                        <a:pt x="296" y="136"/>
                      </a:lnTo>
                      <a:lnTo>
                        <a:pt x="296" y="135"/>
                      </a:lnTo>
                      <a:lnTo>
                        <a:pt x="297" y="135"/>
                      </a:lnTo>
                      <a:lnTo>
                        <a:pt x="298" y="134"/>
                      </a:lnTo>
                      <a:lnTo>
                        <a:pt x="299" y="134"/>
                      </a:lnTo>
                      <a:lnTo>
                        <a:pt x="301" y="135"/>
                      </a:lnTo>
                      <a:lnTo>
                        <a:pt x="305" y="136"/>
                      </a:lnTo>
                      <a:lnTo>
                        <a:pt x="305" y="140"/>
                      </a:lnTo>
                      <a:lnTo>
                        <a:pt x="305" y="140"/>
                      </a:lnTo>
                      <a:lnTo>
                        <a:pt x="306" y="141"/>
                      </a:lnTo>
                      <a:lnTo>
                        <a:pt x="307" y="141"/>
                      </a:lnTo>
                      <a:lnTo>
                        <a:pt x="307" y="140"/>
                      </a:lnTo>
                      <a:lnTo>
                        <a:pt x="307" y="140"/>
                      </a:lnTo>
                      <a:lnTo>
                        <a:pt x="307" y="136"/>
                      </a:lnTo>
                      <a:lnTo>
                        <a:pt x="306" y="135"/>
                      </a:lnTo>
                      <a:lnTo>
                        <a:pt x="306" y="135"/>
                      </a:lnTo>
                      <a:lnTo>
                        <a:pt x="305" y="135"/>
                      </a:lnTo>
                      <a:lnTo>
                        <a:pt x="305" y="134"/>
                      </a:lnTo>
                      <a:lnTo>
                        <a:pt x="302" y="134"/>
                      </a:lnTo>
                      <a:lnTo>
                        <a:pt x="302" y="134"/>
                      </a:lnTo>
                      <a:lnTo>
                        <a:pt x="301" y="132"/>
                      </a:lnTo>
                      <a:lnTo>
                        <a:pt x="301" y="132"/>
                      </a:lnTo>
                      <a:lnTo>
                        <a:pt x="299" y="131"/>
                      </a:lnTo>
                      <a:lnTo>
                        <a:pt x="298" y="131"/>
                      </a:lnTo>
                      <a:lnTo>
                        <a:pt x="297" y="132"/>
                      </a:lnTo>
                      <a:lnTo>
                        <a:pt x="296" y="132"/>
                      </a:lnTo>
                      <a:lnTo>
                        <a:pt x="294" y="132"/>
                      </a:lnTo>
                      <a:lnTo>
                        <a:pt x="293" y="134"/>
                      </a:lnTo>
                      <a:lnTo>
                        <a:pt x="293" y="135"/>
                      </a:lnTo>
                      <a:lnTo>
                        <a:pt x="292" y="134"/>
                      </a:lnTo>
                      <a:lnTo>
                        <a:pt x="292" y="134"/>
                      </a:lnTo>
                      <a:lnTo>
                        <a:pt x="289" y="132"/>
                      </a:lnTo>
                      <a:lnTo>
                        <a:pt x="288" y="131"/>
                      </a:lnTo>
                      <a:lnTo>
                        <a:pt x="286" y="130"/>
                      </a:lnTo>
                      <a:lnTo>
                        <a:pt x="285" y="130"/>
                      </a:lnTo>
                      <a:lnTo>
                        <a:pt x="284" y="130"/>
                      </a:lnTo>
                      <a:lnTo>
                        <a:pt x="282" y="128"/>
                      </a:lnTo>
                      <a:lnTo>
                        <a:pt x="282" y="127"/>
                      </a:lnTo>
                      <a:lnTo>
                        <a:pt x="282" y="127"/>
                      </a:lnTo>
                      <a:lnTo>
                        <a:pt x="282" y="124"/>
                      </a:lnTo>
                      <a:lnTo>
                        <a:pt x="282" y="124"/>
                      </a:lnTo>
                      <a:lnTo>
                        <a:pt x="285" y="124"/>
                      </a:lnTo>
                      <a:lnTo>
                        <a:pt x="288" y="124"/>
                      </a:lnTo>
                      <a:lnTo>
                        <a:pt x="288" y="122"/>
                      </a:lnTo>
                      <a:lnTo>
                        <a:pt x="288" y="119"/>
                      </a:lnTo>
                      <a:lnTo>
                        <a:pt x="286" y="118"/>
                      </a:lnTo>
                      <a:lnTo>
                        <a:pt x="286" y="114"/>
                      </a:lnTo>
                      <a:lnTo>
                        <a:pt x="286" y="111"/>
                      </a:lnTo>
                      <a:lnTo>
                        <a:pt x="286" y="109"/>
                      </a:lnTo>
                      <a:lnTo>
                        <a:pt x="286" y="109"/>
                      </a:lnTo>
                      <a:lnTo>
                        <a:pt x="286" y="107"/>
                      </a:lnTo>
                      <a:lnTo>
                        <a:pt x="288" y="107"/>
                      </a:lnTo>
                      <a:lnTo>
                        <a:pt x="288" y="106"/>
                      </a:lnTo>
                      <a:lnTo>
                        <a:pt x="289" y="106"/>
                      </a:lnTo>
                      <a:lnTo>
                        <a:pt x="289" y="103"/>
                      </a:lnTo>
                      <a:lnTo>
                        <a:pt x="288" y="102"/>
                      </a:lnTo>
                      <a:lnTo>
                        <a:pt x="288" y="101"/>
                      </a:lnTo>
                      <a:lnTo>
                        <a:pt x="281" y="98"/>
                      </a:lnTo>
                      <a:lnTo>
                        <a:pt x="281" y="97"/>
                      </a:lnTo>
                      <a:lnTo>
                        <a:pt x="279" y="96"/>
                      </a:lnTo>
                      <a:lnTo>
                        <a:pt x="279" y="94"/>
                      </a:lnTo>
                      <a:lnTo>
                        <a:pt x="272" y="94"/>
                      </a:lnTo>
                      <a:lnTo>
                        <a:pt x="272" y="94"/>
                      </a:lnTo>
                      <a:lnTo>
                        <a:pt x="271" y="94"/>
                      </a:lnTo>
                      <a:lnTo>
                        <a:pt x="271" y="93"/>
                      </a:lnTo>
                      <a:lnTo>
                        <a:pt x="269" y="93"/>
                      </a:lnTo>
                      <a:lnTo>
                        <a:pt x="267" y="92"/>
                      </a:lnTo>
                      <a:lnTo>
                        <a:pt x="265" y="90"/>
                      </a:lnTo>
                      <a:lnTo>
                        <a:pt x="265" y="89"/>
                      </a:lnTo>
                      <a:lnTo>
                        <a:pt x="264" y="86"/>
                      </a:lnTo>
                      <a:lnTo>
                        <a:pt x="264" y="84"/>
                      </a:lnTo>
                      <a:lnTo>
                        <a:pt x="264" y="81"/>
                      </a:lnTo>
                      <a:lnTo>
                        <a:pt x="265" y="81"/>
                      </a:lnTo>
                      <a:lnTo>
                        <a:pt x="265" y="79"/>
                      </a:lnTo>
                      <a:lnTo>
                        <a:pt x="265" y="79"/>
                      </a:lnTo>
                      <a:lnTo>
                        <a:pt x="265" y="76"/>
                      </a:lnTo>
                      <a:lnTo>
                        <a:pt x="267" y="76"/>
                      </a:lnTo>
                      <a:lnTo>
                        <a:pt x="265" y="73"/>
                      </a:lnTo>
                      <a:lnTo>
                        <a:pt x="267" y="73"/>
                      </a:lnTo>
                      <a:lnTo>
                        <a:pt x="267" y="72"/>
                      </a:lnTo>
                      <a:lnTo>
                        <a:pt x="268" y="71"/>
                      </a:lnTo>
                      <a:lnTo>
                        <a:pt x="268" y="69"/>
                      </a:lnTo>
                      <a:lnTo>
                        <a:pt x="268" y="68"/>
                      </a:lnTo>
                      <a:lnTo>
                        <a:pt x="271" y="68"/>
                      </a:lnTo>
                      <a:lnTo>
                        <a:pt x="273" y="68"/>
                      </a:lnTo>
                      <a:lnTo>
                        <a:pt x="273" y="67"/>
                      </a:lnTo>
                      <a:lnTo>
                        <a:pt x="280" y="67"/>
                      </a:lnTo>
                      <a:lnTo>
                        <a:pt x="280" y="67"/>
                      </a:lnTo>
                      <a:lnTo>
                        <a:pt x="282" y="67"/>
                      </a:lnTo>
                      <a:lnTo>
                        <a:pt x="282" y="66"/>
                      </a:lnTo>
                      <a:lnTo>
                        <a:pt x="288" y="67"/>
                      </a:lnTo>
                      <a:lnTo>
                        <a:pt x="288" y="66"/>
                      </a:lnTo>
                      <a:lnTo>
                        <a:pt x="290" y="66"/>
                      </a:lnTo>
                      <a:lnTo>
                        <a:pt x="290" y="66"/>
                      </a:lnTo>
                      <a:lnTo>
                        <a:pt x="293" y="66"/>
                      </a:lnTo>
                      <a:lnTo>
                        <a:pt x="293" y="64"/>
                      </a:lnTo>
                      <a:lnTo>
                        <a:pt x="294" y="64"/>
                      </a:lnTo>
                      <a:lnTo>
                        <a:pt x="297" y="64"/>
                      </a:lnTo>
                      <a:lnTo>
                        <a:pt x="298" y="66"/>
                      </a:lnTo>
                      <a:lnTo>
                        <a:pt x="299" y="67"/>
                      </a:lnTo>
                      <a:lnTo>
                        <a:pt x="301" y="67"/>
                      </a:lnTo>
                      <a:lnTo>
                        <a:pt x="302" y="67"/>
                      </a:lnTo>
                      <a:lnTo>
                        <a:pt x="303" y="66"/>
                      </a:lnTo>
                      <a:lnTo>
                        <a:pt x="307" y="66"/>
                      </a:lnTo>
                      <a:lnTo>
                        <a:pt x="307" y="66"/>
                      </a:lnTo>
                      <a:lnTo>
                        <a:pt x="310" y="66"/>
                      </a:lnTo>
                      <a:lnTo>
                        <a:pt x="310" y="64"/>
                      </a:lnTo>
                      <a:lnTo>
                        <a:pt x="314" y="64"/>
                      </a:lnTo>
                      <a:lnTo>
                        <a:pt x="314" y="64"/>
                      </a:lnTo>
                      <a:lnTo>
                        <a:pt x="316" y="64"/>
                      </a:lnTo>
                      <a:lnTo>
                        <a:pt x="316" y="66"/>
                      </a:lnTo>
                      <a:lnTo>
                        <a:pt x="318" y="66"/>
                      </a:lnTo>
                      <a:lnTo>
                        <a:pt x="318" y="66"/>
                      </a:lnTo>
                      <a:lnTo>
                        <a:pt x="319" y="67"/>
                      </a:lnTo>
                      <a:lnTo>
                        <a:pt x="318" y="68"/>
                      </a:lnTo>
                      <a:lnTo>
                        <a:pt x="316" y="69"/>
                      </a:lnTo>
                      <a:lnTo>
                        <a:pt x="315" y="71"/>
                      </a:lnTo>
                      <a:lnTo>
                        <a:pt x="322" y="71"/>
                      </a:lnTo>
                      <a:lnTo>
                        <a:pt x="323" y="69"/>
                      </a:lnTo>
                      <a:lnTo>
                        <a:pt x="323" y="67"/>
                      </a:lnTo>
                      <a:lnTo>
                        <a:pt x="322" y="66"/>
                      </a:lnTo>
                      <a:lnTo>
                        <a:pt x="320" y="64"/>
                      </a:lnTo>
                      <a:lnTo>
                        <a:pt x="320" y="64"/>
                      </a:lnTo>
                      <a:lnTo>
                        <a:pt x="320" y="63"/>
                      </a:lnTo>
                      <a:lnTo>
                        <a:pt x="319" y="62"/>
                      </a:lnTo>
                      <a:lnTo>
                        <a:pt x="319" y="59"/>
                      </a:lnTo>
                      <a:lnTo>
                        <a:pt x="316" y="58"/>
                      </a:lnTo>
                      <a:lnTo>
                        <a:pt x="315" y="58"/>
                      </a:lnTo>
                      <a:lnTo>
                        <a:pt x="313" y="56"/>
                      </a:lnTo>
                      <a:lnTo>
                        <a:pt x="313" y="55"/>
                      </a:lnTo>
                      <a:lnTo>
                        <a:pt x="315" y="54"/>
                      </a:lnTo>
                      <a:lnTo>
                        <a:pt x="318" y="54"/>
                      </a:lnTo>
                      <a:lnTo>
                        <a:pt x="319" y="54"/>
                      </a:lnTo>
                      <a:lnTo>
                        <a:pt x="319" y="54"/>
                      </a:lnTo>
                      <a:lnTo>
                        <a:pt x="320" y="55"/>
                      </a:lnTo>
                      <a:lnTo>
                        <a:pt x="320" y="54"/>
                      </a:lnTo>
                      <a:lnTo>
                        <a:pt x="319" y="52"/>
                      </a:lnTo>
                      <a:lnTo>
                        <a:pt x="319" y="50"/>
                      </a:lnTo>
                      <a:lnTo>
                        <a:pt x="314" y="50"/>
                      </a:lnTo>
                      <a:lnTo>
                        <a:pt x="314" y="47"/>
                      </a:lnTo>
                      <a:lnTo>
                        <a:pt x="315" y="46"/>
                      </a:lnTo>
                      <a:lnTo>
                        <a:pt x="316" y="47"/>
                      </a:lnTo>
                      <a:lnTo>
                        <a:pt x="318" y="47"/>
                      </a:lnTo>
                      <a:lnTo>
                        <a:pt x="319" y="47"/>
                      </a:lnTo>
                      <a:lnTo>
                        <a:pt x="319" y="48"/>
                      </a:lnTo>
                      <a:lnTo>
                        <a:pt x="320" y="50"/>
                      </a:lnTo>
                      <a:lnTo>
                        <a:pt x="322" y="50"/>
                      </a:lnTo>
                      <a:lnTo>
                        <a:pt x="323" y="50"/>
                      </a:lnTo>
                      <a:lnTo>
                        <a:pt x="323" y="46"/>
                      </a:lnTo>
                      <a:lnTo>
                        <a:pt x="323" y="46"/>
                      </a:lnTo>
                      <a:lnTo>
                        <a:pt x="323" y="45"/>
                      </a:lnTo>
                      <a:lnTo>
                        <a:pt x="324" y="45"/>
                      </a:lnTo>
                      <a:lnTo>
                        <a:pt x="324" y="43"/>
                      </a:lnTo>
                      <a:lnTo>
                        <a:pt x="327" y="43"/>
                      </a:lnTo>
                      <a:lnTo>
                        <a:pt x="327" y="42"/>
                      </a:lnTo>
                      <a:lnTo>
                        <a:pt x="328" y="42"/>
                      </a:lnTo>
                      <a:lnTo>
                        <a:pt x="328" y="41"/>
                      </a:lnTo>
                      <a:lnTo>
                        <a:pt x="327" y="41"/>
                      </a:lnTo>
                      <a:lnTo>
                        <a:pt x="327" y="39"/>
                      </a:lnTo>
                      <a:lnTo>
                        <a:pt x="326" y="39"/>
                      </a:lnTo>
                      <a:lnTo>
                        <a:pt x="326" y="39"/>
                      </a:lnTo>
                      <a:lnTo>
                        <a:pt x="324" y="39"/>
                      </a:lnTo>
                      <a:lnTo>
                        <a:pt x="323" y="39"/>
                      </a:lnTo>
                      <a:lnTo>
                        <a:pt x="323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27" y="38"/>
                      </a:lnTo>
                      <a:lnTo>
                        <a:pt x="330" y="38"/>
                      </a:lnTo>
                      <a:lnTo>
                        <a:pt x="330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1" y="38"/>
                      </a:lnTo>
                      <a:lnTo>
                        <a:pt x="334" y="38"/>
                      </a:lnTo>
                      <a:lnTo>
                        <a:pt x="334" y="37"/>
                      </a:lnTo>
                      <a:lnTo>
                        <a:pt x="337" y="37"/>
                      </a:lnTo>
                      <a:lnTo>
                        <a:pt x="339" y="35"/>
                      </a:lnTo>
                      <a:lnTo>
                        <a:pt x="341" y="35"/>
                      </a:lnTo>
                      <a:lnTo>
                        <a:pt x="343" y="33"/>
                      </a:lnTo>
                      <a:lnTo>
                        <a:pt x="345" y="33"/>
                      </a:lnTo>
                      <a:lnTo>
                        <a:pt x="345" y="33"/>
                      </a:lnTo>
                      <a:lnTo>
                        <a:pt x="348" y="33"/>
                      </a:lnTo>
                      <a:lnTo>
                        <a:pt x="348" y="31"/>
                      </a:lnTo>
                      <a:lnTo>
                        <a:pt x="349" y="31"/>
                      </a:lnTo>
                      <a:lnTo>
                        <a:pt x="349" y="31"/>
                      </a:lnTo>
                      <a:lnTo>
                        <a:pt x="351" y="33"/>
                      </a:lnTo>
                      <a:lnTo>
                        <a:pt x="352" y="33"/>
                      </a:lnTo>
                      <a:lnTo>
                        <a:pt x="353" y="33"/>
                      </a:lnTo>
                      <a:lnTo>
                        <a:pt x="354" y="33"/>
                      </a:lnTo>
                      <a:lnTo>
                        <a:pt x="354" y="31"/>
                      </a:lnTo>
                      <a:lnTo>
                        <a:pt x="356" y="31"/>
                      </a:lnTo>
                      <a:lnTo>
                        <a:pt x="356" y="31"/>
                      </a:lnTo>
                      <a:lnTo>
                        <a:pt x="357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58" y="31"/>
                      </a:lnTo>
                      <a:lnTo>
                        <a:pt x="360" y="31"/>
                      </a:lnTo>
                      <a:lnTo>
                        <a:pt x="360" y="31"/>
                      </a:lnTo>
                      <a:lnTo>
                        <a:pt x="364" y="31"/>
                      </a:lnTo>
                      <a:lnTo>
                        <a:pt x="364" y="30"/>
                      </a:lnTo>
                      <a:lnTo>
                        <a:pt x="365" y="30"/>
                      </a:lnTo>
                      <a:lnTo>
                        <a:pt x="365" y="30"/>
                      </a:lnTo>
                      <a:lnTo>
                        <a:pt x="378" y="29"/>
                      </a:lnTo>
                      <a:lnTo>
                        <a:pt x="378" y="28"/>
                      </a:lnTo>
                      <a:lnTo>
                        <a:pt x="378" y="28"/>
                      </a:lnTo>
                      <a:lnTo>
                        <a:pt x="377" y="26"/>
                      </a:lnTo>
                      <a:lnTo>
                        <a:pt x="378" y="26"/>
                      </a:lnTo>
                      <a:lnTo>
                        <a:pt x="379" y="26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1" y="25"/>
                      </a:lnTo>
                      <a:lnTo>
                        <a:pt x="382" y="26"/>
                      </a:lnTo>
                      <a:lnTo>
                        <a:pt x="385" y="26"/>
                      </a:lnTo>
                      <a:lnTo>
                        <a:pt x="385" y="25"/>
                      </a:lnTo>
                      <a:lnTo>
                        <a:pt x="387" y="25"/>
                      </a:lnTo>
                      <a:lnTo>
                        <a:pt x="387" y="25"/>
                      </a:lnTo>
                      <a:lnTo>
                        <a:pt x="391" y="25"/>
                      </a:lnTo>
                      <a:lnTo>
                        <a:pt x="391" y="25"/>
                      </a:lnTo>
                      <a:lnTo>
                        <a:pt x="391" y="26"/>
                      </a:lnTo>
                      <a:lnTo>
                        <a:pt x="392" y="26"/>
                      </a:lnTo>
                      <a:lnTo>
                        <a:pt x="394" y="26"/>
                      </a:lnTo>
                      <a:lnTo>
                        <a:pt x="394" y="25"/>
                      </a:lnTo>
                      <a:lnTo>
                        <a:pt x="395" y="25"/>
                      </a:lnTo>
                      <a:lnTo>
                        <a:pt x="396" y="24"/>
                      </a:lnTo>
                      <a:lnTo>
                        <a:pt x="396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8" y="25"/>
                      </a:lnTo>
                      <a:lnTo>
                        <a:pt x="399" y="25"/>
                      </a:lnTo>
                      <a:lnTo>
                        <a:pt x="399" y="26"/>
                      </a:lnTo>
                      <a:lnTo>
                        <a:pt x="400" y="26"/>
                      </a:lnTo>
                      <a:lnTo>
                        <a:pt x="400" y="26"/>
                      </a:lnTo>
                      <a:lnTo>
                        <a:pt x="400" y="25"/>
                      </a:lnTo>
                      <a:lnTo>
                        <a:pt x="403" y="25"/>
                      </a:lnTo>
                      <a:lnTo>
                        <a:pt x="404" y="25"/>
                      </a:lnTo>
                      <a:lnTo>
                        <a:pt x="407" y="26"/>
                      </a:lnTo>
                      <a:lnTo>
                        <a:pt x="408" y="26"/>
                      </a:lnTo>
                      <a:lnTo>
                        <a:pt x="408" y="28"/>
                      </a:lnTo>
                      <a:lnTo>
                        <a:pt x="406" y="30"/>
                      </a:lnTo>
                      <a:lnTo>
                        <a:pt x="406" y="31"/>
                      </a:lnTo>
                      <a:lnTo>
                        <a:pt x="404" y="31"/>
                      </a:lnTo>
                      <a:lnTo>
                        <a:pt x="404" y="33"/>
                      </a:lnTo>
                      <a:lnTo>
                        <a:pt x="403" y="33"/>
                      </a:lnTo>
                      <a:lnTo>
                        <a:pt x="403" y="34"/>
                      </a:lnTo>
                      <a:lnTo>
                        <a:pt x="404" y="34"/>
                      </a:lnTo>
                      <a:lnTo>
                        <a:pt x="404" y="33"/>
                      </a:lnTo>
                      <a:lnTo>
                        <a:pt x="408" y="33"/>
                      </a:lnTo>
                      <a:lnTo>
                        <a:pt x="408" y="31"/>
                      </a:lnTo>
                      <a:lnTo>
                        <a:pt x="408" y="31"/>
                      </a:lnTo>
                      <a:lnTo>
                        <a:pt x="408" y="30"/>
                      </a:lnTo>
                      <a:lnTo>
                        <a:pt x="411" y="30"/>
                      </a:lnTo>
                      <a:lnTo>
                        <a:pt x="411" y="31"/>
                      </a:lnTo>
                      <a:lnTo>
                        <a:pt x="411" y="33"/>
                      </a:lnTo>
                      <a:lnTo>
                        <a:pt x="412" y="33"/>
                      </a:lnTo>
                      <a:lnTo>
                        <a:pt x="412" y="33"/>
                      </a:lnTo>
                      <a:lnTo>
                        <a:pt x="413" y="31"/>
                      </a:lnTo>
                      <a:lnTo>
                        <a:pt x="413" y="30"/>
                      </a:lnTo>
                      <a:lnTo>
                        <a:pt x="415" y="30"/>
                      </a:lnTo>
                      <a:lnTo>
                        <a:pt x="415" y="31"/>
                      </a:lnTo>
                      <a:lnTo>
                        <a:pt x="416" y="31"/>
                      </a:lnTo>
                      <a:lnTo>
                        <a:pt x="416" y="30"/>
                      </a:lnTo>
                      <a:lnTo>
                        <a:pt x="417" y="30"/>
                      </a:lnTo>
                      <a:lnTo>
                        <a:pt x="421" y="26"/>
                      </a:lnTo>
                      <a:lnTo>
                        <a:pt x="424" y="26"/>
                      </a:lnTo>
                      <a:lnTo>
                        <a:pt x="425" y="24"/>
                      </a:lnTo>
                      <a:lnTo>
                        <a:pt x="426" y="25"/>
                      </a:lnTo>
                      <a:lnTo>
                        <a:pt x="429" y="25"/>
                      </a:lnTo>
                      <a:lnTo>
                        <a:pt x="429" y="26"/>
                      </a:lnTo>
                      <a:lnTo>
                        <a:pt x="430" y="28"/>
                      </a:lnTo>
                      <a:lnTo>
                        <a:pt x="430" y="29"/>
                      </a:lnTo>
                      <a:lnTo>
                        <a:pt x="429" y="31"/>
                      </a:lnTo>
                      <a:lnTo>
                        <a:pt x="429" y="34"/>
                      </a:lnTo>
                      <a:lnTo>
                        <a:pt x="430" y="34"/>
                      </a:lnTo>
                      <a:lnTo>
                        <a:pt x="430" y="33"/>
                      </a:lnTo>
                      <a:lnTo>
                        <a:pt x="432" y="31"/>
                      </a:lnTo>
                      <a:lnTo>
                        <a:pt x="433" y="31"/>
                      </a:lnTo>
                      <a:lnTo>
                        <a:pt x="433" y="29"/>
                      </a:lnTo>
                      <a:lnTo>
                        <a:pt x="432" y="29"/>
                      </a:lnTo>
                      <a:lnTo>
                        <a:pt x="432" y="25"/>
                      </a:lnTo>
                      <a:lnTo>
                        <a:pt x="430" y="25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30" y="24"/>
                      </a:lnTo>
                      <a:lnTo>
                        <a:pt x="429" y="24"/>
                      </a:lnTo>
                      <a:lnTo>
                        <a:pt x="429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8" y="22"/>
                      </a:lnTo>
                      <a:lnTo>
                        <a:pt x="426" y="22"/>
                      </a:lnTo>
                      <a:lnTo>
                        <a:pt x="426" y="21"/>
                      </a:lnTo>
                      <a:lnTo>
                        <a:pt x="429" y="21"/>
                      </a:lnTo>
                      <a:lnTo>
                        <a:pt x="432" y="20"/>
                      </a:lnTo>
                      <a:lnTo>
                        <a:pt x="432" y="20"/>
                      </a:lnTo>
                      <a:lnTo>
                        <a:pt x="432" y="21"/>
                      </a:lnTo>
                      <a:lnTo>
                        <a:pt x="437" y="20"/>
                      </a:lnTo>
                      <a:lnTo>
                        <a:pt x="438" y="20"/>
                      </a:lnTo>
                      <a:lnTo>
                        <a:pt x="438" y="21"/>
                      </a:lnTo>
                      <a:lnTo>
                        <a:pt x="440" y="21"/>
                      </a:lnTo>
                      <a:lnTo>
                        <a:pt x="440" y="21"/>
                      </a:lnTo>
                      <a:lnTo>
                        <a:pt x="441" y="20"/>
                      </a:lnTo>
                      <a:lnTo>
                        <a:pt x="442" y="20"/>
                      </a:lnTo>
                      <a:lnTo>
                        <a:pt x="443" y="20"/>
                      </a:lnTo>
                      <a:lnTo>
                        <a:pt x="443" y="21"/>
                      </a:lnTo>
                      <a:lnTo>
                        <a:pt x="446" y="22"/>
                      </a:lnTo>
                      <a:lnTo>
                        <a:pt x="449" y="22"/>
                      </a:lnTo>
                      <a:lnTo>
                        <a:pt x="449" y="21"/>
                      </a:lnTo>
                      <a:lnTo>
                        <a:pt x="446" y="18"/>
                      </a:lnTo>
                      <a:lnTo>
                        <a:pt x="446" y="18"/>
                      </a:lnTo>
                      <a:lnTo>
                        <a:pt x="445" y="17"/>
                      </a:lnTo>
                      <a:lnTo>
                        <a:pt x="445" y="17"/>
                      </a:lnTo>
                      <a:lnTo>
                        <a:pt x="443" y="17"/>
                      </a:lnTo>
                      <a:lnTo>
                        <a:pt x="443" y="16"/>
                      </a:lnTo>
                      <a:lnTo>
                        <a:pt x="443" y="13"/>
                      </a:lnTo>
                      <a:lnTo>
                        <a:pt x="446" y="13"/>
                      </a:lnTo>
                      <a:lnTo>
                        <a:pt x="446" y="12"/>
                      </a:lnTo>
                      <a:lnTo>
                        <a:pt x="446" y="12"/>
                      </a:lnTo>
                      <a:lnTo>
                        <a:pt x="447" y="12"/>
                      </a:lnTo>
                      <a:lnTo>
                        <a:pt x="449" y="11"/>
                      </a:lnTo>
                      <a:lnTo>
                        <a:pt x="450" y="9"/>
                      </a:lnTo>
                      <a:lnTo>
                        <a:pt x="451" y="9"/>
                      </a:lnTo>
                      <a:lnTo>
                        <a:pt x="451" y="8"/>
                      </a:lnTo>
                      <a:lnTo>
                        <a:pt x="451" y="7"/>
                      </a:lnTo>
                      <a:lnTo>
                        <a:pt x="453" y="7"/>
                      </a:lnTo>
                      <a:lnTo>
                        <a:pt x="453" y="7"/>
                      </a:lnTo>
                      <a:lnTo>
                        <a:pt x="451" y="7"/>
                      </a:lnTo>
                      <a:lnTo>
                        <a:pt x="453" y="5"/>
                      </a:lnTo>
                      <a:lnTo>
                        <a:pt x="454" y="5"/>
                      </a:lnTo>
                      <a:lnTo>
                        <a:pt x="454" y="4"/>
                      </a:lnTo>
                      <a:lnTo>
                        <a:pt x="457" y="3"/>
                      </a:lnTo>
                      <a:lnTo>
                        <a:pt x="458" y="3"/>
                      </a:lnTo>
                      <a:lnTo>
                        <a:pt x="460" y="1"/>
                      </a:lnTo>
                      <a:lnTo>
                        <a:pt x="463" y="1"/>
                      </a:lnTo>
                      <a:lnTo>
                        <a:pt x="463" y="1"/>
                      </a:lnTo>
                      <a:lnTo>
                        <a:pt x="464" y="4"/>
                      </a:lnTo>
                      <a:lnTo>
                        <a:pt x="470" y="3"/>
                      </a:lnTo>
                      <a:lnTo>
                        <a:pt x="470" y="0"/>
                      </a:lnTo>
                      <a:lnTo>
                        <a:pt x="471" y="0"/>
                      </a:lnTo>
                      <a:lnTo>
                        <a:pt x="4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4" name="Freeform 16"/>
                <p:cNvSpPr>
                  <a:spLocks noEditPoints="1"/>
                </p:cNvSpPr>
                <p:nvPr/>
              </p:nvSpPr>
              <p:spPr bwMode="auto">
                <a:xfrm>
                  <a:off x="4054475" y="1148217"/>
                  <a:ext cx="3903663" cy="927100"/>
                </a:xfrm>
                <a:custGeom>
                  <a:avLst/>
                  <a:gdLst>
                    <a:gd name="T0" fmla="*/ 782 w 2459"/>
                    <a:gd name="T1" fmla="*/ 297 h 584"/>
                    <a:gd name="T2" fmla="*/ 235 w 2459"/>
                    <a:gd name="T3" fmla="*/ 174 h 584"/>
                    <a:gd name="T4" fmla="*/ 216 w 2459"/>
                    <a:gd name="T5" fmla="*/ 206 h 584"/>
                    <a:gd name="T6" fmla="*/ 224 w 2459"/>
                    <a:gd name="T7" fmla="*/ 173 h 584"/>
                    <a:gd name="T8" fmla="*/ 32 w 2459"/>
                    <a:gd name="T9" fmla="*/ 161 h 584"/>
                    <a:gd name="T10" fmla="*/ 29 w 2459"/>
                    <a:gd name="T11" fmla="*/ 212 h 584"/>
                    <a:gd name="T12" fmla="*/ 943 w 2459"/>
                    <a:gd name="T13" fmla="*/ 160 h 584"/>
                    <a:gd name="T14" fmla="*/ 2438 w 2459"/>
                    <a:gd name="T15" fmla="*/ 149 h 584"/>
                    <a:gd name="T16" fmla="*/ 258 w 2459"/>
                    <a:gd name="T17" fmla="*/ 159 h 584"/>
                    <a:gd name="T18" fmla="*/ 2341 w 2459"/>
                    <a:gd name="T19" fmla="*/ 153 h 584"/>
                    <a:gd name="T20" fmla="*/ 1651 w 2459"/>
                    <a:gd name="T21" fmla="*/ 160 h 584"/>
                    <a:gd name="T22" fmla="*/ 1615 w 2459"/>
                    <a:gd name="T23" fmla="*/ 187 h 584"/>
                    <a:gd name="T24" fmla="*/ 1617 w 2459"/>
                    <a:gd name="T25" fmla="*/ 232 h 584"/>
                    <a:gd name="T26" fmla="*/ 1574 w 2459"/>
                    <a:gd name="T27" fmla="*/ 216 h 584"/>
                    <a:gd name="T28" fmla="*/ 1599 w 2459"/>
                    <a:gd name="T29" fmla="*/ 169 h 584"/>
                    <a:gd name="T30" fmla="*/ 1662 w 2459"/>
                    <a:gd name="T31" fmla="*/ 136 h 584"/>
                    <a:gd name="T32" fmla="*/ 294 w 2459"/>
                    <a:gd name="T33" fmla="*/ 127 h 584"/>
                    <a:gd name="T34" fmla="*/ 338 w 2459"/>
                    <a:gd name="T35" fmla="*/ 145 h 584"/>
                    <a:gd name="T36" fmla="*/ 380 w 2459"/>
                    <a:gd name="T37" fmla="*/ 162 h 584"/>
                    <a:gd name="T38" fmla="*/ 319 w 2459"/>
                    <a:gd name="T39" fmla="*/ 159 h 584"/>
                    <a:gd name="T40" fmla="*/ 257 w 2459"/>
                    <a:gd name="T41" fmla="*/ 128 h 584"/>
                    <a:gd name="T42" fmla="*/ 160 w 2459"/>
                    <a:gd name="T43" fmla="*/ 135 h 584"/>
                    <a:gd name="T44" fmla="*/ 104 w 2459"/>
                    <a:gd name="T45" fmla="*/ 157 h 584"/>
                    <a:gd name="T46" fmla="*/ 74 w 2459"/>
                    <a:gd name="T47" fmla="*/ 153 h 584"/>
                    <a:gd name="T48" fmla="*/ 130 w 2459"/>
                    <a:gd name="T49" fmla="*/ 131 h 584"/>
                    <a:gd name="T50" fmla="*/ 798 w 2459"/>
                    <a:gd name="T51" fmla="*/ 21 h 584"/>
                    <a:gd name="T52" fmla="*/ 815 w 2459"/>
                    <a:gd name="T53" fmla="*/ 11 h 584"/>
                    <a:gd name="T54" fmla="*/ 905 w 2459"/>
                    <a:gd name="T55" fmla="*/ 16 h 584"/>
                    <a:gd name="T56" fmla="*/ 829 w 2459"/>
                    <a:gd name="T57" fmla="*/ 38 h 584"/>
                    <a:gd name="T58" fmla="*/ 904 w 2459"/>
                    <a:gd name="T59" fmla="*/ 49 h 584"/>
                    <a:gd name="T60" fmla="*/ 1003 w 2459"/>
                    <a:gd name="T61" fmla="*/ 47 h 584"/>
                    <a:gd name="T62" fmla="*/ 935 w 2459"/>
                    <a:gd name="T63" fmla="*/ 70 h 584"/>
                    <a:gd name="T64" fmla="*/ 925 w 2459"/>
                    <a:gd name="T65" fmla="*/ 108 h 584"/>
                    <a:gd name="T66" fmla="*/ 926 w 2459"/>
                    <a:gd name="T67" fmla="*/ 134 h 584"/>
                    <a:gd name="T68" fmla="*/ 933 w 2459"/>
                    <a:gd name="T69" fmla="*/ 165 h 584"/>
                    <a:gd name="T70" fmla="*/ 901 w 2459"/>
                    <a:gd name="T71" fmla="*/ 181 h 584"/>
                    <a:gd name="T72" fmla="*/ 906 w 2459"/>
                    <a:gd name="T73" fmla="*/ 203 h 584"/>
                    <a:gd name="T74" fmla="*/ 866 w 2459"/>
                    <a:gd name="T75" fmla="*/ 208 h 584"/>
                    <a:gd name="T76" fmla="*/ 887 w 2459"/>
                    <a:gd name="T77" fmla="*/ 233 h 584"/>
                    <a:gd name="T78" fmla="*/ 888 w 2459"/>
                    <a:gd name="T79" fmla="*/ 253 h 584"/>
                    <a:gd name="T80" fmla="*/ 825 w 2459"/>
                    <a:gd name="T81" fmla="*/ 279 h 584"/>
                    <a:gd name="T82" fmla="*/ 749 w 2459"/>
                    <a:gd name="T83" fmla="*/ 326 h 584"/>
                    <a:gd name="T84" fmla="*/ 730 w 2459"/>
                    <a:gd name="T85" fmla="*/ 376 h 584"/>
                    <a:gd name="T86" fmla="*/ 717 w 2459"/>
                    <a:gd name="T87" fmla="*/ 381 h 584"/>
                    <a:gd name="T88" fmla="*/ 688 w 2459"/>
                    <a:gd name="T89" fmla="*/ 368 h 584"/>
                    <a:gd name="T90" fmla="*/ 660 w 2459"/>
                    <a:gd name="T91" fmla="*/ 343 h 584"/>
                    <a:gd name="T92" fmla="*/ 647 w 2459"/>
                    <a:gd name="T93" fmla="*/ 310 h 584"/>
                    <a:gd name="T94" fmla="*/ 660 w 2459"/>
                    <a:gd name="T95" fmla="*/ 280 h 584"/>
                    <a:gd name="T96" fmla="*/ 651 w 2459"/>
                    <a:gd name="T97" fmla="*/ 266 h 584"/>
                    <a:gd name="T98" fmla="*/ 635 w 2459"/>
                    <a:gd name="T99" fmla="*/ 233 h 584"/>
                    <a:gd name="T100" fmla="*/ 626 w 2459"/>
                    <a:gd name="T101" fmla="*/ 225 h 584"/>
                    <a:gd name="T102" fmla="*/ 645 w 2459"/>
                    <a:gd name="T103" fmla="*/ 211 h 584"/>
                    <a:gd name="T104" fmla="*/ 622 w 2459"/>
                    <a:gd name="T105" fmla="*/ 178 h 584"/>
                    <a:gd name="T106" fmla="*/ 552 w 2459"/>
                    <a:gd name="T107" fmla="*/ 132 h 584"/>
                    <a:gd name="T108" fmla="*/ 489 w 2459"/>
                    <a:gd name="T109" fmla="*/ 123 h 584"/>
                    <a:gd name="T110" fmla="*/ 474 w 2459"/>
                    <a:gd name="T111" fmla="*/ 94 h 584"/>
                    <a:gd name="T112" fmla="*/ 527 w 2459"/>
                    <a:gd name="T113" fmla="*/ 70 h 584"/>
                    <a:gd name="T114" fmla="*/ 563 w 2459"/>
                    <a:gd name="T115" fmla="*/ 50 h 584"/>
                    <a:gd name="T116" fmla="*/ 634 w 2459"/>
                    <a:gd name="T117" fmla="*/ 32 h 584"/>
                    <a:gd name="T118" fmla="*/ 688 w 2459"/>
                    <a:gd name="T119" fmla="*/ 33 h 584"/>
                    <a:gd name="T120" fmla="*/ 719 w 2459"/>
                    <a:gd name="T121" fmla="*/ 25 h 584"/>
                    <a:gd name="T122" fmla="*/ 744 w 2459"/>
                    <a:gd name="T123" fmla="*/ 12 h 584"/>
                    <a:gd name="T124" fmla="*/ 795 w 2459"/>
                    <a:gd name="T125" fmla="*/ 0 h 5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459" h="584">
                      <a:moveTo>
                        <a:pt x="384" y="581"/>
                      </a:moveTo>
                      <a:lnTo>
                        <a:pt x="387" y="583"/>
                      </a:lnTo>
                      <a:lnTo>
                        <a:pt x="387" y="584"/>
                      </a:lnTo>
                      <a:lnTo>
                        <a:pt x="384" y="584"/>
                      </a:lnTo>
                      <a:lnTo>
                        <a:pt x="384" y="581"/>
                      </a:lnTo>
                      <a:close/>
                      <a:moveTo>
                        <a:pt x="341" y="575"/>
                      </a:move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5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6"/>
                      </a:lnTo>
                      <a:lnTo>
                        <a:pt x="342" y="577"/>
                      </a:lnTo>
                      <a:lnTo>
                        <a:pt x="341" y="577"/>
                      </a:lnTo>
                      <a:lnTo>
                        <a:pt x="341" y="577"/>
                      </a:lnTo>
                      <a:lnTo>
                        <a:pt x="341" y="576"/>
                      </a:lnTo>
                      <a:lnTo>
                        <a:pt x="341" y="575"/>
                      </a:lnTo>
                      <a:close/>
                      <a:moveTo>
                        <a:pt x="372" y="574"/>
                      </a:moveTo>
                      <a:lnTo>
                        <a:pt x="376" y="575"/>
                      </a:lnTo>
                      <a:lnTo>
                        <a:pt x="379" y="575"/>
                      </a:lnTo>
                      <a:lnTo>
                        <a:pt x="380" y="576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7"/>
                      </a:lnTo>
                      <a:lnTo>
                        <a:pt x="383" y="579"/>
                      </a:lnTo>
                      <a:lnTo>
                        <a:pt x="380" y="577"/>
                      </a:lnTo>
                      <a:lnTo>
                        <a:pt x="377" y="577"/>
                      </a:lnTo>
                      <a:lnTo>
                        <a:pt x="375" y="576"/>
                      </a:lnTo>
                      <a:lnTo>
                        <a:pt x="374" y="576"/>
                      </a:lnTo>
                      <a:lnTo>
                        <a:pt x="372" y="574"/>
                      </a:lnTo>
                      <a:close/>
                      <a:moveTo>
                        <a:pt x="367" y="572"/>
                      </a:moveTo>
                      <a:lnTo>
                        <a:pt x="368" y="572"/>
                      </a:lnTo>
                      <a:lnTo>
                        <a:pt x="368" y="574"/>
                      </a:lnTo>
                      <a:lnTo>
                        <a:pt x="367" y="574"/>
                      </a:lnTo>
                      <a:lnTo>
                        <a:pt x="367" y="574"/>
                      </a:lnTo>
                      <a:lnTo>
                        <a:pt x="367" y="572"/>
                      </a:lnTo>
                      <a:close/>
                      <a:moveTo>
                        <a:pt x="317" y="542"/>
                      </a:move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2"/>
                      </a:lnTo>
                      <a:lnTo>
                        <a:pt x="319" y="543"/>
                      </a:lnTo>
                      <a:lnTo>
                        <a:pt x="319" y="543"/>
                      </a:lnTo>
                      <a:lnTo>
                        <a:pt x="317" y="543"/>
                      </a:lnTo>
                      <a:lnTo>
                        <a:pt x="317" y="543"/>
                      </a:lnTo>
                      <a:lnTo>
                        <a:pt x="317" y="542"/>
                      </a:lnTo>
                      <a:close/>
                      <a:moveTo>
                        <a:pt x="328" y="536"/>
                      </a:moveTo>
                      <a:lnTo>
                        <a:pt x="329" y="537"/>
                      </a:lnTo>
                      <a:lnTo>
                        <a:pt x="329" y="537"/>
                      </a:lnTo>
                      <a:lnTo>
                        <a:pt x="328" y="537"/>
                      </a:lnTo>
                      <a:lnTo>
                        <a:pt x="328" y="536"/>
                      </a:lnTo>
                      <a:close/>
                      <a:moveTo>
                        <a:pt x="711" y="373"/>
                      </a:moveTo>
                      <a:lnTo>
                        <a:pt x="710" y="376"/>
                      </a:lnTo>
                      <a:lnTo>
                        <a:pt x="711" y="376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5"/>
                      </a:lnTo>
                      <a:lnTo>
                        <a:pt x="711" y="373"/>
                      </a:lnTo>
                      <a:lnTo>
                        <a:pt x="711" y="373"/>
                      </a:lnTo>
                      <a:close/>
                      <a:moveTo>
                        <a:pt x="782" y="296"/>
                      </a:moveTo>
                      <a:lnTo>
                        <a:pt x="782" y="297"/>
                      </a:lnTo>
                      <a:lnTo>
                        <a:pt x="781" y="297"/>
                      </a:lnTo>
                      <a:lnTo>
                        <a:pt x="782" y="301"/>
                      </a:lnTo>
                      <a:lnTo>
                        <a:pt x="785" y="300"/>
                      </a:lnTo>
                      <a:lnTo>
                        <a:pt x="786" y="299"/>
                      </a:lnTo>
                      <a:lnTo>
                        <a:pt x="786" y="299"/>
                      </a:lnTo>
                      <a:lnTo>
                        <a:pt x="787" y="297"/>
                      </a:lnTo>
                      <a:lnTo>
                        <a:pt x="782" y="296"/>
                      </a:lnTo>
                      <a:close/>
                      <a:moveTo>
                        <a:pt x="647" y="292"/>
                      </a:moveTo>
                      <a:lnTo>
                        <a:pt x="647" y="293"/>
                      </a:lnTo>
                      <a:lnTo>
                        <a:pt x="650" y="293"/>
                      </a:lnTo>
                      <a:lnTo>
                        <a:pt x="650" y="293"/>
                      </a:lnTo>
                      <a:lnTo>
                        <a:pt x="648" y="292"/>
                      </a:lnTo>
                      <a:lnTo>
                        <a:pt x="648" y="292"/>
                      </a:lnTo>
                      <a:lnTo>
                        <a:pt x="647" y="292"/>
                      </a:lnTo>
                      <a:close/>
                      <a:moveTo>
                        <a:pt x="673" y="289"/>
                      </a:moveTo>
                      <a:lnTo>
                        <a:pt x="669" y="291"/>
                      </a:lnTo>
                      <a:lnTo>
                        <a:pt x="665" y="292"/>
                      </a:lnTo>
                      <a:lnTo>
                        <a:pt x="664" y="295"/>
                      </a:lnTo>
                      <a:lnTo>
                        <a:pt x="665" y="295"/>
                      </a:lnTo>
                      <a:lnTo>
                        <a:pt x="665" y="295"/>
                      </a:lnTo>
                      <a:lnTo>
                        <a:pt x="668" y="295"/>
                      </a:lnTo>
                      <a:lnTo>
                        <a:pt x="668" y="293"/>
                      </a:lnTo>
                      <a:lnTo>
                        <a:pt x="672" y="293"/>
                      </a:lnTo>
                      <a:lnTo>
                        <a:pt x="672" y="292"/>
                      </a:lnTo>
                      <a:lnTo>
                        <a:pt x="672" y="292"/>
                      </a:lnTo>
                      <a:lnTo>
                        <a:pt x="673" y="289"/>
                      </a:lnTo>
                      <a:close/>
                      <a:moveTo>
                        <a:pt x="668" y="279"/>
                      </a:moveTo>
                      <a:lnTo>
                        <a:pt x="668" y="280"/>
                      </a:lnTo>
                      <a:lnTo>
                        <a:pt x="669" y="280"/>
                      </a:lnTo>
                      <a:lnTo>
                        <a:pt x="669" y="279"/>
                      </a:lnTo>
                      <a:lnTo>
                        <a:pt x="668" y="279"/>
                      </a:lnTo>
                      <a:close/>
                      <a:moveTo>
                        <a:pt x="668" y="276"/>
                      </a:moveTo>
                      <a:lnTo>
                        <a:pt x="669" y="278"/>
                      </a:lnTo>
                      <a:lnTo>
                        <a:pt x="671" y="278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71" y="276"/>
                      </a:lnTo>
                      <a:lnTo>
                        <a:pt x="668" y="276"/>
                      </a:lnTo>
                      <a:close/>
                      <a:moveTo>
                        <a:pt x="871" y="236"/>
                      </a:moveTo>
                      <a:lnTo>
                        <a:pt x="871" y="236"/>
                      </a:lnTo>
                      <a:lnTo>
                        <a:pt x="871" y="236"/>
                      </a:lnTo>
                      <a:lnTo>
                        <a:pt x="871" y="236"/>
                      </a:lnTo>
                      <a:close/>
                      <a:moveTo>
                        <a:pt x="875" y="234"/>
                      </a:moveTo>
                      <a:lnTo>
                        <a:pt x="874" y="234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2" y="236"/>
                      </a:lnTo>
                      <a:lnTo>
                        <a:pt x="874" y="236"/>
                      </a:lnTo>
                      <a:lnTo>
                        <a:pt x="875" y="236"/>
                      </a:lnTo>
                      <a:lnTo>
                        <a:pt x="876" y="236"/>
                      </a:lnTo>
                      <a:lnTo>
                        <a:pt x="876" y="236"/>
                      </a:lnTo>
                      <a:lnTo>
                        <a:pt x="878" y="234"/>
                      </a:lnTo>
                      <a:lnTo>
                        <a:pt x="878" y="234"/>
                      </a:lnTo>
                      <a:lnTo>
                        <a:pt x="875" y="234"/>
                      </a:lnTo>
                      <a:close/>
                      <a:moveTo>
                        <a:pt x="235" y="168"/>
                      </a:moveTo>
                      <a:lnTo>
                        <a:pt x="240" y="168"/>
                      </a:lnTo>
                      <a:lnTo>
                        <a:pt x="240" y="170"/>
                      </a:lnTo>
                      <a:lnTo>
                        <a:pt x="236" y="172"/>
                      </a:lnTo>
                      <a:lnTo>
                        <a:pt x="233" y="173"/>
                      </a:lnTo>
                      <a:lnTo>
                        <a:pt x="230" y="174"/>
                      </a:lnTo>
                      <a:lnTo>
                        <a:pt x="230" y="176"/>
                      </a:lnTo>
                      <a:lnTo>
                        <a:pt x="233" y="176"/>
                      </a:lnTo>
                      <a:lnTo>
                        <a:pt x="233" y="174"/>
                      </a:lnTo>
                      <a:lnTo>
                        <a:pt x="235" y="174"/>
                      </a:lnTo>
                      <a:lnTo>
                        <a:pt x="235" y="174"/>
                      </a:lnTo>
                      <a:lnTo>
                        <a:pt x="236" y="174"/>
                      </a:lnTo>
                      <a:lnTo>
                        <a:pt x="237" y="174"/>
                      </a:lnTo>
                      <a:lnTo>
                        <a:pt x="237" y="173"/>
                      </a:lnTo>
                      <a:lnTo>
                        <a:pt x="239" y="173"/>
                      </a:lnTo>
                      <a:lnTo>
                        <a:pt x="241" y="174"/>
                      </a:lnTo>
                      <a:lnTo>
                        <a:pt x="243" y="176"/>
                      </a:lnTo>
                      <a:lnTo>
                        <a:pt x="245" y="176"/>
                      </a:lnTo>
                      <a:lnTo>
                        <a:pt x="245" y="178"/>
                      </a:lnTo>
                      <a:lnTo>
                        <a:pt x="245" y="180"/>
                      </a:lnTo>
                      <a:lnTo>
                        <a:pt x="245" y="182"/>
                      </a:lnTo>
                      <a:lnTo>
                        <a:pt x="245" y="182"/>
                      </a:lnTo>
                      <a:lnTo>
                        <a:pt x="243" y="182"/>
                      </a:lnTo>
                      <a:lnTo>
                        <a:pt x="239" y="182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3"/>
                      </a:lnTo>
                      <a:lnTo>
                        <a:pt x="237" y="185"/>
                      </a:lnTo>
                      <a:lnTo>
                        <a:pt x="239" y="185"/>
                      </a:lnTo>
                      <a:lnTo>
                        <a:pt x="239" y="189"/>
                      </a:lnTo>
                      <a:lnTo>
                        <a:pt x="240" y="189"/>
                      </a:lnTo>
                      <a:lnTo>
                        <a:pt x="240" y="189"/>
                      </a:lnTo>
                      <a:lnTo>
                        <a:pt x="243" y="189"/>
                      </a:lnTo>
                      <a:lnTo>
                        <a:pt x="243" y="187"/>
                      </a:lnTo>
                      <a:lnTo>
                        <a:pt x="243" y="187"/>
                      </a:lnTo>
                      <a:lnTo>
                        <a:pt x="244" y="187"/>
                      </a:lnTo>
                      <a:lnTo>
                        <a:pt x="245" y="191"/>
                      </a:lnTo>
                      <a:lnTo>
                        <a:pt x="247" y="193"/>
                      </a:lnTo>
                      <a:lnTo>
                        <a:pt x="247" y="195"/>
                      </a:lnTo>
                      <a:lnTo>
                        <a:pt x="249" y="194"/>
                      </a:lnTo>
                      <a:lnTo>
                        <a:pt x="251" y="193"/>
                      </a:lnTo>
                      <a:lnTo>
                        <a:pt x="252" y="191"/>
                      </a:lnTo>
                      <a:lnTo>
                        <a:pt x="253" y="191"/>
                      </a:lnTo>
                      <a:lnTo>
                        <a:pt x="253" y="191"/>
                      </a:lnTo>
                      <a:lnTo>
                        <a:pt x="254" y="193"/>
                      </a:lnTo>
                      <a:lnTo>
                        <a:pt x="254" y="193"/>
                      </a:lnTo>
                      <a:lnTo>
                        <a:pt x="254" y="194"/>
                      </a:lnTo>
                      <a:lnTo>
                        <a:pt x="254" y="195"/>
                      </a:lnTo>
                      <a:lnTo>
                        <a:pt x="254" y="197"/>
                      </a:lnTo>
                      <a:lnTo>
                        <a:pt x="256" y="198"/>
                      </a:lnTo>
                      <a:lnTo>
                        <a:pt x="256" y="200"/>
                      </a:lnTo>
                      <a:lnTo>
                        <a:pt x="254" y="200"/>
                      </a:lnTo>
                      <a:lnTo>
                        <a:pt x="254" y="204"/>
                      </a:lnTo>
                      <a:lnTo>
                        <a:pt x="253" y="206"/>
                      </a:lnTo>
                      <a:lnTo>
                        <a:pt x="253" y="206"/>
                      </a:lnTo>
                      <a:lnTo>
                        <a:pt x="253" y="208"/>
                      </a:lnTo>
                      <a:lnTo>
                        <a:pt x="249" y="208"/>
                      </a:lnTo>
                      <a:lnTo>
                        <a:pt x="249" y="210"/>
                      </a:lnTo>
                      <a:lnTo>
                        <a:pt x="243" y="211"/>
                      </a:lnTo>
                      <a:lnTo>
                        <a:pt x="243" y="212"/>
                      </a:lnTo>
                      <a:lnTo>
                        <a:pt x="239" y="212"/>
                      </a:lnTo>
                      <a:lnTo>
                        <a:pt x="239" y="214"/>
                      </a:lnTo>
                      <a:lnTo>
                        <a:pt x="236" y="215"/>
                      </a:lnTo>
                      <a:lnTo>
                        <a:pt x="235" y="216"/>
                      </a:lnTo>
                      <a:lnTo>
                        <a:pt x="232" y="217"/>
                      </a:lnTo>
                      <a:lnTo>
                        <a:pt x="230" y="219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8" y="217"/>
                      </a:lnTo>
                      <a:lnTo>
                        <a:pt x="227" y="215"/>
                      </a:lnTo>
                      <a:lnTo>
                        <a:pt x="226" y="215"/>
                      </a:lnTo>
                      <a:lnTo>
                        <a:pt x="226" y="211"/>
                      </a:lnTo>
                      <a:lnTo>
                        <a:pt x="222" y="208"/>
                      </a:lnTo>
                      <a:lnTo>
                        <a:pt x="222" y="207"/>
                      </a:lnTo>
                      <a:lnTo>
                        <a:pt x="218" y="207"/>
                      </a:lnTo>
                      <a:lnTo>
                        <a:pt x="216" y="206"/>
                      </a:lnTo>
                      <a:lnTo>
                        <a:pt x="214" y="203"/>
                      </a:lnTo>
                      <a:lnTo>
                        <a:pt x="213" y="202"/>
                      </a:lnTo>
                      <a:lnTo>
                        <a:pt x="213" y="200"/>
                      </a:lnTo>
                      <a:lnTo>
                        <a:pt x="211" y="200"/>
                      </a:lnTo>
                      <a:lnTo>
                        <a:pt x="210" y="200"/>
                      </a:lnTo>
                      <a:lnTo>
                        <a:pt x="209" y="200"/>
                      </a:lnTo>
                      <a:lnTo>
                        <a:pt x="209" y="200"/>
                      </a:lnTo>
                      <a:lnTo>
                        <a:pt x="207" y="200"/>
                      </a:lnTo>
                      <a:lnTo>
                        <a:pt x="207" y="203"/>
                      </a:lnTo>
                      <a:lnTo>
                        <a:pt x="205" y="203"/>
                      </a:lnTo>
                      <a:lnTo>
                        <a:pt x="205" y="202"/>
                      </a:lnTo>
                      <a:lnTo>
                        <a:pt x="201" y="202"/>
                      </a:lnTo>
                      <a:lnTo>
                        <a:pt x="201" y="199"/>
                      </a:lnTo>
                      <a:lnTo>
                        <a:pt x="196" y="195"/>
                      </a:lnTo>
                      <a:lnTo>
                        <a:pt x="196" y="194"/>
                      </a:lnTo>
                      <a:lnTo>
                        <a:pt x="197" y="194"/>
                      </a:lnTo>
                      <a:lnTo>
                        <a:pt x="196" y="191"/>
                      </a:lnTo>
                      <a:lnTo>
                        <a:pt x="194" y="191"/>
                      </a:lnTo>
                      <a:lnTo>
                        <a:pt x="194" y="189"/>
                      </a:lnTo>
                      <a:lnTo>
                        <a:pt x="196" y="189"/>
                      </a:lnTo>
                      <a:lnTo>
                        <a:pt x="196" y="189"/>
                      </a:lnTo>
                      <a:lnTo>
                        <a:pt x="197" y="189"/>
                      </a:lnTo>
                      <a:lnTo>
                        <a:pt x="199" y="189"/>
                      </a:lnTo>
                      <a:lnTo>
                        <a:pt x="201" y="187"/>
                      </a:lnTo>
                      <a:lnTo>
                        <a:pt x="201" y="189"/>
                      </a:lnTo>
                      <a:lnTo>
                        <a:pt x="202" y="190"/>
                      </a:lnTo>
                      <a:lnTo>
                        <a:pt x="202" y="193"/>
                      </a:lnTo>
                      <a:lnTo>
                        <a:pt x="203" y="193"/>
                      </a:lnTo>
                      <a:lnTo>
                        <a:pt x="203" y="194"/>
                      </a:lnTo>
                      <a:lnTo>
                        <a:pt x="211" y="193"/>
                      </a:lnTo>
                      <a:lnTo>
                        <a:pt x="211" y="194"/>
                      </a:lnTo>
                      <a:lnTo>
                        <a:pt x="216" y="194"/>
                      </a:lnTo>
                      <a:lnTo>
                        <a:pt x="218" y="193"/>
                      </a:lnTo>
                      <a:lnTo>
                        <a:pt x="218" y="190"/>
                      </a:lnTo>
                      <a:lnTo>
                        <a:pt x="218" y="190"/>
                      </a:lnTo>
                      <a:lnTo>
                        <a:pt x="219" y="186"/>
                      </a:lnTo>
                      <a:lnTo>
                        <a:pt x="218" y="186"/>
                      </a:lnTo>
                      <a:lnTo>
                        <a:pt x="218" y="185"/>
                      </a:lnTo>
                      <a:lnTo>
                        <a:pt x="214" y="185"/>
                      </a:lnTo>
                      <a:lnTo>
                        <a:pt x="214" y="183"/>
                      </a:lnTo>
                      <a:lnTo>
                        <a:pt x="210" y="183"/>
                      </a:lnTo>
                      <a:lnTo>
                        <a:pt x="210" y="183"/>
                      </a:lnTo>
                      <a:lnTo>
                        <a:pt x="209" y="182"/>
                      </a:lnTo>
                      <a:lnTo>
                        <a:pt x="207" y="182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1"/>
                      </a:lnTo>
                      <a:lnTo>
                        <a:pt x="209" y="180"/>
                      </a:lnTo>
                      <a:lnTo>
                        <a:pt x="210" y="178"/>
                      </a:lnTo>
                      <a:lnTo>
                        <a:pt x="210" y="177"/>
                      </a:lnTo>
                      <a:lnTo>
                        <a:pt x="211" y="177"/>
                      </a:lnTo>
                      <a:lnTo>
                        <a:pt x="213" y="174"/>
                      </a:lnTo>
                      <a:lnTo>
                        <a:pt x="215" y="174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6" y="173"/>
                      </a:lnTo>
                      <a:lnTo>
                        <a:pt x="218" y="173"/>
                      </a:lnTo>
                      <a:lnTo>
                        <a:pt x="218" y="176"/>
                      </a:lnTo>
                      <a:lnTo>
                        <a:pt x="226" y="177"/>
                      </a:lnTo>
                      <a:lnTo>
                        <a:pt x="226" y="174"/>
                      </a:lnTo>
                      <a:lnTo>
                        <a:pt x="224" y="174"/>
                      </a:lnTo>
                      <a:lnTo>
                        <a:pt x="224" y="174"/>
                      </a:lnTo>
                      <a:lnTo>
                        <a:pt x="223" y="174"/>
                      </a:lnTo>
                      <a:lnTo>
                        <a:pt x="223" y="173"/>
                      </a:lnTo>
                      <a:lnTo>
                        <a:pt x="224" y="173"/>
                      </a:lnTo>
                      <a:lnTo>
                        <a:pt x="224" y="173"/>
                      </a:lnTo>
                      <a:lnTo>
                        <a:pt x="227" y="173"/>
                      </a:lnTo>
                      <a:lnTo>
                        <a:pt x="227" y="172"/>
                      </a:lnTo>
                      <a:lnTo>
                        <a:pt x="228" y="172"/>
                      </a:lnTo>
                      <a:lnTo>
                        <a:pt x="230" y="172"/>
                      </a:lnTo>
                      <a:lnTo>
                        <a:pt x="230" y="172"/>
                      </a:lnTo>
                      <a:lnTo>
                        <a:pt x="232" y="172"/>
                      </a:lnTo>
                      <a:lnTo>
                        <a:pt x="233" y="169"/>
                      </a:lnTo>
                      <a:lnTo>
                        <a:pt x="235" y="169"/>
                      </a:lnTo>
                      <a:lnTo>
                        <a:pt x="235" y="168"/>
                      </a:lnTo>
                      <a:close/>
                      <a:moveTo>
                        <a:pt x="1598" y="166"/>
                      </a:move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598" y="168"/>
                      </a:lnTo>
                      <a:lnTo>
                        <a:pt x="1598" y="166"/>
                      </a:lnTo>
                      <a:close/>
                      <a:moveTo>
                        <a:pt x="925" y="166"/>
                      </a:moveTo>
                      <a:lnTo>
                        <a:pt x="926" y="168"/>
                      </a:lnTo>
                      <a:lnTo>
                        <a:pt x="929" y="169"/>
                      </a:lnTo>
                      <a:lnTo>
                        <a:pt x="931" y="169"/>
                      </a:lnTo>
                      <a:lnTo>
                        <a:pt x="931" y="172"/>
                      </a:lnTo>
                      <a:lnTo>
                        <a:pt x="925" y="172"/>
                      </a:lnTo>
                      <a:lnTo>
                        <a:pt x="925" y="173"/>
                      </a:lnTo>
                      <a:lnTo>
                        <a:pt x="922" y="172"/>
                      </a:lnTo>
                      <a:lnTo>
                        <a:pt x="921" y="170"/>
                      </a:lnTo>
                      <a:lnTo>
                        <a:pt x="921" y="168"/>
                      </a:lnTo>
                      <a:lnTo>
                        <a:pt x="922" y="166"/>
                      </a:lnTo>
                      <a:lnTo>
                        <a:pt x="925" y="166"/>
                      </a:lnTo>
                      <a:close/>
                      <a:moveTo>
                        <a:pt x="258" y="164"/>
                      </a:moveTo>
                      <a:lnTo>
                        <a:pt x="261" y="164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1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60" y="165"/>
                      </a:lnTo>
                      <a:lnTo>
                        <a:pt x="258" y="165"/>
                      </a:lnTo>
                      <a:lnTo>
                        <a:pt x="258" y="164"/>
                      </a:lnTo>
                      <a:lnTo>
                        <a:pt x="258" y="164"/>
                      </a:lnTo>
                      <a:close/>
                      <a:moveTo>
                        <a:pt x="609" y="162"/>
                      </a:moveTo>
                      <a:lnTo>
                        <a:pt x="609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11" y="164"/>
                      </a:lnTo>
                      <a:lnTo>
                        <a:pt x="604" y="165"/>
                      </a:lnTo>
                      <a:lnTo>
                        <a:pt x="604" y="164"/>
                      </a:lnTo>
                      <a:lnTo>
                        <a:pt x="605" y="164"/>
                      </a:lnTo>
                      <a:lnTo>
                        <a:pt x="608" y="164"/>
                      </a:lnTo>
                      <a:lnTo>
                        <a:pt x="609" y="162"/>
                      </a:lnTo>
                      <a:close/>
                      <a:moveTo>
                        <a:pt x="951" y="161"/>
                      </a:moveTo>
                      <a:lnTo>
                        <a:pt x="951" y="164"/>
                      </a:lnTo>
                      <a:lnTo>
                        <a:pt x="948" y="162"/>
                      </a:lnTo>
                      <a:lnTo>
                        <a:pt x="948" y="162"/>
                      </a:lnTo>
                      <a:lnTo>
                        <a:pt x="950" y="162"/>
                      </a:lnTo>
                      <a:lnTo>
                        <a:pt x="950" y="162"/>
                      </a:lnTo>
                      <a:lnTo>
                        <a:pt x="950" y="161"/>
                      </a:lnTo>
                      <a:lnTo>
                        <a:pt x="951" y="161"/>
                      </a:lnTo>
                      <a:close/>
                      <a:moveTo>
                        <a:pt x="244" y="161"/>
                      </a:moveTo>
                      <a:lnTo>
                        <a:pt x="244" y="162"/>
                      </a:lnTo>
                      <a:lnTo>
                        <a:pt x="243" y="162"/>
                      </a:lnTo>
                      <a:lnTo>
                        <a:pt x="243" y="164"/>
                      </a:lnTo>
                      <a:lnTo>
                        <a:pt x="241" y="164"/>
                      </a:lnTo>
                      <a:lnTo>
                        <a:pt x="241" y="162"/>
                      </a:lnTo>
                      <a:lnTo>
                        <a:pt x="243" y="161"/>
                      </a:lnTo>
                      <a:lnTo>
                        <a:pt x="244" y="161"/>
                      </a:lnTo>
                      <a:close/>
                      <a:moveTo>
                        <a:pt x="32" y="161"/>
                      </a:moveTo>
                      <a:lnTo>
                        <a:pt x="32" y="161"/>
                      </a:lnTo>
                      <a:lnTo>
                        <a:pt x="37" y="164"/>
                      </a:lnTo>
                      <a:lnTo>
                        <a:pt x="42" y="166"/>
                      </a:lnTo>
                      <a:lnTo>
                        <a:pt x="50" y="168"/>
                      </a:lnTo>
                      <a:lnTo>
                        <a:pt x="52" y="169"/>
                      </a:lnTo>
                      <a:lnTo>
                        <a:pt x="54" y="169"/>
                      </a:lnTo>
                      <a:lnTo>
                        <a:pt x="54" y="169"/>
                      </a:lnTo>
                      <a:lnTo>
                        <a:pt x="55" y="169"/>
                      </a:lnTo>
                      <a:lnTo>
                        <a:pt x="55" y="170"/>
                      </a:lnTo>
                      <a:lnTo>
                        <a:pt x="57" y="170"/>
                      </a:lnTo>
                      <a:lnTo>
                        <a:pt x="58" y="169"/>
                      </a:lnTo>
                      <a:lnTo>
                        <a:pt x="58" y="169"/>
                      </a:lnTo>
                      <a:lnTo>
                        <a:pt x="58" y="168"/>
                      </a:lnTo>
                      <a:lnTo>
                        <a:pt x="71" y="169"/>
                      </a:lnTo>
                      <a:lnTo>
                        <a:pt x="71" y="170"/>
                      </a:lnTo>
                      <a:lnTo>
                        <a:pt x="72" y="170"/>
                      </a:lnTo>
                      <a:lnTo>
                        <a:pt x="72" y="170"/>
                      </a:lnTo>
                      <a:lnTo>
                        <a:pt x="78" y="172"/>
                      </a:lnTo>
                      <a:lnTo>
                        <a:pt x="78" y="172"/>
                      </a:lnTo>
                      <a:lnTo>
                        <a:pt x="79" y="173"/>
                      </a:lnTo>
                      <a:lnTo>
                        <a:pt x="79" y="176"/>
                      </a:lnTo>
                      <a:lnTo>
                        <a:pt x="82" y="176"/>
                      </a:lnTo>
                      <a:lnTo>
                        <a:pt x="83" y="177"/>
                      </a:lnTo>
                      <a:lnTo>
                        <a:pt x="84" y="177"/>
                      </a:lnTo>
                      <a:lnTo>
                        <a:pt x="84" y="180"/>
                      </a:lnTo>
                      <a:lnTo>
                        <a:pt x="83" y="181"/>
                      </a:lnTo>
                      <a:lnTo>
                        <a:pt x="82" y="182"/>
                      </a:lnTo>
                      <a:lnTo>
                        <a:pt x="76" y="182"/>
                      </a:lnTo>
                      <a:lnTo>
                        <a:pt x="76" y="182"/>
                      </a:lnTo>
                      <a:lnTo>
                        <a:pt x="75" y="182"/>
                      </a:lnTo>
                      <a:lnTo>
                        <a:pt x="75" y="183"/>
                      </a:lnTo>
                      <a:lnTo>
                        <a:pt x="74" y="183"/>
                      </a:lnTo>
                      <a:lnTo>
                        <a:pt x="74" y="182"/>
                      </a:lnTo>
                      <a:lnTo>
                        <a:pt x="69" y="183"/>
                      </a:lnTo>
                      <a:lnTo>
                        <a:pt x="69" y="185"/>
                      </a:lnTo>
                      <a:lnTo>
                        <a:pt x="66" y="185"/>
                      </a:lnTo>
                      <a:lnTo>
                        <a:pt x="65" y="186"/>
                      </a:lnTo>
                      <a:lnTo>
                        <a:pt x="63" y="186"/>
                      </a:lnTo>
                      <a:lnTo>
                        <a:pt x="63" y="187"/>
                      </a:lnTo>
                      <a:lnTo>
                        <a:pt x="59" y="187"/>
                      </a:lnTo>
                      <a:lnTo>
                        <a:pt x="58" y="190"/>
                      </a:lnTo>
                      <a:lnTo>
                        <a:pt x="57" y="190"/>
                      </a:lnTo>
                      <a:lnTo>
                        <a:pt x="55" y="191"/>
                      </a:lnTo>
                      <a:lnTo>
                        <a:pt x="54" y="193"/>
                      </a:lnTo>
                      <a:lnTo>
                        <a:pt x="53" y="194"/>
                      </a:lnTo>
                      <a:lnTo>
                        <a:pt x="52" y="194"/>
                      </a:lnTo>
                      <a:lnTo>
                        <a:pt x="52" y="195"/>
                      </a:lnTo>
                      <a:lnTo>
                        <a:pt x="49" y="197"/>
                      </a:lnTo>
                      <a:lnTo>
                        <a:pt x="49" y="198"/>
                      </a:lnTo>
                      <a:lnTo>
                        <a:pt x="48" y="198"/>
                      </a:lnTo>
                      <a:lnTo>
                        <a:pt x="48" y="199"/>
                      </a:lnTo>
                      <a:lnTo>
                        <a:pt x="46" y="199"/>
                      </a:lnTo>
                      <a:lnTo>
                        <a:pt x="45" y="200"/>
                      </a:lnTo>
                      <a:lnTo>
                        <a:pt x="45" y="202"/>
                      </a:lnTo>
                      <a:lnTo>
                        <a:pt x="45" y="204"/>
                      </a:lnTo>
                      <a:lnTo>
                        <a:pt x="45" y="206"/>
                      </a:lnTo>
                      <a:lnTo>
                        <a:pt x="42" y="207"/>
                      </a:lnTo>
                      <a:lnTo>
                        <a:pt x="42" y="210"/>
                      </a:lnTo>
                      <a:lnTo>
                        <a:pt x="42" y="210"/>
                      </a:lnTo>
                      <a:lnTo>
                        <a:pt x="41" y="211"/>
                      </a:lnTo>
                      <a:lnTo>
                        <a:pt x="38" y="212"/>
                      </a:lnTo>
                      <a:lnTo>
                        <a:pt x="36" y="212"/>
                      </a:lnTo>
                      <a:lnTo>
                        <a:pt x="33" y="214"/>
                      </a:lnTo>
                      <a:lnTo>
                        <a:pt x="31" y="212"/>
                      </a:lnTo>
                      <a:lnTo>
                        <a:pt x="29" y="212"/>
                      </a:lnTo>
                      <a:lnTo>
                        <a:pt x="29" y="211"/>
                      </a:lnTo>
                      <a:lnTo>
                        <a:pt x="28" y="211"/>
                      </a:lnTo>
                      <a:lnTo>
                        <a:pt x="28" y="211"/>
                      </a:lnTo>
                      <a:lnTo>
                        <a:pt x="27" y="211"/>
                      </a:lnTo>
                      <a:lnTo>
                        <a:pt x="27" y="212"/>
                      </a:lnTo>
                      <a:lnTo>
                        <a:pt x="21" y="216"/>
                      </a:lnTo>
                      <a:lnTo>
                        <a:pt x="21" y="217"/>
                      </a:lnTo>
                      <a:lnTo>
                        <a:pt x="20" y="217"/>
                      </a:lnTo>
                      <a:lnTo>
                        <a:pt x="20" y="219"/>
                      </a:lnTo>
                      <a:lnTo>
                        <a:pt x="12" y="219"/>
                      </a:lnTo>
                      <a:lnTo>
                        <a:pt x="11" y="217"/>
                      </a:lnTo>
                      <a:lnTo>
                        <a:pt x="11" y="217"/>
                      </a:lnTo>
                      <a:lnTo>
                        <a:pt x="11" y="216"/>
                      </a:lnTo>
                      <a:lnTo>
                        <a:pt x="10" y="215"/>
                      </a:lnTo>
                      <a:lnTo>
                        <a:pt x="8" y="214"/>
                      </a:lnTo>
                      <a:lnTo>
                        <a:pt x="8" y="211"/>
                      </a:lnTo>
                      <a:lnTo>
                        <a:pt x="6" y="210"/>
                      </a:lnTo>
                      <a:lnTo>
                        <a:pt x="4" y="208"/>
                      </a:lnTo>
                      <a:lnTo>
                        <a:pt x="3" y="207"/>
                      </a:lnTo>
                      <a:lnTo>
                        <a:pt x="0" y="207"/>
                      </a:lnTo>
                      <a:lnTo>
                        <a:pt x="2" y="200"/>
                      </a:lnTo>
                      <a:lnTo>
                        <a:pt x="4" y="199"/>
                      </a:lnTo>
                      <a:lnTo>
                        <a:pt x="4" y="197"/>
                      </a:lnTo>
                      <a:lnTo>
                        <a:pt x="4" y="197"/>
                      </a:lnTo>
                      <a:lnTo>
                        <a:pt x="3" y="189"/>
                      </a:lnTo>
                      <a:lnTo>
                        <a:pt x="7" y="189"/>
                      </a:lnTo>
                      <a:lnTo>
                        <a:pt x="7" y="187"/>
                      </a:lnTo>
                      <a:lnTo>
                        <a:pt x="4" y="187"/>
                      </a:lnTo>
                      <a:lnTo>
                        <a:pt x="4" y="185"/>
                      </a:lnTo>
                      <a:lnTo>
                        <a:pt x="4" y="182"/>
                      </a:lnTo>
                      <a:lnTo>
                        <a:pt x="4" y="180"/>
                      </a:lnTo>
                      <a:lnTo>
                        <a:pt x="6" y="180"/>
                      </a:lnTo>
                      <a:lnTo>
                        <a:pt x="6" y="177"/>
                      </a:lnTo>
                      <a:lnTo>
                        <a:pt x="7" y="177"/>
                      </a:lnTo>
                      <a:lnTo>
                        <a:pt x="7" y="177"/>
                      </a:lnTo>
                      <a:lnTo>
                        <a:pt x="6" y="177"/>
                      </a:lnTo>
                      <a:lnTo>
                        <a:pt x="6" y="176"/>
                      </a:lnTo>
                      <a:lnTo>
                        <a:pt x="4" y="176"/>
                      </a:lnTo>
                      <a:lnTo>
                        <a:pt x="4" y="173"/>
                      </a:lnTo>
                      <a:lnTo>
                        <a:pt x="3" y="170"/>
                      </a:lnTo>
                      <a:lnTo>
                        <a:pt x="10" y="168"/>
                      </a:lnTo>
                      <a:lnTo>
                        <a:pt x="10" y="168"/>
                      </a:lnTo>
                      <a:lnTo>
                        <a:pt x="11" y="168"/>
                      </a:lnTo>
                      <a:lnTo>
                        <a:pt x="11" y="166"/>
                      </a:lnTo>
                      <a:lnTo>
                        <a:pt x="15" y="166"/>
                      </a:lnTo>
                      <a:lnTo>
                        <a:pt x="15" y="165"/>
                      </a:lnTo>
                      <a:lnTo>
                        <a:pt x="16" y="165"/>
                      </a:lnTo>
                      <a:lnTo>
                        <a:pt x="16" y="165"/>
                      </a:lnTo>
                      <a:lnTo>
                        <a:pt x="21" y="165"/>
                      </a:lnTo>
                      <a:lnTo>
                        <a:pt x="21" y="164"/>
                      </a:lnTo>
                      <a:lnTo>
                        <a:pt x="24" y="164"/>
                      </a:lnTo>
                      <a:lnTo>
                        <a:pt x="24" y="164"/>
                      </a:lnTo>
                      <a:lnTo>
                        <a:pt x="27" y="164"/>
                      </a:lnTo>
                      <a:lnTo>
                        <a:pt x="27" y="162"/>
                      </a:lnTo>
                      <a:lnTo>
                        <a:pt x="29" y="162"/>
                      </a:lnTo>
                      <a:lnTo>
                        <a:pt x="29" y="161"/>
                      </a:lnTo>
                      <a:lnTo>
                        <a:pt x="32" y="161"/>
                      </a:lnTo>
                      <a:close/>
                      <a:moveTo>
                        <a:pt x="936" y="157"/>
                      </a:move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8" y="157"/>
                      </a:lnTo>
                      <a:lnTo>
                        <a:pt x="939" y="157"/>
                      </a:lnTo>
                      <a:lnTo>
                        <a:pt x="939" y="159"/>
                      </a:lnTo>
                      <a:lnTo>
                        <a:pt x="940" y="160"/>
                      </a:lnTo>
                      <a:lnTo>
                        <a:pt x="943" y="160"/>
                      </a:lnTo>
                      <a:lnTo>
                        <a:pt x="942" y="161"/>
                      </a:lnTo>
                      <a:lnTo>
                        <a:pt x="940" y="162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9" y="164"/>
                      </a:lnTo>
                      <a:lnTo>
                        <a:pt x="938" y="162"/>
                      </a:lnTo>
                      <a:lnTo>
                        <a:pt x="936" y="161"/>
                      </a:lnTo>
                      <a:lnTo>
                        <a:pt x="936" y="160"/>
                      </a:lnTo>
                      <a:lnTo>
                        <a:pt x="936" y="157"/>
                      </a:lnTo>
                      <a:close/>
                      <a:moveTo>
                        <a:pt x="918" y="152"/>
                      </a:move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18" y="157"/>
                      </a:lnTo>
                      <a:lnTo>
                        <a:pt x="921" y="157"/>
                      </a:lnTo>
                      <a:lnTo>
                        <a:pt x="919" y="152"/>
                      </a:lnTo>
                      <a:lnTo>
                        <a:pt x="918" y="152"/>
                      </a:lnTo>
                      <a:close/>
                      <a:moveTo>
                        <a:pt x="2443" y="148"/>
                      </a:moveTo>
                      <a:lnTo>
                        <a:pt x="2443" y="148"/>
                      </a:lnTo>
                      <a:lnTo>
                        <a:pt x="2443" y="149"/>
                      </a:lnTo>
                      <a:lnTo>
                        <a:pt x="2446" y="149"/>
                      </a:lnTo>
                      <a:lnTo>
                        <a:pt x="2446" y="149"/>
                      </a:lnTo>
                      <a:lnTo>
                        <a:pt x="2448" y="149"/>
                      </a:lnTo>
                      <a:lnTo>
                        <a:pt x="2448" y="151"/>
                      </a:lnTo>
                      <a:lnTo>
                        <a:pt x="2450" y="151"/>
                      </a:lnTo>
                      <a:lnTo>
                        <a:pt x="2452" y="151"/>
                      </a:lnTo>
                      <a:lnTo>
                        <a:pt x="2455" y="151"/>
                      </a:lnTo>
                      <a:lnTo>
                        <a:pt x="2456" y="152"/>
                      </a:lnTo>
                      <a:lnTo>
                        <a:pt x="2458" y="153"/>
                      </a:lnTo>
                      <a:lnTo>
                        <a:pt x="2458" y="155"/>
                      </a:lnTo>
                      <a:lnTo>
                        <a:pt x="2459" y="155"/>
                      </a:lnTo>
                      <a:lnTo>
                        <a:pt x="2459" y="156"/>
                      </a:lnTo>
                      <a:lnTo>
                        <a:pt x="2458" y="156"/>
                      </a:lnTo>
                      <a:lnTo>
                        <a:pt x="2458" y="156"/>
                      </a:lnTo>
                      <a:lnTo>
                        <a:pt x="2455" y="156"/>
                      </a:lnTo>
                      <a:lnTo>
                        <a:pt x="2455" y="157"/>
                      </a:lnTo>
                      <a:lnTo>
                        <a:pt x="2454" y="157"/>
                      </a:lnTo>
                      <a:lnTo>
                        <a:pt x="2454" y="157"/>
                      </a:lnTo>
                      <a:lnTo>
                        <a:pt x="2451" y="159"/>
                      </a:lnTo>
                      <a:lnTo>
                        <a:pt x="2451" y="160"/>
                      </a:lnTo>
                      <a:lnTo>
                        <a:pt x="2447" y="161"/>
                      </a:lnTo>
                      <a:lnTo>
                        <a:pt x="2447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3" y="161"/>
                      </a:lnTo>
                      <a:lnTo>
                        <a:pt x="2442" y="161"/>
                      </a:lnTo>
                      <a:lnTo>
                        <a:pt x="2441" y="161"/>
                      </a:lnTo>
                      <a:lnTo>
                        <a:pt x="2439" y="160"/>
                      </a:lnTo>
                      <a:lnTo>
                        <a:pt x="2434" y="160"/>
                      </a:lnTo>
                      <a:lnTo>
                        <a:pt x="2433" y="159"/>
                      </a:lnTo>
                      <a:lnTo>
                        <a:pt x="2431" y="159"/>
                      </a:lnTo>
                      <a:lnTo>
                        <a:pt x="2431" y="157"/>
                      </a:lnTo>
                      <a:lnTo>
                        <a:pt x="2430" y="157"/>
                      </a:lnTo>
                      <a:lnTo>
                        <a:pt x="2429" y="156"/>
                      </a:lnTo>
                      <a:lnTo>
                        <a:pt x="2428" y="156"/>
                      </a:lnTo>
                      <a:lnTo>
                        <a:pt x="2428" y="153"/>
                      </a:lnTo>
                      <a:lnTo>
                        <a:pt x="2428" y="152"/>
                      </a:lnTo>
                      <a:lnTo>
                        <a:pt x="2428" y="151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28" y="148"/>
                      </a:lnTo>
                      <a:lnTo>
                        <a:pt x="2430" y="148"/>
                      </a:lnTo>
                      <a:lnTo>
                        <a:pt x="2433" y="149"/>
                      </a:lnTo>
                      <a:lnTo>
                        <a:pt x="2435" y="149"/>
                      </a:lnTo>
                      <a:lnTo>
                        <a:pt x="2437" y="149"/>
                      </a:lnTo>
                      <a:lnTo>
                        <a:pt x="2438" y="149"/>
                      </a:lnTo>
                      <a:lnTo>
                        <a:pt x="2439" y="148"/>
                      </a:lnTo>
                      <a:lnTo>
                        <a:pt x="2442" y="148"/>
                      </a:lnTo>
                      <a:lnTo>
                        <a:pt x="2443" y="148"/>
                      </a:lnTo>
                      <a:close/>
                      <a:moveTo>
                        <a:pt x="2388" y="147"/>
                      </a:moveTo>
                      <a:lnTo>
                        <a:pt x="2390" y="147"/>
                      </a:lnTo>
                      <a:lnTo>
                        <a:pt x="2390" y="148"/>
                      </a:lnTo>
                      <a:lnTo>
                        <a:pt x="2391" y="148"/>
                      </a:lnTo>
                      <a:lnTo>
                        <a:pt x="2392" y="149"/>
                      </a:lnTo>
                      <a:lnTo>
                        <a:pt x="2393" y="149"/>
                      </a:lnTo>
                      <a:lnTo>
                        <a:pt x="2395" y="151"/>
                      </a:lnTo>
                      <a:lnTo>
                        <a:pt x="2397" y="151"/>
                      </a:lnTo>
                      <a:lnTo>
                        <a:pt x="2397" y="151"/>
                      </a:lnTo>
                      <a:lnTo>
                        <a:pt x="2399" y="151"/>
                      </a:lnTo>
                      <a:lnTo>
                        <a:pt x="2400" y="151"/>
                      </a:lnTo>
                      <a:lnTo>
                        <a:pt x="2401" y="151"/>
                      </a:lnTo>
                      <a:lnTo>
                        <a:pt x="2403" y="152"/>
                      </a:lnTo>
                      <a:lnTo>
                        <a:pt x="2404" y="153"/>
                      </a:lnTo>
                      <a:lnTo>
                        <a:pt x="2403" y="159"/>
                      </a:lnTo>
                      <a:lnTo>
                        <a:pt x="2401" y="159"/>
                      </a:lnTo>
                      <a:lnTo>
                        <a:pt x="2399" y="160"/>
                      </a:lnTo>
                      <a:lnTo>
                        <a:pt x="2399" y="160"/>
                      </a:lnTo>
                      <a:lnTo>
                        <a:pt x="2397" y="161"/>
                      </a:lnTo>
                      <a:lnTo>
                        <a:pt x="2395" y="162"/>
                      </a:lnTo>
                      <a:lnTo>
                        <a:pt x="2393" y="162"/>
                      </a:lnTo>
                      <a:lnTo>
                        <a:pt x="2392" y="160"/>
                      </a:lnTo>
                      <a:lnTo>
                        <a:pt x="2391" y="157"/>
                      </a:lnTo>
                      <a:lnTo>
                        <a:pt x="2390" y="157"/>
                      </a:lnTo>
                      <a:lnTo>
                        <a:pt x="2391" y="156"/>
                      </a:lnTo>
                      <a:lnTo>
                        <a:pt x="2391" y="155"/>
                      </a:lnTo>
                      <a:lnTo>
                        <a:pt x="2391" y="152"/>
                      </a:lnTo>
                      <a:lnTo>
                        <a:pt x="2391" y="149"/>
                      </a:lnTo>
                      <a:lnTo>
                        <a:pt x="2390" y="149"/>
                      </a:lnTo>
                      <a:lnTo>
                        <a:pt x="2390" y="148"/>
                      </a:lnTo>
                      <a:lnTo>
                        <a:pt x="2390" y="148"/>
                      </a:lnTo>
                      <a:lnTo>
                        <a:pt x="2388" y="147"/>
                      </a:lnTo>
                      <a:close/>
                      <a:moveTo>
                        <a:pt x="268" y="143"/>
                      </a:moveTo>
                      <a:lnTo>
                        <a:pt x="270" y="143"/>
                      </a:lnTo>
                      <a:lnTo>
                        <a:pt x="270" y="144"/>
                      </a:lnTo>
                      <a:lnTo>
                        <a:pt x="271" y="144"/>
                      </a:lnTo>
                      <a:lnTo>
                        <a:pt x="271" y="145"/>
                      </a:lnTo>
                      <a:lnTo>
                        <a:pt x="273" y="145"/>
                      </a:lnTo>
                      <a:lnTo>
                        <a:pt x="273" y="147"/>
                      </a:lnTo>
                      <a:lnTo>
                        <a:pt x="274" y="148"/>
                      </a:lnTo>
                      <a:lnTo>
                        <a:pt x="274" y="148"/>
                      </a:lnTo>
                      <a:lnTo>
                        <a:pt x="275" y="149"/>
                      </a:lnTo>
                      <a:lnTo>
                        <a:pt x="275" y="149"/>
                      </a:lnTo>
                      <a:lnTo>
                        <a:pt x="275" y="151"/>
                      </a:lnTo>
                      <a:lnTo>
                        <a:pt x="275" y="152"/>
                      </a:lnTo>
                      <a:lnTo>
                        <a:pt x="277" y="152"/>
                      </a:lnTo>
                      <a:lnTo>
                        <a:pt x="275" y="162"/>
                      </a:lnTo>
                      <a:lnTo>
                        <a:pt x="273" y="162"/>
                      </a:lnTo>
                      <a:lnTo>
                        <a:pt x="273" y="164"/>
                      </a:lnTo>
                      <a:lnTo>
                        <a:pt x="271" y="164"/>
                      </a:lnTo>
                      <a:lnTo>
                        <a:pt x="270" y="162"/>
                      </a:lnTo>
                      <a:lnTo>
                        <a:pt x="269" y="161"/>
                      </a:lnTo>
                      <a:lnTo>
                        <a:pt x="268" y="161"/>
                      </a:lnTo>
                      <a:lnTo>
                        <a:pt x="268" y="162"/>
                      </a:lnTo>
                      <a:lnTo>
                        <a:pt x="265" y="162"/>
                      </a:lnTo>
                      <a:lnTo>
                        <a:pt x="265" y="161"/>
                      </a:lnTo>
                      <a:lnTo>
                        <a:pt x="265" y="161"/>
                      </a:lnTo>
                      <a:lnTo>
                        <a:pt x="262" y="161"/>
                      </a:lnTo>
                      <a:lnTo>
                        <a:pt x="261" y="160"/>
                      </a:lnTo>
                      <a:lnTo>
                        <a:pt x="260" y="160"/>
                      </a:lnTo>
                      <a:lnTo>
                        <a:pt x="260" y="159"/>
                      </a:lnTo>
                      <a:lnTo>
                        <a:pt x="258" y="159"/>
                      </a:lnTo>
                      <a:lnTo>
                        <a:pt x="257" y="157"/>
                      </a:lnTo>
                      <a:lnTo>
                        <a:pt x="256" y="157"/>
                      </a:lnTo>
                      <a:lnTo>
                        <a:pt x="254" y="157"/>
                      </a:lnTo>
                      <a:lnTo>
                        <a:pt x="254" y="159"/>
                      </a:lnTo>
                      <a:lnTo>
                        <a:pt x="254" y="157"/>
                      </a:lnTo>
                      <a:lnTo>
                        <a:pt x="253" y="157"/>
                      </a:lnTo>
                      <a:lnTo>
                        <a:pt x="253" y="155"/>
                      </a:lnTo>
                      <a:lnTo>
                        <a:pt x="254" y="153"/>
                      </a:lnTo>
                      <a:lnTo>
                        <a:pt x="254" y="153"/>
                      </a:lnTo>
                      <a:lnTo>
                        <a:pt x="254" y="152"/>
                      </a:lnTo>
                      <a:lnTo>
                        <a:pt x="256" y="151"/>
                      </a:lnTo>
                      <a:lnTo>
                        <a:pt x="256" y="151"/>
                      </a:lnTo>
                      <a:lnTo>
                        <a:pt x="257" y="151"/>
                      </a:lnTo>
                      <a:lnTo>
                        <a:pt x="257" y="151"/>
                      </a:lnTo>
                      <a:lnTo>
                        <a:pt x="258" y="149"/>
                      </a:lnTo>
                      <a:lnTo>
                        <a:pt x="260" y="148"/>
                      </a:lnTo>
                      <a:lnTo>
                        <a:pt x="260" y="148"/>
                      </a:lnTo>
                      <a:lnTo>
                        <a:pt x="260" y="145"/>
                      </a:lnTo>
                      <a:lnTo>
                        <a:pt x="261" y="145"/>
                      </a:lnTo>
                      <a:lnTo>
                        <a:pt x="261" y="143"/>
                      </a:lnTo>
                      <a:lnTo>
                        <a:pt x="264" y="144"/>
                      </a:lnTo>
                      <a:lnTo>
                        <a:pt x="266" y="143"/>
                      </a:lnTo>
                      <a:lnTo>
                        <a:pt x="268" y="143"/>
                      </a:lnTo>
                      <a:close/>
                      <a:moveTo>
                        <a:pt x="2350" y="142"/>
                      </a:moveTo>
                      <a:lnTo>
                        <a:pt x="2350" y="142"/>
                      </a:lnTo>
                      <a:lnTo>
                        <a:pt x="2350" y="142"/>
                      </a:lnTo>
                      <a:lnTo>
                        <a:pt x="2352" y="143"/>
                      </a:lnTo>
                      <a:lnTo>
                        <a:pt x="2353" y="143"/>
                      </a:lnTo>
                      <a:lnTo>
                        <a:pt x="2354" y="144"/>
                      </a:lnTo>
                      <a:lnTo>
                        <a:pt x="2356" y="145"/>
                      </a:lnTo>
                      <a:lnTo>
                        <a:pt x="2357" y="147"/>
                      </a:lnTo>
                      <a:lnTo>
                        <a:pt x="2359" y="147"/>
                      </a:lnTo>
                      <a:lnTo>
                        <a:pt x="2359" y="149"/>
                      </a:lnTo>
                      <a:lnTo>
                        <a:pt x="2361" y="151"/>
                      </a:lnTo>
                      <a:lnTo>
                        <a:pt x="2362" y="151"/>
                      </a:lnTo>
                      <a:lnTo>
                        <a:pt x="2363" y="152"/>
                      </a:lnTo>
                      <a:lnTo>
                        <a:pt x="2363" y="155"/>
                      </a:lnTo>
                      <a:lnTo>
                        <a:pt x="2365" y="156"/>
                      </a:lnTo>
                      <a:lnTo>
                        <a:pt x="2365" y="159"/>
                      </a:lnTo>
                      <a:lnTo>
                        <a:pt x="2363" y="160"/>
                      </a:lnTo>
                      <a:lnTo>
                        <a:pt x="2362" y="161"/>
                      </a:lnTo>
                      <a:lnTo>
                        <a:pt x="2361" y="164"/>
                      </a:lnTo>
                      <a:lnTo>
                        <a:pt x="2358" y="164"/>
                      </a:lnTo>
                      <a:lnTo>
                        <a:pt x="2358" y="166"/>
                      </a:lnTo>
                      <a:lnTo>
                        <a:pt x="2358" y="166"/>
                      </a:lnTo>
                      <a:lnTo>
                        <a:pt x="2357" y="169"/>
                      </a:lnTo>
                      <a:lnTo>
                        <a:pt x="2354" y="172"/>
                      </a:lnTo>
                      <a:lnTo>
                        <a:pt x="2350" y="173"/>
                      </a:lnTo>
                      <a:lnTo>
                        <a:pt x="2349" y="172"/>
                      </a:lnTo>
                      <a:lnTo>
                        <a:pt x="2346" y="170"/>
                      </a:lnTo>
                      <a:lnTo>
                        <a:pt x="2345" y="169"/>
                      </a:lnTo>
                      <a:lnTo>
                        <a:pt x="2344" y="166"/>
                      </a:lnTo>
                      <a:lnTo>
                        <a:pt x="2342" y="166"/>
                      </a:lnTo>
                      <a:lnTo>
                        <a:pt x="2341" y="165"/>
                      </a:lnTo>
                      <a:lnTo>
                        <a:pt x="2342" y="165"/>
                      </a:lnTo>
                      <a:lnTo>
                        <a:pt x="2342" y="165"/>
                      </a:lnTo>
                      <a:lnTo>
                        <a:pt x="2344" y="164"/>
                      </a:lnTo>
                      <a:lnTo>
                        <a:pt x="2342" y="164"/>
                      </a:lnTo>
                      <a:lnTo>
                        <a:pt x="2341" y="161"/>
                      </a:lnTo>
                      <a:lnTo>
                        <a:pt x="2341" y="161"/>
                      </a:lnTo>
                      <a:lnTo>
                        <a:pt x="2340" y="160"/>
                      </a:lnTo>
                      <a:lnTo>
                        <a:pt x="2341" y="160"/>
                      </a:lnTo>
                      <a:lnTo>
                        <a:pt x="2341" y="157"/>
                      </a:lnTo>
                      <a:lnTo>
                        <a:pt x="2340" y="156"/>
                      </a:lnTo>
                      <a:lnTo>
                        <a:pt x="2341" y="153"/>
                      </a:lnTo>
                      <a:lnTo>
                        <a:pt x="2342" y="152"/>
                      </a:lnTo>
                      <a:lnTo>
                        <a:pt x="2342" y="148"/>
                      </a:lnTo>
                      <a:lnTo>
                        <a:pt x="2344" y="148"/>
                      </a:lnTo>
                      <a:lnTo>
                        <a:pt x="2344" y="148"/>
                      </a:lnTo>
                      <a:lnTo>
                        <a:pt x="2345" y="147"/>
                      </a:lnTo>
                      <a:lnTo>
                        <a:pt x="2345" y="145"/>
                      </a:lnTo>
                      <a:lnTo>
                        <a:pt x="2348" y="144"/>
                      </a:lnTo>
                      <a:lnTo>
                        <a:pt x="2349" y="143"/>
                      </a:lnTo>
                      <a:lnTo>
                        <a:pt x="2350" y="142"/>
                      </a:lnTo>
                      <a:close/>
                      <a:moveTo>
                        <a:pt x="1714" y="126"/>
                      </a:moveTo>
                      <a:lnTo>
                        <a:pt x="1715" y="126"/>
                      </a:lnTo>
                      <a:lnTo>
                        <a:pt x="1718" y="126"/>
                      </a:lnTo>
                      <a:lnTo>
                        <a:pt x="1718" y="127"/>
                      </a:lnTo>
                      <a:lnTo>
                        <a:pt x="1719" y="128"/>
                      </a:lnTo>
                      <a:lnTo>
                        <a:pt x="1721" y="130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1"/>
                      </a:lnTo>
                      <a:lnTo>
                        <a:pt x="1721" y="135"/>
                      </a:lnTo>
                      <a:lnTo>
                        <a:pt x="1721" y="135"/>
                      </a:lnTo>
                      <a:lnTo>
                        <a:pt x="1719" y="136"/>
                      </a:lnTo>
                      <a:lnTo>
                        <a:pt x="1719" y="136"/>
                      </a:lnTo>
                      <a:lnTo>
                        <a:pt x="1718" y="136"/>
                      </a:lnTo>
                      <a:lnTo>
                        <a:pt x="1718" y="138"/>
                      </a:lnTo>
                      <a:lnTo>
                        <a:pt x="1717" y="138"/>
                      </a:lnTo>
                      <a:lnTo>
                        <a:pt x="1715" y="139"/>
                      </a:lnTo>
                      <a:lnTo>
                        <a:pt x="1711" y="140"/>
                      </a:lnTo>
                      <a:lnTo>
                        <a:pt x="1710" y="142"/>
                      </a:lnTo>
                      <a:lnTo>
                        <a:pt x="1706" y="142"/>
                      </a:lnTo>
                      <a:lnTo>
                        <a:pt x="1706" y="142"/>
                      </a:lnTo>
                      <a:lnTo>
                        <a:pt x="1705" y="142"/>
                      </a:lnTo>
                      <a:lnTo>
                        <a:pt x="1705" y="143"/>
                      </a:lnTo>
                      <a:lnTo>
                        <a:pt x="1704" y="143"/>
                      </a:lnTo>
                      <a:lnTo>
                        <a:pt x="1704" y="143"/>
                      </a:lnTo>
                      <a:lnTo>
                        <a:pt x="1698" y="143"/>
                      </a:lnTo>
                      <a:lnTo>
                        <a:pt x="1698" y="144"/>
                      </a:lnTo>
                      <a:lnTo>
                        <a:pt x="1692" y="144"/>
                      </a:lnTo>
                      <a:lnTo>
                        <a:pt x="1692" y="145"/>
                      </a:lnTo>
                      <a:lnTo>
                        <a:pt x="1689" y="145"/>
                      </a:lnTo>
                      <a:lnTo>
                        <a:pt x="1689" y="147"/>
                      </a:lnTo>
                      <a:lnTo>
                        <a:pt x="1685" y="147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8"/>
                      </a:lnTo>
                      <a:lnTo>
                        <a:pt x="1684" y="147"/>
                      </a:lnTo>
                      <a:lnTo>
                        <a:pt x="1683" y="147"/>
                      </a:lnTo>
                      <a:lnTo>
                        <a:pt x="1680" y="148"/>
                      </a:lnTo>
                      <a:lnTo>
                        <a:pt x="1676" y="149"/>
                      </a:lnTo>
                      <a:lnTo>
                        <a:pt x="1673" y="151"/>
                      </a:lnTo>
                      <a:lnTo>
                        <a:pt x="1668" y="149"/>
                      </a:lnTo>
                      <a:lnTo>
                        <a:pt x="1668" y="151"/>
                      </a:lnTo>
                      <a:lnTo>
                        <a:pt x="1667" y="151"/>
                      </a:lnTo>
                      <a:lnTo>
                        <a:pt x="1667" y="151"/>
                      </a:lnTo>
                      <a:lnTo>
                        <a:pt x="1663" y="152"/>
                      </a:lnTo>
                      <a:lnTo>
                        <a:pt x="1663" y="152"/>
                      </a:lnTo>
                      <a:lnTo>
                        <a:pt x="1662" y="152"/>
                      </a:lnTo>
                      <a:lnTo>
                        <a:pt x="1660" y="153"/>
                      </a:lnTo>
                      <a:lnTo>
                        <a:pt x="1656" y="153"/>
                      </a:lnTo>
                      <a:lnTo>
                        <a:pt x="1656" y="155"/>
                      </a:lnTo>
                      <a:lnTo>
                        <a:pt x="1656" y="156"/>
                      </a:lnTo>
                      <a:lnTo>
                        <a:pt x="1655" y="156"/>
                      </a:lnTo>
                      <a:lnTo>
                        <a:pt x="1654" y="157"/>
                      </a:lnTo>
                      <a:lnTo>
                        <a:pt x="1653" y="157"/>
                      </a:lnTo>
                      <a:lnTo>
                        <a:pt x="1653" y="160"/>
                      </a:lnTo>
                      <a:lnTo>
                        <a:pt x="1651" y="160"/>
                      </a:lnTo>
                      <a:lnTo>
                        <a:pt x="1649" y="160"/>
                      </a:lnTo>
                      <a:lnTo>
                        <a:pt x="1649" y="160"/>
                      </a:lnTo>
                      <a:lnTo>
                        <a:pt x="1647" y="160"/>
                      </a:lnTo>
                      <a:lnTo>
                        <a:pt x="1646" y="159"/>
                      </a:lnTo>
                      <a:lnTo>
                        <a:pt x="1646" y="160"/>
                      </a:lnTo>
                      <a:lnTo>
                        <a:pt x="1645" y="160"/>
                      </a:lnTo>
                      <a:lnTo>
                        <a:pt x="1645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41" y="161"/>
                      </a:lnTo>
                      <a:lnTo>
                        <a:pt x="1639" y="161"/>
                      </a:lnTo>
                      <a:lnTo>
                        <a:pt x="1638" y="164"/>
                      </a:lnTo>
                      <a:lnTo>
                        <a:pt x="1634" y="164"/>
                      </a:lnTo>
                      <a:lnTo>
                        <a:pt x="1634" y="165"/>
                      </a:lnTo>
                      <a:lnTo>
                        <a:pt x="1636" y="166"/>
                      </a:lnTo>
                      <a:lnTo>
                        <a:pt x="1636" y="168"/>
                      </a:lnTo>
                      <a:lnTo>
                        <a:pt x="1634" y="168"/>
                      </a:lnTo>
                      <a:lnTo>
                        <a:pt x="1633" y="169"/>
                      </a:lnTo>
                      <a:lnTo>
                        <a:pt x="1632" y="172"/>
                      </a:lnTo>
                      <a:lnTo>
                        <a:pt x="1630" y="172"/>
                      </a:lnTo>
                      <a:lnTo>
                        <a:pt x="1630" y="172"/>
                      </a:lnTo>
                      <a:lnTo>
                        <a:pt x="1630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9" y="173"/>
                      </a:lnTo>
                      <a:lnTo>
                        <a:pt x="1628" y="173"/>
                      </a:lnTo>
                      <a:lnTo>
                        <a:pt x="1628" y="170"/>
                      </a:lnTo>
                      <a:lnTo>
                        <a:pt x="1625" y="170"/>
                      </a:lnTo>
                      <a:lnTo>
                        <a:pt x="1626" y="177"/>
                      </a:lnTo>
                      <a:lnTo>
                        <a:pt x="1624" y="177"/>
                      </a:lnTo>
                      <a:lnTo>
                        <a:pt x="1624" y="180"/>
                      </a:lnTo>
                      <a:lnTo>
                        <a:pt x="1622" y="180"/>
                      </a:lnTo>
                      <a:lnTo>
                        <a:pt x="1621" y="181"/>
                      </a:lnTo>
                      <a:lnTo>
                        <a:pt x="1621" y="180"/>
                      </a:lnTo>
                      <a:lnTo>
                        <a:pt x="1620" y="180"/>
                      </a:lnTo>
                      <a:lnTo>
                        <a:pt x="1619" y="178"/>
                      </a:lnTo>
                      <a:lnTo>
                        <a:pt x="1619" y="181"/>
                      </a:lnTo>
                      <a:lnTo>
                        <a:pt x="1619" y="182"/>
                      </a:lnTo>
                      <a:lnTo>
                        <a:pt x="1619" y="185"/>
                      </a:lnTo>
                      <a:lnTo>
                        <a:pt x="1617" y="185"/>
                      </a:lnTo>
                      <a:lnTo>
                        <a:pt x="1616" y="186"/>
                      </a:lnTo>
                      <a:lnTo>
                        <a:pt x="1613" y="186"/>
                      </a:lnTo>
                      <a:lnTo>
                        <a:pt x="1611" y="186"/>
                      </a:lnTo>
                      <a:lnTo>
                        <a:pt x="1611" y="185"/>
                      </a:lnTo>
                      <a:lnTo>
                        <a:pt x="1609" y="185"/>
                      </a:lnTo>
                      <a:lnTo>
                        <a:pt x="1608" y="183"/>
                      </a:lnTo>
                      <a:lnTo>
                        <a:pt x="1608" y="185"/>
                      </a:lnTo>
                      <a:lnTo>
                        <a:pt x="1603" y="185"/>
                      </a:lnTo>
                      <a:lnTo>
                        <a:pt x="1603" y="185"/>
                      </a:lnTo>
                      <a:lnTo>
                        <a:pt x="1601" y="185"/>
                      </a:lnTo>
                      <a:lnTo>
                        <a:pt x="1601" y="183"/>
                      </a:lnTo>
                      <a:lnTo>
                        <a:pt x="1600" y="183"/>
                      </a:lnTo>
                      <a:lnTo>
                        <a:pt x="1600" y="185"/>
                      </a:lnTo>
                      <a:lnTo>
                        <a:pt x="1601" y="186"/>
                      </a:lnTo>
                      <a:lnTo>
                        <a:pt x="1601" y="186"/>
                      </a:lnTo>
                      <a:lnTo>
                        <a:pt x="1603" y="186"/>
                      </a:lnTo>
                      <a:lnTo>
                        <a:pt x="1604" y="186"/>
                      </a:lnTo>
                      <a:lnTo>
                        <a:pt x="1607" y="186"/>
                      </a:lnTo>
                      <a:lnTo>
                        <a:pt x="1608" y="186"/>
                      </a:lnTo>
                      <a:lnTo>
                        <a:pt x="1609" y="187"/>
                      </a:lnTo>
                      <a:lnTo>
                        <a:pt x="1611" y="187"/>
                      </a:lnTo>
                      <a:lnTo>
                        <a:pt x="1611" y="187"/>
                      </a:lnTo>
                      <a:lnTo>
                        <a:pt x="1612" y="189"/>
                      </a:lnTo>
                      <a:lnTo>
                        <a:pt x="1613" y="187"/>
                      </a:lnTo>
                      <a:lnTo>
                        <a:pt x="1615" y="187"/>
                      </a:lnTo>
                      <a:lnTo>
                        <a:pt x="1615" y="189"/>
                      </a:lnTo>
                      <a:lnTo>
                        <a:pt x="1616" y="189"/>
                      </a:lnTo>
                      <a:lnTo>
                        <a:pt x="1616" y="191"/>
                      </a:lnTo>
                      <a:lnTo>
                        <a:pt x="1615" y="191"/>
                      </a:lnTo>
                      <a:lnTo>
                        <a:pt x="1613" y="193"/>
                      </a:lnTo>
                      <a:lnTo>
                        <a:pt x="1613" y="194"/>
                      </a:lnTo>
                      <a:lnTo>
                        <a:pt x="1613" y="194"/>
                      </a:lnTo>
                      <a:lnTo>
                        <a:pt x="1613" y="195"/>
                      </a:lnTo>
                      <a:lnTo>
                        <a:pt x="1612" y="195"/>
                      </a:lnTo>
                      <a:lnTo>
                        <a:pt x="1612" y="197"/>
                      </a:lnTo>
                      <a:lnTo>
                        <a:pt x="1613" y="197"/>
                      </a:lnTo>
                      <a:lnTo>
                        <a:pt x="1613" y="198"/>
                      </a:lnTo>
                      <a:lnTo>
                        <a:pt x="1612" y="198"/>
                      </a:lnTo>
                      <a:lnTo>
                        <a:pt x="1611" y="199"/>
                      </a:lnTo>
                      <a:lnTo>
                        <a:pt x="1611" y="199"/>
                      </a:lnTo>
                      <a:lnTo>
                        <a:pt x="1611" y="200"/>
                      </a:lnTo>
                      <a:lnTo>
                        <a:pt x="1611" y="202"/>
                      </a:lnTo>
                      <a:lnTo>
                        <a:pt x="1612" y="202"/>
                      </a:lnTo>
                      <a:lnTo>
                        <a:pt x="1612" y="204"/>
                      </a:lnTo>
                      <a:lnTo>
                        <a:pt x="1611" y="204"/>
                      </a:lnTo>
                      <a:lnTo>
                        <a:pt x="1611" y="204"/>
                      </a:lnTo>
                      <a:lnTo>
                        <a:pt x="1611" y="206"/>
                      </a:lnTo>
                      <a:lnTo>
                        <a:pt x="1609" y="206"/>
                      </a:lnTo>
                      <a:lnTo>
                        <a:pt x="1609" y="206"/>
                      </a:lnTo>
                      <a:lnTo>
                        <a:pt x="1609" y="207"/>
                      </a:lnTo>
                      <a:lnTo>
                        <a:pt x="1611" y="207"/>
                      </a:lnTo>
                      <a:lnTo>
                        <a:pt x="1611" y="211"/>
                      </a:lnTo>
                      <a:lnTo>
                        <a:pt x="1609" y="214"/>
                      </a:lnTo>
                      <a:lnTo>
                        <a:pt x="1611" y="214"/>
                      </a:lnTo>
                      <a:lnTo>
                        <a:pt x="1612" y="214"/>
                      </a:lnTo>
                      <a:lnTo>
                        <a:pt x="1612" y="215"/>
                      </a:lnTo>
                      <a:lnTo>
                        <a:pt x="1612" y="216"/>
                      </a:lnTo>
                      <a:lnTo>
                        <a:pt x="1613" y="216"/>
                      </a:lnTo>
                      <a:lnTo>
                        <a:pt x="1613" y="219"/>
                      </a:lnTo>
                      <a:lnTo>
                        <a:pt x="1617" y="223"/>
                      </a:lnTo>
                      <a:lnTo>
                        <a:pt x="1617" y="223"/>
                      </a:lnTo>
                      <a:lnTo>
                        <a:pt x="1620" y="223"/>
                      </a:lnTo>
                      <a:lnTo>
                        <a:pt x="1621" y="225"/>
                      </a:lnTo>
                      <a:lnTo>
                        <a:pt x="1624" y="225"/>
                      </a:lnTo>
                      <a:lnTo>
                        <a:pt x="1624" y="227"/>
                      </a:lnTo>
                      <a:lnTo>
                        <a:pt x="1625" y="227"/>
                      </a:lnTo>
                      <a:lnTo>
                        <a:pt x="1625" y="227"/>
                      </a:lnTo>
                      <a:lnTo>
                        <a:pt x="1629" y="227"/>
                      </a:lnTo>
                      <a:lnTo>
                        <a:pt x="1629" y="228"/>
                      </a:lnTo>
                      <a:lnTo>
                        <a:pt x="1630" y="228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30" y="229"/>
                      </a:lnTo>
                      <a:lnTo>
                        <a:pt x="1628" y="229"/>
                      </a:lnTo>
                      <a:lnTo>
                        <a:pt x="1626" y="231"/>
                      </a:lnTo>
                      <a:lnTo>
                        <a:pt x="1626" y="231"/>
                      </a:lnTo>
                      <a:lnTo>
                        <a:pt x="1624" y="231"/>
                      </a:lnTo>
                      <a:lnTo>
                        <a:pt x="1622" y="229"/>
                      </a:lnTo>
                      <a:lnTo>
                        <a:pt x="1622" y="229"/>
                      </a:lnTo>
                      <a:lnTo>
                        <a:pt x="1617" y="228"/>
                      </a:lnTo>
                      <a:lnTo>
                        <a:pt x="1617" y="229"/>
                      </a:lnTo>
                      <a:lnTo>
                        <a:pt x="1617" y="231"/>
                      </a:lnTo>
                      <a:lnTo>
                        <a:pt x="1619" y="232"/>
                      </a:lnTo>
                      <a:lnTo>
                        <a:pt x="1620" y="232"/>
                      </a:lnTo>
                      <a:lnTo>
                        <a:pt x="1620" y="234"/>
                      </a:lnTo>
                      <a:lnTo>
                        <a:pt x="1619" y="234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9" y="233"/>
                      </a:lnTo>
                      <a:lnTo>
                        <a:pt x="1617" y="232"/>
                      </a:lnTo>
                      <a:lnTo>
                        <a:pt x="1616" y="232"/>
                      </a:lnTo>
                      <a:lnTo>
                        <a:pt x="1613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11" y="233"/>
                      </a:lnTo>
                      <a:lnTo>
                        <a:pt x="1609" y="232"/>
                      </a:lnTo>
                      <a:lnTo>
                        <a:pt x="1608" y="231"/>
                      </a:lnTo>
                      <a:lnTo>
                        <a:pt x="1607" y="231"/>
                      </a:lnTo>
                      <a:lnTo>
                        <a:pt x="1607" y="232"/>
                      </a:lnTo>
                      <a:lnTo>
                        <a:pt x="1605" y="232"/>
                      </a:lnTo>
                      <a:lnTo>
                        <a:pt x="1604" y="233"/>
                      </a:lnTo>
                      <a:lnTo>
                        <a:pt x="1604" y="236"/>
                      </a:lnTo>
                      <a:lnTo>
                        <a:pt x="1603" y="234"/>
                      </a:lnTo>
                      <a:lnTo>
                        <a:pt x="1603" y="234"/>
                      </a:lnTo>
                      <a:lnTo>
                        <a:pt x="1600" y="234"/>
                      </a:lnTo>
                      <a:lnTo>
                        <a:pt x="1599" y="232"/>
                      </a:lnTo>
                      <a:lnTo>
                        <a:pt x="1596" y="232"/>
                      </a:lnTo>
                      <a:lnTo>
                        <a:pt x="1594" y="233"/>
                      </a:lnTo>
                      <a:lnTo>
                        <a:pt x="1591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3"/>
                      </a:lnTo>
                      <a:lnTo>
                        <a:pt x="1590" y="231"/>
                      </a:lnTo>
                      <a:lnTo>
                        <a:pt x="1592" y="231"/>
                      </a:lnTo>
                      <a:lnTo>
                        <a:pt x="1592" y="231"/>
                      </a:lnTo>
                      <a:lnTo>
                        <a:pt x="1594" y="231"/>
                      </a:lnTo>
                      <a:lnTo>
                        <a:pt x="1594" y="228"/>
                      </a:lnTo>
                      <a:lnTo>
                        <a:pt x="1591" y="228"/>
                      </a:lnTo>
                      <a:lnTo>
                        <a:pt x="1590" y="225"/>
                      </a:lnTo>
                      <a:lnTo>
                        <a:pt x="1591" y="225"/>
                      </a:lnTo>
                      <a:lnTo>
                        <a:pt x="1591" y="225"/>
                      </a:lnTo>
                      <a:lnTo>
                        <a:pt x="1594" y="225"/>
                      </a:lnTo>
                      <a:lnTo>
                        <a:pt x="1594" y="225"/>
                      </a:lnTo>
                      <a:lnTo>
                        <a:pt x="1594" y="224"/>
                      </a:lnTo>
                      <a:lnTo>
                        <a:pt x="1594" y="224"/>
                      </a:lnTo>
                      <a:lnTo>
                        <a:pt x="1595" y="224"/>
                      </a:lnTo>
                      <a:lnTo>
                        <a:pt x="1598" y="224"/>
                      </a:lnTo>
                      <a:lnTo>
                        <a:pt x="1598" y="220"/>
                      </a:lnTo>
                      <a:lnTo>
                        <a:pt x="1595" y="221"/>
                      </a:lnTo>
                      <a:lnTo>
                        <a:pt x="1595" y="221"/>
                      </a:lnTo>
                      <a:lnTo>
                        <a:pt x="1590" y="221"/>
                      </a:lnTo>
                      <a:lnTo>
                        <a:pt x="1590" y="219"/>
                      </a:lnTo>
                      <a:lnTo>
                        <a:pt x="1588" y="217"/>
                      </a:lnTo>
                      <a:lnTo>
                        <a:pt x="1588" y="216"/>
                      </a:lnTo>
                      <a:lnTo>
                        <a:pt x="1590" y="216"/>
                      </a:lnTo>
                      <a:lnTo>
                        <a:pt x="1590" y="215"/>
                      </a:lnTo>
                      <a:lnTo>
                        <a:pt x="1586" y="215"/>
                      </a:lnTo>
                      <a:lnTo>
                        <a:pt x="1586" y="216"/>
                      </a:lnTo>
                      <a:lnTo>
                        <a:pt x="1586" y="216"/>
                      </a:lnTo>
                      <a:lnTo>
                        <a:pt x="1584" y="216"/>
                      </a:lnTo>
                      <a:lnTo>
                        <a:pt x="1583" y="217"/>
                      </a:lnTo>
                      <a:lnTo>
                        <a:pt x="1582" y="216"/>
                      </a:lnTo>
                      <a:lnTo>
                        <a:pt x="1582" y="215"/>
                      </a:lnTo>
                      <a:lnTo>
                        <a:pt x="1581" y="215"/>
                      </a:lnTo>
                      <a:lnTo>
                        <a:pt x="1579" y="216"/>
                      </a:lnTo>
                      <a:lnTo>
                        <a:pt x="1581" y="216"/>
                      </a:lnTo>
                      <a:lnTo>
                        <a:pt x="1581" y="216"/>
                      </a:lnTo>
                      <a:lnTo>
                        <a:pt x="1579" y="217"/>
                      </a:lnTo>
                      <a:lnTo>
                        <a:pt x="1578" y="217"/>
                      </a:lnTo>
                      <a:lnTo>
                        <a:pt x="1577" y="217"/>
                      </a:lnTo>
                      <a:lnTo>
                        <a:pt x="1577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9"/>
                      </a:lnTo>
                      <a:lnTo>
                        <a:pt x="1574" y="216"/>
                      </a:lnTo>
                      <a:lnTo>
                        <a:pt x="1573" y="214"/>
                      </a:lnTo>
                      <a:lnTo>
                        <a:pt x="1573" y="212"/>
                      </a:lnTo>
                      <a:lnTo>
                        <a:pt x="1571" y="210"/>
                      </a:lnTo>
                      <a:lnTo>
                        <a:pt x="1573" y="208"/>
                      </a:lnTo>
                      <a:lnTo>
                        <a:pt x="1574" y="206"/>
                      </a:lnTo>
                      <a:lnTo>
                        <a:pt x="1575" y="206"/>
                      </a:lnTo>
                      <a:lnTo>
                        <a:pt x="1577" y="207"/>
                      </a:lnTo>
                      <a:lnTo>
                        <a:pt x="1577" y="207"/>
                      </a:lnTo>
                      <a:lnTo>
                        <a:pt x="1579" y="207"/>
                      </a:lnTo>
                      <a:lnTo>
                        <a:pt x="1579" y="206"/>
                      </a:lnTo>
                      <a:lnTo>
                        <a:pt x="1581" y="207"/>
                      </a:lnTo>
                      <a:lnTo>
                        <a:pt x="1581" y="206"/>
                      </a:lnTo>
                      <a:lnTo>
                        <a:pt x="1581" y="206"/>
                      </a:lnTo>
                      <a:lnTo>
                        <a:pt x="1582" y="206"/>
                      </a:lnTo>
                      <a:lnTo>
                        <a:pt x="1581" y="204"/>
                      </a:lnTo>
                      <a:lnTo>
                        <a:pt x="1581" y="203"/>
                      </a:lnTo>
                      <a:lnTo>
                        <a:pt x="1579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1" y="202"/>
                      </a:lnTo>
                      <a:lnTo>
                        <a:pt x="1582" y="202"/>
                      </a:lnTo>
                      <a:lnTo>
                        <a:pt x="1582" y="198"/>
                      </a:lnTo>
                      <a:lnTo>
                        <a:pt x="1584" y="198"/>
                      </a:lnTo>
                      <a:lnTo>
                        <a:pt x="1584" y="197"/>
                      </a:lnTo>
                      <a:lnTo>
                        <a:pt x="1583" y="197"/>
                      </a:lnTo>
                      <a:lnTo>
                        <a:pt x="1582" y="191"/>
                      </a:lnTo>
                      <a:lnTo>
                        <a:pt x="1583" y="191"/>
                      </a:lnTo>
                      <a:lnTo>
                        <a:pt x="1583" y="190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4" y="189"/>
                      </a:lnTo>
                      <a:lnTo>
                        <a:pt x="1587" y="187"/>
                      </a:lnTo>
                      <a:lnTo>
                        <a:pt x="1590" y="189"/>
                      </a:lnTo>
                      <a:lnTo>
                        <a:pt x="1591" y="189"/>
                      </a:lnTo>
                      <a:lnTo>
                        <a:pt x="1591" y="187"/>
                      </a:lnTo>
                      <a:lnTo>
                        <a:pt x="1595" y="185"/>
                      </a:lnTo>
                      <a:lnTo>
                        <a:pt x="1595" y="183"/>
                      </a:lnTo>
                      <a:lnTo>
                        <a:pt x="1594" y="183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2" y="185"/>
                      </a:lnTo>
                      <a:lnTo>
                        <a:pt x="1591" y="183"/>
                      </a:lnTo>
                      <a:lnTo>
                        <a:pt x="1590" y="183"/>
                      </a:lnTo>
                      <a:lnTo>
                        <a:pt x="1591" y="183"/>
                      </a:lnTo>
                      <a:lnTo>
                        <a:pt x="1591" y="181"/>
                      </a:lnTo>
                      <a:lnTo>
                        <a:pt x="1592" y="181"/>
                      </a:lnTo>
                      <a:lnTo>
                        <a:pt x="1592" y="180"/>
                      </a:lnTo>
                      <a:lnTo>
                        <a:pt x="1594" y="178"/>
                      </a:lnTo>
                      <a:lnTo>
                        <a:pt x="1598" y="178"/>
                      </a:lnTo>
                      <a:lnTo>
                        <a:pt x="1598" y="177"/>
                      </a:lnTo>
                      <a:lnTo>
                        <a:pt x="1594" y="177"/>
                      </a:lnTo>
                      <a:lnTo>
                        <a:pt x="1594" y="177"/>
                      </a:lnTo>
                      <a:lnTo>
                        <a:pt x="1588" y="178"/>
                      </a:lnTo>
                      <a:lnTo>
                        <a:pt x="1588" y="177"/>
                      </a:lnTo>
                      <a:lnTo>
                        <a:pt x="1587" y="177"/>
                      </a:lnTo>
                      <a:lnTo>
                        <a:pt x="1586" y="176"/>
                      </a:lnTo>
                      <a:lnTo>
                        <a:pt x="1586" y="174"/>
                      </a:lnTo>
                      <a:lnTo>
                        <a:pt x="1590" y="174"/>
                      </a:lnTo>
                      <a:lnTo>
                        <a:pt x="1591" y="173"/>
                      </a:lnTo>
                      <a:lnTo>
                        <a:pt x="1594" y="173"/>
                      </a:lnTo>
                      <a:lnTo>
                        <a:pt x="1594" y="170"/>
                      </a:lnTo>
                      <a:lnTo>
                        <a:pt x="1596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599" y="169"/>
                      </a:lnTo>
                      <a:lnTo>
                        <a:pt x="1600" y="169"/>
                      </a:lnTo>
                      <a:lnTo>
                        <a:pt x="1600" y="168"/>
                      </a:lnTo>
                      <a:lnTo>
                        <a:pt x="1600" y="168"/>
                      </a:lnTo>
                      <a:lnTo>
                        <a:pt x="1600" y="165"/>
                      </a:lnTo>
                      <a:lnTo>
                        <a:pt x="1601" y="165"/>
                      </a:lnTo>
                      <a:lnTo>
                        <a:pt x="1601" y="165"/>
                      </a:lnTo>
                      <a:lnTo>
                        <a:pt x="1603" y="165"/>
                      </a:lnTo>
                      <a:lnTo>
                        <a:pt x="1603" y="162"/>
                      </a:lnTo>
                      <a:lnTo>
                        <a:pt x="1604" y="161"/>
                      </a:lnTo>
                      <a:lnTo>
                        <a:pt x="1604" y="161"/>
                      </a:lnTo>
                      <a:lnTo>
                        <a:pt x="1611" y="162"/>
                      </a:lnTo>
                      <a:lnTo>
                        <a:pt x="1611" y="162"/>
                      </a:lnTo>
                      <a:lnTo>
                        <a:pt x="1609" y="161"/>
                      </a:lnTo>
                      <a:lnTo>
                        <a:pt x="1608" y="161"/>
                      </a:lnTo>
                      <a:lnTo>
                        <a:pt x="1608" y="159"/>
                      </a:lnTo>
                      <a:lnTo>
                        <a:pt x="1611" y="159"/>
                      </a:lnTo>
                      <a:lnTo>
                        <a:pt x="1612" y="157"/>
                      </a:lnTo>
                      <a:lnTo>
                        <a:pt x="1612" y="157"/>
                      </a:lnTo>
                      <a:lnTo>
                        <a:pt x="1609" y="157"/>
                      </a:lnTo>
                      <a:lnTo>
                        <a:pt x="1609" y="156"/>
                      </a:lnTo>
                      <a:lnTo>
                        <a:pt x="1609" y="156"/>
                      </a:lnTo>
                      <a:lnTo>
                        <a:pt x="1611" y="155"/>
                      </a:lnTo>
                      <a:lnTo>
                        <a:pt x="1612" y="156"/>
                      </a:lnTo>
                      <a:lnTo>
                        <a:pt x="1613" y="156"/>
                      </a:lnTo>
                      <a:lnTo>
                        <a:pt x="1615" y="156"/>
                      </a:lnTo>
                      <a:lnTo>
                        <a:pt x="1616" y="155"/>
                      </a:lnTo>
                      <a:lnTo>
                        <a:pt x="1617" y="155"/>
                      </a:lnTo>
                      <a:lnTo>
                        <a:pt x="1617" y="153"/>
                      </a:lnTo>
                      <a:lnTo>
                        <a:pt x="1620" y="152"/>
                      </a:lnTo>
                      <a:lnTo>
                        <a:pt x="1620" y="152"/>
                      </a:lnTo>
                      <a:lnTo>
                        <a:pt x="1622" y="152"/>
                      </a:lnTo>
                      <a:lnTo>
                        <a:pt x="1624" y="152"/>
                      </a:lnTo>
                      <a:lnTo>
                        <a:pt x="1625" y="151"/>
                      </a:lnTo>
                      <a:lnTo>
                        <a:pt x="1626" y="152"/>
                      </a:lnTo>
                      <a:lnTo>
                        <a:pt x="1628" y="152"/>
                      </a:lnTo>
                      <a:lnTo>
                        <a:pt x="1629" y="152"/>
                      </a:lnTo>
                      <a:lnTo>
                        <a:pt x="1630" y="151"/>
                      </a:lnTo>
                      <a:lnTo>
                        <a:pt x="1632" y="151"/>
                      </a:lnTo>
                      <a:lnTo>
                        <a:pt x="1633" y="151"/>
                      </a:lnTo>
                      <a:lnTo>
                        <a:pt x="1633" y="151"/>
                      </a:lnTo>
                      <a:lnTo>
                        <a:pt x="1633" y="149"/>
                      </a:lnTo>
                      <a:lnTo>
                        <a:pt x="1634" y="148"/>
                      </a:lnTo>
                      <a:lnTo>
                        <a:pt x="1641" y="147"/>
                      </a:lnTo>
                      <a:lnTo>
                        <a:pt x="1642" y="145"/>
                      </a:lnTo>
                      <a:lnTo>
                        <a:pt x="1642" y="145"/>
                      </a:lnTo>
                      <a:lnTo>
                        <a:pt x="1643" y="144"/>
                      </a:lnTo>
                      <a:lnTo>
                        <a:pt x="1643" y="144"/>
                      </a:lnTo>
                      <a:lnTo>
                        <a:pt x="1647" y="144"/>
                      </a:lnTo>
                      <a:lnTo>
                        <a:pt x="1647" y="143"/>
                      </a:lnTo>
                      <a:lnTo>
                        <a:pt x="1649" y="143"/>
                      </a:lnTo>
                      <a:lnTo>
                        <a:pt x="1649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1" y="142"/>
                      </a:lnTo>
                      <a:lnTo>
                        <a:pt x="1654" y="142"/>
                      </a:lnTo>
                      <a:lnTo>
                        <a:pt x="1654" y="142"/>
                      </a:lnTo>
                      <a:lnTo>
                        <a:pt x="1655" y="142"/>
                      </a:lnTo>
                      <a:lnTo>
                        <a:pt x="1655" y="140"/>
                      </a:lnTo>
                      <a:lnTo>
                        <a:pt x="1655" y="140"/>
                      </a:lnTo>
                      <a:lnTo>
                        <a:pt x="1655" y="142"/>
                      </a:lnTo>
                      <a:lnTo>
                        <a:pt x="1656" y="142"/>
                      </a:lnTo>
                      <a:lnTo>
                        <a:pt x="1656" y="142"/>
                      </a:lnTo>
                      <a:lnTo>
                        <a:pt x="1662" y="142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2" y="136"/>
                      </a:lnTo>
                      <a:lnTo>
                        <a:pt x="1667" y="135"/>
                      </a:lnTo>
                      <a:lnTo>
                        <a:pt x="1668" y="136"/>
                      </a:lnTo>
                      <a:lnTo>
                        <a:pt x="1671" y="138"/>
                      </a:lnTo>
                      <a:lnTo>
                        <a:pt x="1671" y="139"/>
                      </a:lnTo>
                      <a:lnTo>
                        <a:pt x="1675" y="138"/>
                      </a:lnTo>
                      <a:lnTo>
                        <a:pt x="1676" y="139"/>
                      </a:lnTo>
                      <a:lnTo>
                        <a:pt x="1679" y="139"/>
                      </a:lnTo>
                      <a:lnTo>
                        <a:pt x="1680" y="138"/>
                      </a:lnTo>
                      <a:lnTo>
                        <a:pt x="1681" y="138"/>
                      </a:lnTo>
                      <a:lnTo>
                        <a:pt x="1681" y="136"/>
                      </a:lnTo>
                      <a:lnTo>
                        <a:pt x="1681" y="136"/>
                      </a:lnTo>
                      <a:lnTo>
                        <a:pt x="1683" y="138"/>
                      </a:lnTo>
                      <a:lnTo>
                        <a:pt x="1683" y="138"/>
                      </a:lnTo>
                      <a:lnTo>
                        <a:pt x="1688" y="136"/>
                      </a:lnTo>
                      <a:lnTo>
                        <a:pt x="1688" y="136"/>
                      </a:lnTo>
                      <a:lnTo>
                        <a:pt x="1691" y="135"/>
                      </a:lnTo>
                      <a:lnTo>
                        <a:pt x="1691" y="135"/>
                      </a:lnTo>
                      <a:lnTo>
                        <a:pt x="1692" y="135"/>
                      </a:lnTo>
                      <a:lnTo>
                        <a:pt x="1693" y="134"/>
                      </a:lnTo>
                      <a:lnTo>
                        <a:pt x="1693" y="134"/>
                      </a:lnTo>
                      <a:lnTo>
                        <a:pt x="1694" y="134"/>
                      </a:lnTo>
                      <a:lnTo>
                        <a:pt x="1694" y="134"/>
                      </a:lnTo>
                      <a:lnTo>
                        <a:pt x="1696" y="134"/>
                      </a:lnTo>
                      <a:lnTo>
                        <a:pt x="1696" y="132"/>
                      </a:lnTo>
                      <a:lnTo>
                        <a:pt x="1697" y="132"/>
                      </a:lnTo>
                      <a:lnTo>
                        <a:pt x="1697" y="132"/>
                      </a:lnTo>
                      <a:lnTo>
                        <a:pt x="1698" y="132"/>
                      </a:lnTo>
                      <a:lnTo>
                        <a:pt x="1698" y="131"/>
                      </a:lnTo>
                      <a:lnTo>
                        <a:pt x="1700" y="131"/>
                      </a:lnTo>
                      <a:lnTo>
                        <a:pt x="1702" y="131"/>
                      </a:lnTo>
                      <a:lnTo>
                        <a:pt x="1702" y="132"/>
                      </a:lnTo>
                      <a:lnTo>
                        <a:pt x="1702" y="132"/>
                      </a:lnTo>
                      <a:lnTo>
                        <a:pt x="1704" y="132"/>
                      </a:lnTo>
                      <a:lnTo>
                        <a:pt x="1705" y="130"/>
                      </a:lnTo>
                      <a:lnTo>
                        <a:pt x="1708" y="128"/>
                      </a:lnTo>
                      <a:lnTo>
                        <a:pt x="1708" y="128"/>
                      </a:lnTo>
                      <a:lnTo>
                        <a:pt x="1710" y="128"/>
                      </a:lnTo>
                      <a:lnTo>
                        <a:pt x="1710" y="127"/>
                      </a:lnTo>
                      <a:lnTo>
                        <a:pt x="1713" y="126"/>
                      </a:lnTo>
                      <a:lnTo>
                        <a:pt x="1714" y="126"/>
                      </a:lnTo>
                      <a:close/>
                      <a:moveTo>
                        <a:pt x="260" y="121"/>
                      </a:moveTo>
                      <a:lnTo>
                        <a:pt x="261" y="121"/>
                      </a:lnTo>
                      <a:lnTo>
                        <a:pt x="261" y="121"/>
                      </a:lnTo>
                      <a:lnTo>
                        <a:pt x="262" y="121"/>
                      </a:lnTo>
                      <a:lnTo>
                        <a:pt x="262" y="121"/>
                      </a:lnTo>
                      <a:lnTo>
                        <a:pt x="264" y="121"/>
                      </a:lnTo>
                      <a:lnTo>
                        <a:pt x="265" y="121"/>
                      </a:lnTo>
                      <a:lnTo>
                        <a:pt x="265" y="122"/>
                      </a:lnTo>
                      <a:lnTo>
                        <a:pt x="268" y="123"/>
                      </a:lnTo>
                      <a:lnTo>
                        <a:pt x="270" y="123"/>
                      </a:lnTo>
                      <a:lnTo>
                        <a:pt x="274" y="123"/>
                      </a:lnTo>
                      <a:lnTo>
                        <a:pt x="278" y="123"/>
                      </a:lnTo>
                      <a:lnTo>
                        <a:pt x="279" y="123"/>
                      </a:lnTo>
                      <a:lnTo>
                        <a:pt x="281" y="125"/>
                      </a:lnTo>
                      <a:lnTo>
                        <a:pt x="281" y="126"/>
                      </a:lnTo>
                      <a:lnTo>
                        <a:pt x="282" y="128"/>
                      </a:lnTo>
                      <a:lnTo>
                        <a:pt x="283" y="127"/>
                      </a:lnTo>
                      <a:lnTo>
                        <a:pt x="283" y="128"/>
                      </a:lnTo>
                      <a:lnTo>
                        <a:pt x="288" y="128"/>
                      </a:lnTo>
                      <a:lnTo>
                        <a:pt x="288" y="127"/>
                      </a:lnTo>
                      <a:lnTo>
                        <a:pt x="292" y="127"/>
                      </a:lnTo>
                      <a:lnTo>
                        <a:pt x="292" y="127"/>
                      </a:lnTo>
                      <a:lnTo>
                        <a:pt x="294" y="127"/>
                      </a:lnTo>
                      <a:lnTo>
                        <a:pt x="294" y="126"/>
                      </a:lnTo>
                      <a:lnTo>
                        <a:pt x="298" y="126"/>
                      </a:lnTo>
                      <a:lnTo>
                        <a:pt x="299" y="128"/>
                      </a:lnTo>
                      <a:lnTo>
                        <a:pt x="300" y="130"/>
                      </a:lnTo>
                      <a:lnTo>
                        <a:pt x="302" y="130"/>
                      </a:lnTo>
                      <a:lnTo>
                        <a:pt x="302" y="130"/>
                      </a:lnTo>
                      <a:lnTo>
                        <a:pt x="303" y="130"/>
                      </a:lnTo>
                      <a:lnTo>
                        <a:pt x="304" y="130"/>
                      </a:lnTo>
                      <a:lnTo>
                        <a:pt x="305" y="131"/>
                      </a:lnTo>
                      <a:lnTo>
                        <a:pt x="307" y="131"/>
                      </a:lnTo>
                      <a:lnTo>
                        <a:pt x="307" y="131"/>
                      </a:lnTo>
                      <a:lnTo>
                        <a:pt x="308" y="131"/>
                      </a:lnTo>
                      <a:lnTo>
                        <a:pt x="311" y="132"/>
                      </a:lnTo>
                      <a:lnTo>
                        <a:pt x="313" y="134"/>
                      </a:lnTo>
                      <a:lnTo>
                        <a:pt x="313" y="135"/>
                      </a:lnTo>
                      <a:lnTo>
                        <a:pt x="309" y="136"/>
                      </a:lnTo>
                      <a:lnTo>
                        <a:pt x="309" y="138"/>
                      </a:lnTo>
                      <a:lnTo>
                        <a:pt x="308" y="138"/>
                      </a:lnTo>
                      <a:lnTo>
                        <a:pt x="305" y="138"/>
                      </a:lnTo>
                      <a:lnTo>
                        <a:pt x="304" y="136"/>
                      </a:lnTo>
                      <a:lnTo>
                        <a:pt x="303" y="136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3" y="138"/>
                      </a:lnTo>
                      <a:lnTo>
                        <a:pt x="304" y="139"/>
                      </a:lnTo>
                      <a:lnTo>
                        <a:pt x="307" y="139"/>
                      </a:lnTo>
                      <a:lnTo>
                        <a:pt x="305" y="140"/>
                      </a:lnTo>
                      <a:lnTo>
                        <a:pt x="304" y="140"/>
                      </a:lnTo>
                      <a:lnTo>
                        <a:pt x="304" y="142"/>
                      </a:lnTo>
                      <a:lnTo>
                        <a:pt x="305" y="142"/>
                      </a:lnTo>
                      <a:lnTo>
                        <a:pt x="307" y="140"/>
                      </a:lnTo>
                      <a:lnTo>
                        <a:pt x="308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1" y="139"/>
                      </a:lnTo>
                      <a:lnTo>
                        <a:pt x="312" y="139"/>
                      </a:lnTo>
                      <a:lnTo>
                        <a:pt x="312" y="139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1" y="142"/>
                      </a:lnTo>
                      <a:lnTo>
                        <a:pt x="312" y="140"/>
                      </a:lnTo>
                      <a:lnTo>
                        <a:pt x="312" y="140"/>
                      </a:lnTo>
                      <a:lnTo>
                        <a:pt x="313" y="140"/>
                      </a:lnTo>
                      <a:lnTo>
                        <a:pt x="315" y="139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0"/>
                      </a:lnTo>
                      <a:lnTo>
                        <a:pt x="315" y="144"/>
                      </a:lnTo>
                      <a:lnTo>
                        <a:pt x="316" y="144"/>
                      </a:lnTo>
                      <a:lnTo>
                        <a:pt x="316" y="142"/>
                      </a:lnTo>
                      <a:lnTo>
                        <a:pt x="325" y="144"/>
                      </a:lnTo>
                      <a:lnTo>
                        <a:pt x="325" y="145"/>
                      </a:lnTo>
                      <a:lnTo>
                        <a:pt x="326" y="145"/>
                      </a:lnTo>
                      <a:lnTo>
                        <a:pt x="328" y="144"/>
                      </a:lnTo>
                      <a:lnTo>
                        <a:pt x="328" y="144"/>
                      </a:lnTo>
                      <a:lnTo>
                        <a:pt x="329" y="145"/>
                      </a:lnTo>
                      <a:lnTo>
                        <a:pt x="330" y="145"/>
                      </a:lnTo>
                      <a:lnTo>
                        <a:pt x="333" y="147"/>
                      </a:lnTo>
                      <a:lnTo>
                        <a:pt x="332" y="144"/>
                      </a:lnTo>
                      <a:lnTo>
                        <a:pt x="333" y="144"/>
                      </a:lnTo>
                      <a:lnTo>
                        <a:pt x="334" y="143"/>
                      </a:lnTo>
                      <a:lnTo>
                        <a:pt x="336" y="144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38" y="145"/>
                      </a:lnTo>
                      <a:lnTo>
                        <a:pt x="340" y="144"/>
                      </a:lnTo>
                      <a:lnTo>
                        <a:pt x="340" y="144"/>
                      </a:lnTo>
                      <a:lnTo>
                        <a:pt x="340" y="145"/>
                      </a:lnTo>
                      <a:lnTo>
                        <a:pt x="343" y="145"/>
                      </a:lnTo>
                      <a:lnTo>
                        <a:pt x="343" y="144"/>
                      </a:lnTo>
                      <a:lnTo>
                        <a:pt x="347" y="143"/>
                      </a:lnTo>
                      <a:lnTo>
                        <a:pt x="350" y="143"/>
                      </a:lnTo>
                      <a:lnTo>
                        <a:pt x="353" y="143"/>
                      </a:lnTo>
                      <a:lnTo>
                        <a:pt x="357" y="143"/>
                      </a:lnTo>
                      <a:lnTo>
                        <a:pt x="357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2" y="140"/>
                      </a:lnTo>
                      <a:lnTo>
                        <a:pt x="364" y="139"/>
                      </a:lnTo>
                      <a:lnTo>
                        <a:pt x="366" y="139"/>
                      </a:lnTo>
                      <a:lnTo>
                        <a:pt x="367" y="139"/>
                      </a:lnTo>
                      <a:lnTo>
                        <a:pt x="367" y="140"/>
                      </a:lnTo>
                      <a:lnTo>
                        <a:pt x="368" y="140"/>
                      </a:lnTo>
                      <a:lnTo>
                        <a:pt x="368" y="142"/>
                      </a:lnTo>
                      <a:lnTo>
                        <a:pt x="370" y="142"/>
                      </a:lnTo>
                      <a:lnTo>
                        <a:pt x="371" y="142"/>
                      </a:lnTo>
                      <a:lnTo>
                        <a:pt x="372" y="140"/>
                      </a:lnTo>
                      <a:lnTo>
                        <a:pt x="372" y="140"/>
                      </a:lnTo>
                      <a:lnTo>
                        <a:pt x="383" y="140"/>
                      </a:lnTo>
                      <a:lnTo>
                        <a:pt x="383" y="143"/>
                      </a:lnTo>
                      <a:lnTo>
                        <a:pt x="384" y="143"/>
                      </a:lnTo>
                      <a:lnTo>
                        <a:pt x="385" y="144"/>
                      </a:lnTo>
                      <a:lnTo>
                        <a:pt x="388" y="144"/>
                      </a:lnTo>
                      <a:lnTo>
                        <a:pt x="391" y="144"/>
                      </a:lnTo>
                      <a:lnTo>
                        <a:pt x="391" y="144"/>
                      </a:lnTo>
                      <a:lnTo>
                        <a:pt x="392" y="143"/>
                      </a:lnTo>
                      <a:lnTo>
                        <a:pt x="392" y="143"/>
                      </a:lnTo>
                      <a:lnTo>
                        <a:pt x="392" y="144"/>
                      </a:lnTo>
                      <a:lnTo>
                        <a:pt x="395" y="144"/>
                      </a:lnTo>
                      <a:lnTo>
                        <a:pt x="395" y="145"/>
                      </a:lnTo>
                      <a:lnTo>
                        <a:pt x="397" y="145"/>
                      </a:lnTo>
                      <a:lnTo>
                        <a:pt x="397" y="147"/>
                      </a:lnTo>
                      <a:lnTo>
                        <a:pt x="400" y="147"/>
                      </a:lnTo>
                      <a:lnTo>
                        <a:pt x="400" y="147"/>
                      </a:lnTo>
                      <a:lnTo>
                        <a:pt x="401" y="148"/>
                      </a:lnTo>
                      <a:lnTo>
                        <a:pt x="401" y="148"/>
                      </a:lnTo>
                      <a:lnTo>
                        <a:pt x="402" y="148"/>
                      </a:lnTo>
                      <a:lnTo>
                        <a:pt x="402" y="148"/>
                      </a:lnTo>
                      <a:lnTo>
                        <a:pt x="402" y="149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1"/>
                      </a:lnTo>
                      <a:lnTo>
                        <a:pt x="404" y="152"/>
                      </a:lnTo>
                      <a:lnTo>
                        <a:pt x="402" y="152"/>
                      </a:lnTo>
                      <a:lnTo>
                        <a:pt x="402" y="153"/>
                      </a:lnTo>
                      <a:lnTo>
                        <a:pt x="401" y="153"/>
                      </a:lnTo>
                      <a:lnTo>
                        <a:pt x="397" y="157"/>
                      </a:lnTo>
                      <a:lnTo>
                        <a:pt x="396" y="156"/>
                      </a:lnTo>
                      <a:lnTo>
                        <a:pt x="396" y="159"/>
                      </a:lnTo>
                      <a:lnTo>
                        <a:pt x="397" y="159"/>
                      </a:lnTo>
                      <a:lnTo>
                        <a:pt x="397" y="160"/>
                      </a:lnTo>
                      <a:lnTo>
                        <a:pt x="396" y="161"/>
                      </a:lnTo>
                      <a:lnTo>
                        <a:pt x="396" y="162"/>
                      </a:lnTo>
                      <a:lnTo>
                        <a:pt x="385" y="162"/>
                      </a:lnTo>
                      <a:lnTo>
                        <a:pt x="385" y="164"/>
                      </a:lnTo>
                      <a:lnTo>
                        <a:pt x="381" y="164"/>
                      </a:lnTo>
                      <a:lnTo>
                        <a:pt x="381" y="162"/>
                      </a:lnTo>
                      <a:lnTo>
                        <a:pt x="380" y="162"/>
                      </a:lnTo>
                      <a:lnTo>
                        <a:pt x="379" y="164"/>
                      </a:lnTo>
                      <a:lnTo>
                        <a:pt x="379" y="164"/>
                      </a:lnTo>
                      <a:lnTo>
                        <a:pt x="377" y="161"/>
                      </a:lnTo>
                      <a:lnTo>
                        <a:pt x="376" y="161"/>
                      </a:lnTo>
                      <a:lnTo>
                        <a:pt x="376" y="162"/>
                      </a:lnTo>
                      <a:lnTo>
                        <a:pt x="374" y="164"/>
                      </a:lnTo>
                      <a:lnTo>
                        <a:pt x="374" y="162"/>
                      </a:lnTo>
                      <a:lnTo>
                        <a:pt x="371" y="162"/>
                      </a:lnTo>
                      <a:lnTo>
                        <a:pt x="371" y="161"/>
                      </a:lnTo>
                      <a:lnTo>
                        <a:pt x="370" y="159"/>
                      </a:lnTo>
                      <a:lnTo>
                        <a:pt x="368" y="159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0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1"/>
                      </a:lnTo>
                      <a:lnTo>
                        <a:pt x="368" y="162"/>
                      </a:lnTo>
                      <a:lnTo>
                        <a:pt x="368" y="164"/>
                      </a:lnTo>
                      <a:lnTo>
                        <a:pt x="367" y="164"/>
                      </a:lnTo>
                      <a:lnTo>
                        <a:pt x="367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4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63" y="164"/>
                      </a:lnTo>
                      <a:lnTo>
                        <a:pt x="357" y="164"/>
                      </a:lnTo>
                      <a:lnTo>
                        <a:pt x="357" y="164"/>
                      </a:lnTo>
                      <a:lnTo>
                        <a:pt x="355" y="164"/>
                      </a:lnTo>
                      <a:lnTo>
                        <a:pt x="353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1" y="164"/>
                      </a:lnTo>
                      <a:lnTo>
                        <a:pt x="350" y="165"/>
                      </a:lnTo>
                      <a:lnTo>
                        <a:pt x="349" y="165"/>
                      </a:lnTo>
                      <a:lnTo>
                        <a:pt x="349" y="162"/>
                      </a:lnTo>
                      <a:lnTo>
                        <a:pt x="347" y="162"/>
                      </a:lnTo>
                      <a:lnTo>
                        <a:pt x="347" y="164"/>
                      </a:lnTo>
                      <a:lnTo>
                        <a:pt x="347" y="164"/>
                      </a:lnTo>
                      <a:lnTo>
                        <a:pt x="346" y="165"/>
                      </a:lnTo>
                      <a:lnTo>
                        <a:pt x="340" y="165"/>
                      </a:lnTo>
                      <a:lnTo>
                        <a:pt x="340" y="162"/>
                      </a:lnTo>
                      <a:lnTo>
                        <a:pt x="340" y="161"/>
                      </a:lnTo>
                      <a:lnTo>
                        <a:pt x="336" y="162"/>
                      </a:lnTo>
                      <a:lnTo>
                        <a:pt x="336" y="165"/>
                      </a:lnTo>
                      <a:lnTo>
                        <a:pt x="330" y="165"/>
                      </a:lnTo>
                      <a:lnTo>
                        <a:pt x="330" y="165"/>
                      </a:lnTo>
                      <a:lnTo>
                        <a:pt x="330" y="164"/>
                      </a:lnTo>
                      <a:lnTo>
                        <a:pt x="329" y="164"/>
                      </a:lnTo>
                      <a:lnTo>
                        <a:pt x="329" y="164"/>
                      </a:lnTo>
                      <a:lnTo>
                        <a:pt x="326" y="164"/>
                      </a:lnTo>
                      <a:lnTo>
                        <a:pt x="326" y="165"/>
                      </a:lnTo>
                      <a:lnTo>
                        <a:pt x="321" y="165"/>
                      </a:lnTo>
                      <a:lnTo>
                        <a:pt x="321" y="164"/>
                      </a:lnTo>
                      <a:lnTo>
                        <a:pt x="320" y="162"/>
                      </a:lnTo>
                      <a:lnTo>
                        <a:pt x="320" y="161"/>
                      </a:lnTo>
                      <a:lnTo>
                        <a:pt x="320" y="160"/>
                      </a:lnTo>
                      <a:lnTo>
                        <a:pt x="320" y="159"/>
                      </a:lnTo>
                      <a:lnTo>
                        <a:pt x="320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9" y="159"/>
                      </a:lnTo>
                      <a:lnTo>
                        <a:pt x="317" y="160"/>
                      </a:lnTo>
                      <a:lnTo>
                        <a:pt x="317" y="160"/>
                      </a:lnTo>
                      <a:lnTo>
                        <a:pt x="316" y="160"/>
                      </a:lnTo>
                      <a:lnTo>
                        <a:pt x="315" y="164"/>
                      </a:lnTo>
                      <a:lnTo>
                        <a:pt x="312" y="164"/>
                      </a:lnTo>
                      <a:lnTo>
                        <a:pt x="309" y="165"/>
                      </a:lnTo>
                      <a:lnTo>
                        <a:pt x="305" y="165"/>
                      </a:lnTo>
                      <a:lnTo>
                        <a:pt x="303" y="166"/>
                      </a:lnTo>
                      <a:lnTo>
                        <a:pt x="303" y="164"/>
                      </a:lnTo>
                      <a:lnTo>
                        <a:pt x="299" y="164"/>
                      </a:lnTo>
                      <a:lnTo>
                        <a:pt x="299" y="165"/>
                      </a:lnTo>
                      <a:lnTo>
                        <a:pt x="299" y="165"/>
                      </a:lnTo>
                      <a:lnTo>
                        <a:pt x="298" y="165"/>
                      </a:lnTo>
                      <a:lnTo>
                        <a:pt x="298" y="166"/>
                      </a:lnTo>
                      <a:lnTo>
                        <a:pt x="295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6"/>
                      </a:lnTo>
                      <a:lnTo>
                        <a:pt x="294" y="165"/>
                      </a:lnTo>
                      <a:lnTo>
                        <a:pt x="294" y="164"/>
                      </a:lnTo>
                      <a:lnTo>
                        <a:pt x="295" y="162"/>
                      </a:lnTo>
                      <a:lnTo>
                        <a:pt x="295" y="161"/>
                      </a:lnTo>
                      <a:lnTo>
                        <a:pt x="294" y="160"/>
                      </a:lnTo>
                      <a:lnTo>
                        <a:pt x="294" y="157"/>
                      </a:lnTo>
                      <a:lnTo>
                        <a:pt x="292" y="157"/>
                      </a:lnTo>
                      <a:lnTo>
                        <a:pt x="292" y="156"/>
                      </a:lnTo>
                      <a:lnTo>
                        <a:pt x="292" y="156"/>
                      </a:lnTo>
                      <a:lnTo>
                        <a:pt x="294" y="155"/>
                      </a:lnTo>
                      <a:lnTo>
                        <a:pt x="294" y="149"/>
                      </a:lnTo>
                      <a:lnTo>
                        <a:pt x="294" y="149"/>
                      </a:lnTo>
                      <a:lnTo>
                        <a:pt x="295" y="147"/>
                      </a:lnTo>
                      <a:lnTo>
                        <a:pt x="295" y="147"/>
                      </a:lnTo>
                      <a:lnTo>
                        <a:pt x="295" y="142"/>
                      </a:lnTo>
                      <a:lnTo>
                        <a:pt x="292" y="142"/>
                      </a:lnTo>
                      <a:lnTo>
                        <a:pt x="292" y="140"/>
                      </a:lnTo>
                      <a:lnTo>
                        <a:pt x="292" y="139"/>
                      </a:lnTo>
                      <a:lnTo>
                        <a:pt x="291" y="139"/>
                      </a:lnTo>
                      <a:lnTo>
                        <a:pt x="291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90" y="138"/>
                      </a:lnTo>
                      <a:lnTo>
                        <a:pt x="288" y="138"/>
                      </a:lnTo>
                      <a:lnTo>
                        <a:pt x="288" y="136"/>
                      </a:lnTo>
                      <a:lnTo>
                        <a:pt x="287" y="136"/>
                      </a:lnTo>
                      <a:lnTo>
                        <a:pt x="287" y="135"/>
                      </a:lnTo>
                      <a:lnTo>
                        <a:pt x="285" y="135"/>
                      </a:lnTo>
                      <a:lnTo>
                        <a:pt x="285" y="135"/>
                      </a:lnTo>
                      <a:lnTo>
                        <a:pt x="281" y="135"/>
                      </a:lnTo>
                      <a:lnTo>
                        <a:pt x="281" y="132"/>
                      </a:lnTo>
                      <a:lnTo>
                        <a:pt x="278" y="132"/>
                      </a:lnTo>
                      <a:lnTo>
                        <a:pt x="278" y="135"/>
                      </a:lnTo>
                      <a:lnTo>
                        <a:pt x="277" y="135"/>
                      </a:lnTo>
                      <a:lnTo>
                        <a:pt x="277" y="136"/>
                      </a:lnTo>
                      <a:lnTo>
                        <a:pt x="274" y="136"/>
                      </a:lnTo>
                      <a:lnTo>
                        <a:pt x="273" y="135"/>
                      </a:lnTo>
                      <a:lnTo>
                        <a:pt x="270" y="134"/>
                      </a:lnTo>
                      <a:lnTo>
                        <a:pt x="268" y="132"/>
                      </a:lnTo>
                      <a:lnTo>
                        <a:pt x="262" y="132"/>
                      </a:lnTo>
                      <a:lnTo>
                        <a:pt x="262" y="132"/>
                      </a:lnTo>
                      <a:lnTo>
                        <a:pt x="260" y="132"/>
                      </a:lnTo>
                      <a:lnTo>
                        <a:pt x="260" y="131"/>
                      </a:lnTo>
                      <a:lnTo>
                        <a:pt x="258" y="130"/>
                      </a:lnTo>
                      <a:lnTo>
                        <a:pt x="258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8"/>
                      </a:lnTo>
                      <a:lnTo>
                        <a:pt x="257" y="127"/>
                      </a:lnTo>
                      <a:lnTo>
                        <a:pt x="256" y="127"/>
                      </a:lnTo>
                      <a:lnTo>
                        <a:pt x="256" y="127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4" y="126"/>
                      </a:lnTo>
                      <a:lnTo>
                        <a:pt x="253" y="126"/>
                      </a:lnTo>
                      <a:lnTo>
                        <a:pt x="253" y="125"/>
                      </a:lnTo>
                      <a:lnTo>
                        <a:pt x="254" y="123"/>
                      </a:lnTo>
                      <a:lnTo>
                        <a:pt x="256" y="122"/>
                      </a:lnTo>
                      <a:lnTo>
                        <a:pt x="257" y="121"/>
                      </a:lnTo>
                      <a:lnTo>
                        <a:pt x="258" y="121"/>
                      </a:lnTo>
                      <a:lnTo>
                        <a:pt x="260" y="121"/>
                      </a:lnTo>
                      <a:close/>
                      <a:moveTo>
                        <a:pt x="134" y="119"/>
                      </a:moveTo>
                      <a:lnTo>
                        <a:pt x="134" y="119"/>
                      </a:lnTo>
                      <a:lnTo>
                        <a:pt x="135" y="122"/>
                      </a:lnTo>
                      <a:lnTo>
                        <a:pt x="138" y="123"/>
                      </a:lnTo>
                      <a:lnTo>
                        <a:pt x="137" y="125"/>
                      </a:lnTo>
                      <a:lnTo>
                        <a:pt x="137" y="125"/>
                      </a:lnTo>
                      <a:lnTo>
                        <a:pt x="137" y="126"/>
                      </a:lnTo>
                      <a:lnTo>
                        <a:pt x="138" y="127"/>
                      </a:lnTo>
                      <a:lnTo>
                        <a:pt x="139" y="128"/>
                      </a:lnTo>
                      <a:lnTo>
                        <a:pt x="139" y="130"/>
                      </a:lnTo>
                      <a:lnTo>
                        <a:pt x="142" y="130"/>
                      </a:lnTo>
                      <a:lnTo>
                        <a:pt x="143" y="131"/>
                      </a:lnTo>
                      <a:lnTo>
                        <a:pt x="144" y="131"/>
                      </a:lnTo>
                      <a:lnTo>
                        <a:pt x="146" y="134"/>
                      </a:lnTo>
                      <a:lnTo>
                        <a:pt x="147" y="135"/>
                      </a:lnTo>
                      <a:lnTo>
                        <a:pt x="147" y="134"/>
                      </a:lnTo>
                      <a:lnTo>
                        <a:pt x="147" y="134"/>
                      </a:lnTo>
                      <a:lnTo>
                        <a:pt x="148" y="134"/>
                      </a:lnTo>
                      <a:lnTo>
                        <a:pt x="150" y="132"/>
                      </a:lnTo>
                      <a:lnTo>
                        <a:pt x="150" y="131"/>
                      </a:lnTo>
                      <a:lnTo>
                        <a:pt x="152" y="131"/>
                      </a:lnTo>
                      <a:lnTo>
                        <a:pt x="152" y="134"/>
                      </a:lnTo>
                      <a:lnTo>
                        <a:pt x="154" y="135"/>
                      </a:lnTo>
                      <a:lnTo>
                        <a:pt x="152" y="136"/>
                      </a:lnTo>
                      <a:lnTo>
                        <a:pt x="152" y="136"/>
                      </a:lnTo>
                      <a:lnTo>
                        <a:pt x="152" y="139"/>
                      </a:lnTo>
                      <a:lnTo>
                        <a:pt x="151" y="140"/>
                      </a:lnTo>
                      <a:lnTo>
                        <a:pt x="151" y="142"/>
                      </a:lnTo>
                      <a:lnTo>
                        <a:pt x="152" y="142"/>
                      </a:lnTo>
                      <a:lnTo>
                        <a:pt x="152" y="139"/>
                      </a:lnTo>
                      <a:lnTo>
                        <a:pt x="152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9"/>
                      </a:lnTo>
                      <a:lnTo>
                        <a:pt x="154" y="138"/>
                      </a:lnTo>
                      <a:lnTo>
                        <a:pt x="156" y="138"/>
                      </a:lnTo>
                      <a:lnTo>
                        <a:pt x="156" y="140"/>
                      </a:lnTo>
                      <a:lnTo>
                        <a:pt x="158" y="143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8" y="144"/>
                      </a:lnTo>
                      <a:lnTo>
                        <a:pt x="159" y="143"/>
                      </a:lnTo>
                      <a:lnTo>
                        <a:pt x="159" y="143"/>
                      </a:lnTo>
                      <a:lnTo>
                        <a:pt x="159" y="140"/>
                      </a:lnTo>
                      <a:lnTo>
                        <a:pt x="160" y="140"/>
                      </a:lnTo>
                      <a:lnTo>
                        <a:pt x="160" y="139"/>
                      </a:lnTo>
                      <a:lnTo>
                        <a:pt x="161" y="138"/>
                      </a:lnTo>
                      <a:lnTo>
                        <a:pt x="160" y="136"/>
                      </a:lnTo>
                      <a:lnTo>
                        <a:pt x="160" y="135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0" y="132"/>
                      </a:lnTo>
                      <a:lnTo>
                        <a:pt x="163" y="132"/>
                      </a:lnTo>
                      <a:lnTo>
                        <a:pt x="164" y="134"/>
                      </a:lnTo>
                      <a:lnTo>
                        <a:pt x="164" y="135"/>
                      </a:lnTo>
                      <a:lnTo>
                        <a:pt x="165" y="135"/>
                      </a:lnTo>
                      <a:lnTo>
                        <a:pt x="165" y="136"/>
                      </a:lnTo>
                      <a:lnTo>
                        <a:pt x="167" y="136"/>
                      </a:lnTo>
                      <a:lnTo>
                        <a:pt x="167" y="139"/>
                      </a:lnTo>
                      <a:lnTo>
                        <a:pt x="167" y="139"/>
                      </a:lnTo>
                      <a:lnTo>
                        <a:pt x="169" y="151"/>
                      </a:lnTo>
                      <a:lnTo>
                        <a:pt x="167" y="152"/>
                      </a:lnTo>
                      <a:lnTo>
                        <a:pt x="164" y="153"/>
                      </a:lnTo>
                      <a:lnTo>
                        <a:pt x="164" y="153"/>
                      </a:lnTo>
                      <a:lnTo>
                        <a:pt x="161" y="153"/>
                      </a:lnTo>
                      <a:lnTo>
                        <a:pt x="161" y="153"/>
                      </a:lnTo>
                      <a:lnTo>
                        <a:pt x="159" y="153"/>
                      </a:lnTo>
                      <a:lnTo>
                        <a:pt x="159" y="153"/>
                      </a:lnTo>
                      <a:lnTo>
                        <a:pt x="154" y="153"/>
                      </a:lnTo>
                      <a:lnTo>
                        <a:pt x="154" y="153"/>
                      </a:lnTo>
                      <a:lnTo>
                        <a:pt x="151" y="152"/>
                      </a:lnTo>
                      <a:lnTo>
                        <a:pt x="151" y="153"/>
                      </a:lnTo>
                      <a:lnTo>
                        <a:pt x="150" y="155"/>
                      </a:lnTo>
                      <a:lnTo>
                        <a:pt x="150" y="156"/>
                      </a:lnTo>
                      <a:lnTo>
                        <a:pt x="142" y="156"/>
                      </a:lnTo>
                      <a:lnTo>
                        <a:pt x="142" y="153"/>
                      </a:lnTo>
                      <a:lnTo>
                        <a:pt x="141" y="153"/>
                      </a:lnTo>
                      <a:lnTo>
                        <a:pt x="138" y="153"/>
                      </a:lnTo>
                      <a:lnTo>
                        <a:pt x="137" y="155"/>
                      </a:lnTo>
                      <a:lnTo>
                        <a:pt x="137" y="156"/>
                      </a:lnTo>
                      <a:lnTo>
                        <a:pt x="135" y="156"/>
                      </a:lnTo>
                      <a:lnTo>
                        <a:pt x="134" y="156"/>
                      </a:lnTo>
                      <a:lnTo>
                        <a:pt x="133" y="156"/>
                      </a:lnTo>
                      <a:lnTo>
                        <a:pt x="130" y="156"/>
                      </a:lnTo>
                      <a:lnTo>
                        <a:pt x="130" y="156"/>
                      </a:lnTo>
                      <a:lnTo>
                        <a:pt x="126" y="157"/>
                      </a:lnTo>
                      <a:lnTo>
                        <a:pt x="126" y="157"/>
                      </a:lnTo>
                      <a:lnTo>
                        <a:pt x="121" y="157"/>
                      </a:lnTo>
                      <a:lnTo>
                        <a:pt x="121" y="159"/>
                      </a:lnTo>
                      <a:lnTo>
                        <a:pt x="120" y="159"/>
                      </a:lnTo>
                      <a:lnTo>
                        <a:pt x="118" y="160"/>
                      </a:lnTo>
                      <a:lnTo>
                        <a:pt x="117" y="160"/>
                      </a:lnTo>
                      <a:lnTo>
                        <a:pt x="117" y="161"/>
                      </a:lnTo>
                      <a:lnTo>
                        <a:pt x="116" y="162"/>
                      </a:lnTo>
                      <a:lnTo>
                        <a:pt x="116" y="164"/>
                      </a:lnTo>
                      <a:lnTo>
                        <a:pt x="112" y="164"/>
                      </a:lnTo>
                      <a:lnTo>
                        <a:pt x="110" y="166"/>
                      </a:lnTo>
                      <a:lnTo>
                        <a:pt x="105" y="168"/>
                      </a:lnTo>
                      <a:lnTo>
                        <a:pt x="105" y="166"/>
                      </a:lnTo>
                      <a:lnTo>
                        <a:pt x="104" y="166"/>
                      </a:lnTo>
                      <a:lnTo>
                        <a:pt x="104" y="168"/>
                      </a:lnTo>
                      <a:lnTo>
                        <a:pt x="99" y="168"/>
                      </a:lnTo>
                      <a:lnTo>
                        <a:pt x="99" y="166"/>
                      </a:lnTo>
                      <a:lnTo>
                        <a:pt x="96" y="166"/>
                      </a:lnTo>
                      <a:lnTo>
                        <a:pt x="95" y="164"/>
                      </a:lnTo>
                      <a:lnTo>
                        <a:pt x="95" y="161"/>
                      </a:lnTo>
                      <a:lnTo>
                        <a:pt x="96" y="161"/>
                      </a:lnTo>
                      <a:lnTo>
                        <a:pt x="97" y="160"/>
                      </a:lnTo>
                      <a:lnTo>
                        <a:pt x="97" y="160"/>
                      </a:lnTo>
                      <a:lnTo>
                        <a:pt x="99" y="160"/>
                      </a:lnTo>
                      <a:lnTo>
                        <a:pt x="100" y="160"/>
                      </a:lnTo>
                      <a:lnTo>
                        <a:pt x="100" y="160"/>
                      </a:lnTo>
                      <a:lnTo>
                        <a:pt x="103" y="159"/>
                      </a:lnTo>
                      <a:lnTo>
                        <a:pt x="104" y="157"/>
                      </a:lnTo>
                      <a:lnTo>
                        <a:pt x="105" y="157"/>
                      </a:lnTo>
                      <a:lnTo>
                        <a:pt x="105" y="156"/>
                      </a:lnTo>
                      <a:lnTo>
                        <a:pt x="108" y="156"/>
                      </a:lnTo>
                      <a:lnTo>
                        <a:pt x="108" y="156"/>
                      </a:lnTo>
                      <a:lnTo>
                        <a:pt x="113" y="155"/>
                      </a:lnTo>
                      <a:lnTo>
                        <a:pt x="113" y="156"/>
                      </a:lnTo>
                      <a:lnTo>
                        <a:pt x="117" y="156"/>
                      </a:lnTo>
                      <a:lnTo>
                        <a:pt x="117" y="155"/>
                      </a:lnTo>
                      <a:lnTo>
                        <a:pt x="118" y="155"/>
                      </a:lnTo>
                      <a:lnTo>
                        <a:pt x="121" y="153"/>
                      </a:lnTo>
                      <a:lnTo>
                        <a:pt x="124" y="152"/>
                      </a:lnTo>
                      <a:lnTo>
                        <a:pt x="124" y="149"/>
                      </a:lnTo>
                      <a:lnTo>
                        <a:pt x="125" y="149"/>
                      </a:lnTo>
                      <a:lnTo>
                        <a:pt x="125" y="147"/>
                      </a:lnTo>
                      <a:lnTo>
                        <a:pt x="124" y="147"/>
                      </a:lnTo>
                      <a:lnTo>
                        <a:pt x="124" y="147"/>
                      </a:lnTo>
                      <a:lnTo>
                        <a:pt x="122" y="147"/>
                      </a:lnTo>
                      <a:lnTo>
                        <a:pt x="122" y="149"/>
                      </a:lnTo>
                      <a:lnTo>
                        <a:pt x="122" y="149"/>
                      </a:lnTo>
                      <a:lnTo>
                        <a:pt x="121" y="151"/>
                      </a:lnTo>
                      <a:lnTo>
                        <a:pt x="120" y="151"/>
                      </a:lnTo>
                      <a:lnTo>
                        <a:pt x="120" y="151"/>
                      </a:lnTo>
                      <a:lnTo>
                        <a:pt x="118" y="151"/>
                      </a:lnTo>
                      <a:lnTo>
                        <a:pt x="117" y="151"/>
                      </a:lnTo>
                      <a:lnTo>
                        <a:pt x="117" y="149"/>
                      </a:lnTo>
                      <a:lnTo>
                        <a:pt x="113" y="151"/>
                      </a:lnTo>
                      <a:lnTo>
                        <a:pt x="112" y="148"/>
                      </a:lnTo>
                      <a:lnTo>
                        <a:pt x="112" y="148"/>
                      </a:lnTo>
                      <a:lnTo>
                        <a:pt x="110" y="149"/>
                      </a:lnTo>
                      <a:lnTo>
                        <a:pt x="110" y="149"/>
                      </a:lnTo>
                      <a:lnTo>
                        <a:pt x="108" y="148"/>
                      </a:lnTo>
                      <a:lnTo>
                        <a:pt x="107" y="151"/>
                      </a:lnTo>
                      <a:lnTo>
                        <a:pt x="100" y="152"/>
                      </a:lnTo>
                      <a:lnTo>
                        <a:pt x="99" y="151"/>
                      </a:lnTo>
                      <a:lnTo>
                        <a:pt x="99" y="151"/>
                      </a:lnTo>
                      <a:lnTo>
                        <a:pt x="97" y="152"/>
                      </a:lnTo>
                      <a:lnTo>
                        <a:pt x="96" y="152"/>
                      </a:lnTo>
                      <a:lnTo>
                        <a:pt x="93" y="152"/>
                      </a:lnTo>
                      <a:lnTo>
                        <a:pt x="93" y="148"/>
                      </a:lnTo>
                      <a:lnTo>
                        <a:pt x="95" y="144"/>
                      </a:lnTo>
                      <a:lnTo>
                        <a:pt x="93" y="144"/>
                      </a:lnTo>
                      <a:lnTo>
                        <a:pt x="91" y="143"/>
                      </a:lnTo>
                      <a:lnTo>
                        <a:pt x="92" y="148"/>
                      </a:lnTo>
                      <a:lnTo>
                        <a:pt x="91" y="148"/>
                      </a:lnTo>
                      <a:lnTo>
                        <a:pt x="91" y="153"/>
                      </a:lnTo>
                      <a:lnTo>
                        <a:pt x="89" y="153"/>
                      </a:lnTo>
                      <a:lnTo>
                        <a:pt x="88" y="155"/>
                      </a:lnTo>
                      <a:lnTo>
                        <a:pt x="88" y="156"/>
                      </a:lnTo>
                      <a:lnTo>
                        <a:pt x="86" y="156"/>
                      </a:lnTo>
                      <a:lnTo>
                        <a:pt x="86" y="155"/>
                      </a:lnTo>
                      <a:lnTo>
                        <a:pt x="86" y="155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2"/>
                      </a:lnTo>
                      <a:lnTo>
                        <a:pt x="86" y="151"/>
                      </a:lnTo>
                      <a:lnTo>
                        <a:pt x="83" y="151"/>
                      </a:lnTo>
                      <a:lnTo>
                        <a:pt x="83" y="155"/>
                      </a:lnTo>
                      <a:lnTo>
                        <a:pt x="82" y="155"/>
                      </a:lnTo>
                      <a:lnTo>
                        <a:pt x="82" y="152"/>
                      </a:lnTo>
                      <a:lnTo>
                        <a:pt x="79" y="152"/>
                      </a:lnTo>
                      <a:lnTo>
                        <a:pt x="79" y="152"/>
                      </a:lnTo>
                      <a:lnTo>
                        <a:pt x="78" y="152"/>
                      </a:lnTo>
                      <a:lnTo>
                        <a:pt x="78" y="153"/>
                      </a:lnTo>
                      <a:lnTo>
                        <a:pt x="74" y="153"/>
                      </a:lnTo>
                      <a:lnTo>
                        <a:pt x="74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2" y="153"/>
                      </a:lnTo>
                      <a:lnTo>
                        <a:pt x="71" y="153"/>
                      </a:lnTo>
                      <a:lnTo>
                        <a:pt x="70" y="152"/>
                      </a:lnTo>
                      <a:lnTo>
                        <a:pt x="69" y="151"/>
                      </a:lnTo>
                      <a:lnTo>
                        <a:pt x="70" y="151"/>
                      </a:lnTo>
                      <a:lnTo>
                        <a:pt x="70" y="149"/>
                      </a:lnTo>
                      <a:lnTo>
                        <a:pt x="70" y="149"/>
                      </a:lnTo>
                      <a:lnTo>
                        <a:pt x="72" y="149"/>
                      </a:lnTo>
                      <a:lnTo>
                        <a:pt x="75" y="148"/>
                      </a:lnTo>
                      <a:lnTo>
                        <a:pt x="78" y="147"/>
                      </a:lnTo>
                      <a:lnTo>
                        <a:pt x="80" y="145"/>
                      </a:lnTo>
                      <a:lnTo>
                        <a:pt x="79" y="145"/>
                      </a:lnTo>
                      <a:lnTo>
                        <a:pt x="78" y="147"/>
                      </a:lnTo>
                      <a:lnTo>
                        <a:pt x="75" y="147"/>
                      </a:lnTo>
                      <a:lnTo>
                        <a:pt x="72" y="147"/>
                      </a:lnTo>
                      <a:lnTo>
                        <a:pt x="71" y="147"/>
                      </a:lnTo>
                      <a:lnTo>
                        <a:pt x="71" y="145"/>
                      </a:lnTo>
                      <a:lnTo>
                        <a:pt x="71" y="144"/>
                      </a:lnTo>
                      <a:lnTo>
                        <a:pt x="72" y="143"/>
                      </a:lnTo>
                      <a:lnTo>
                        <a:pt x="72" y="143"/>
                      </a:lnTo>
                      <a:lnTo>
                        <a:pt x="74" y="143"/>
                      </a:lnTo>
                      <a:lnTo>
                        <a:pt x="75" y="144"/>
                      </a:lnTo>
                      <a:lnTo>
                        <a:pt x="76" y="143"/>
                      </a:lnTo>
                      <a:lnTo>
                        <a:pt x="78" y="143"/>
                      </a:lnTo>
                      <a:lnTo>
                        <a:pt x="80" y="142"/>
                      </a:lnTo>
                      <a:lnTo>
                        <a:pt x="80" y="140"/>
                      </a:lnTo>
                      <a:lnTo>
                        <a:pt x="76" y="140"/>
                      </a:lnTo>
                      <a:lnTo>
                        <a:pt x="76" y="135"/>
                      </a:lnTo>
                      <a:lnTo>
                        <a:pt x="78" y="135"/>
                      </a:lnTo>
                      <a:lnTo>
                        <a:pt x="80" y="134"/>
                      </a:lnTo>
                      <a:lnTo>
                        <a:pt x="80" y="135"/>
                      </a:lnTo>
                      <a:lnTo>
                        <a:pt x="83" y="135"/>
                      </a:lnTo>
                      <a:lnTo>
                        <a:pt x="83" y="134"/>
                      </a:lnTo>
                      <a:lnTo>
                        <a:pt x="84" y="132"/>
                      </a:lnTo>
                      <a:lnTo>
                        <a:pt x="86" y="132"/>
                      </a:lnTo>
                      <a:lnTo>
                        <a:pt x="89" y="132"/>
                      </a:lnTo>
                      <a:lnTo>
                        <a:pt x="91" y="135"/>
                      </a:lnTo>
                      <a:lnTo>
                        <a:pt x="91" y="135"/>
                      </a:lnTo>
                      <a:lnTo>
                        <a:pt x="91" y="134"/>
                      </a:lnTo>
                      <a:lnTo>
                        <a:pt x="96" y="134"/>
                      </a:lnTo>
                      <a:lnTo>
                        <a:pt x="96" y="135"/>
                      </a:lnTo>
                      <a:lnTo>
                        <a:pt x="100" y="135"/>
                      </a:lnTo>
                      <a:lnTo>
                        <a:pt x="101" y="136"/>
                      </a:lnTo>
                      <a:lnTo>
                        <a:pt x="104" y="138"/>
                      </a:lnTo>
                      <a:lnTo>
                        <a:pt x="104" y="138"/>
                      </a:lnTo>
                      <a:lnTo>
                        <a:pt x="109" y="138"/>
                      </a:lnTo>
                      <a:lnTo>
                        <a:pt x="109" y="139"/>
                      </a:lnTo>
                      <a:lnTo>
                        <a:pt x="113" y="139"/>
                      </a:lnTo>
                      <a:lnTo>
                        <a:pt x="113" y="140"/>
                      </a:lnTo>
                      <a:lnTo>
                        <a:pt x="114" y="142"/>
                      </a:lnTo>
                      <a:lnTo>
                        <a:pt x="117" y="142"/>
                      </a:lnTo>
                      <a:lnTo>
                        <a:pt x="118" y="144"/>
                      </a:lnTo>
                      <a:lnTo>
                        <a:pt x="138" y="145"/>
                      </a:lnTo>
                      <a:lnTo>
                        <a:pt x="138" y="143"/>
                      </a:lnTo>
                      <a:lnTo>
                        <a:pt x="138" y="142"/>
                      </a:lnTo>
                      <a:lnTo>
                        <a:pt x="137" y="142"/>
                      </a:lnTo>
                      <a:lnTo>
                        <a:pt x="135" y="142"/>
                      </a:lnTo>
                      <a:lnTo>
                        <a:pt x="134" y="142"/>
                      </a:lnTo>
                      <a:lnTo>
                        <a:pt x="134" y="140"/>
                      </a:lnTo>
                      <a:lnTo>
                        <a:pt x="135" y="139"/>
                      </a:lnTo>
                      <a:lnTo>
                        <a:pt x="137" y="136"/>
                      </a:lnTo>
                      <a:lnTo>
                        <a:pt x="130" y="134"/>
                      </a:lnTo>
                      <a:lnTo>
                        <a:pt x="130" y="131"/>
                      </a:lnTo>
                      <a:lnTo>
                        <a:pt x="131" y="131"/>
                      </a:lnTo>
                      <a:lnTo>
                        <a:pt x="131" y="130"/>
                      </a:lnTo>
                      <a:lnTo>
                        <a:pt x="131" y="128"/>
                      </a:lnTo>
                      <a:lnTo>
                        <a:pt x="130" y="127"/>
                      </a:lnTo>
                      <a:lnTo>
                        <a:pt x="133" y="127"/>
                      </a:lnTo>
                      <a:lnTo>
                        <a:pt x="131" y="125"/>
                      </a:lnTo>
                      <a:lnTo>
                        <a:pt x="131" y="123"/>
                      </a:lnTo>
                      <a:lnTo>
                        <a:pt x="131" y="122"/>
                      </a:lnTo>
                      <a:lnTo>
                        <a:pt x="130" y="121"/>
                      </a:lnTo>
                      <a:lnTo>
                        <a:pt x="134" y="122"/>
                      </a:lnTo>
                      <a:lnTo>
                        <a:pt x="134" y="119"/>
                      </a:lnTo>
                      <a:close/>
                      <a:moveTo>
                        <a:pt x="884" y="56"/>
                      </a:moveTo>
                      <a:lnTo>
                        <a:pt x="881" y="58"/>
                      </a:lnTo>
                      <a:lnTo>
                        <a:pt x="879" y="58"/>
                      </a:lnTo>
                      <a:lnTo>
                        <a:pt x="878" y="59"/>
                      </a:lnTo>
                      <a:lnTo>
                        <a:pt x="875" y="59"/>
                      </a:lnTo>
                      <a:lnTo>
                        <a:pt x="875" y="59"/>
                      </a:lnTo>
                      <a:lnTo>
                        <a:pt x="874" y="59"/>
                      </a:lnTo>
                      <a:lnTo>
                        <a:pt x="874" y="60"/>
                      </a:lnTo>
                      <a:lnTo>
                        <a:pt x="870" y="60"/>
                      </a:lnTo>
                      <a:lnTo>
                        <a:pt x="870" y="62"/>
                      </a:lnTo>
                      <a:lnTo>
                        <a:pt x="868" y="62"/>
                      </a:lnTo>
                      <a:lnTo>
                        <a:pt x="868" y="63"/>
                      </a:lnTo>
                      <a:lnTo>
                        <a:pt x="867" y="64"/>
                      </a:lnTo>
                      <a:lnTo>
                        <a:pt x="868" y="64"/>
                      </a:lnTo>
                      <a:lnTo>
                        <a:pt x="870" y="63"/>
                      </a:lnTo>
                      <a:lnTo>
                        <a:pt x="871" y="62"/>
                      </a:lnTo>
                      <a:lnTo>
                        <a:pt x="874" y="60"/>
                      </a:lnTo>
                      <a:lnTo>
                        <a:pt x="874" y="60"/>
                      </a:lnTo>
                      <a:lnTo>
                        <a:pt x="876" y="60"/>
                      </a:lnTo>
                      <a:lnTo>
                        <a:pt x="876" y="59"/>
                      </a:lnTo>
                      <a:lnTo>
                        <a:pt x="878" y="59"/>
                      </a:lnTo>
                      <a:lnTo>
                        <a:pt x="878" y="59"/>
                      </a:lnTo>
                      <a:lnTo>
                        <a:pt x="880" y="59"/>
                      </a:lnTo>
                      <a:lnTo>
                        <a:pt x="880" y="58"/>
                      </a:lnTo>
                      <a:lnTo>
                        <a:pt x="884" y="58"/>
                      </a:lnTo>
                      <a:lnTo>
                        <a:pt x="884" y="56"/>
                      </a:lnTo>
                      <a:lnTo>
                        <a:pt x="884" y="56"/>
                      </a:lnTo>
                      <a:close/>
                      <a:moveTo>
                        <a:pt x="887" y="55"/>
                      </a:moveTo>
                      <a:lnTo>
                        <a:pt x="885" y="56"/>
                      </a:lnTo>
                      <a:lnTo>
                        <a:pt x="888" y="55"/>
                      </a:lnTo>
                      <a:lnTo>
                        <a:pt x="888" y="55"/>
                      </a:lnTo>
                      <a:lnTo>
                        <a:pt x="887" y="55"/>
                      </a:lnTo>
                      <a:close/>
                      <a:moveTo>
                        <a:pt x="892" y="54"/>
                      </a:move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3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lnTo>
                        <a:pt x="892" y="54"/>
                      </a:lnTo>
                      <a:close/>
                      <a:moveTo>
                        <a:pt x="837" y="32"/>
                      </a:move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8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lnTo>
                        <a:pt x="837" y="32"/>
                      </a:lnTo>
                      <a:close/>
                      <a:moveTo>
                        <a:pt x="807" y="16"/>
                      </a:moveTo>
                      <a:lnTo>
                        <a:pt x="804" y="16"/>
                      </a:lnTo>
                      <a:lnTo>
                        <a:pt x="802" y="17"/>
                      </a:lnTo>
                      <a:lnTo>
                        <a:pt x="799" y="17"/>
                      </a:lnTo>
                      <a:lnTo>
                        <a:pt x="798" y="18"/>
                      </a:lnTo>
                      <a:lnTo>
                        <a:pt x="796" y="18"/>
                      </a:lnTo>
                      <a:lnTo>
                        <a:pt x="796" y="21"/>
                      </a:lnTo>
                      <a:lnTo>
                        <a:pt x="798" y="21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20"/>
                      </a:lnTo>
                      <a:lnTo>
                        <a:pt x="798" y="18"/>
                      </a:lnTo>
                      <a:lnTo>
                        <a:pt x="800" y="18"/>
                      </a:lnTo>
                      <a:lnTo>
                        <a:pt x="800" y="18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2" y="20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3" y="18"/>
                      </a:lnTo>
                      <a:lnTo>
                        <a:pt x="807" y="17"/>
                      </a:lnTo>
                      <a:lnTo>
                        <a:pt x="807" y="16"/>
                      </a:lnTo>
                      <a:close/>
                      <a:moveTo>
                        <a:pt x="845" y="13"/>
                      </a:moveTo>
                      <a:lnTo>
                        <a:pt x="842" y="13"/>
                      </a:lnTo>
                      <a:lnTo>
                        <a:pt x="840" y="15"/>
                      </a:lnTo>
                      <a:lnTo>
                        <a:pt x="836" y="15"/>
                      </a:lnTo>
                      <a:lnTo>
                        <a:pt x="832" y="16"/>
                      </a:lnTo>
                      <a:lnTo>
                        <a:pt x="832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6" y="17"/>
                      </a:lnTo>
                      <a:lnTo>
                        <a:pt x="838" y="17"/>
                      </a:lnTo>
                      <a:lnTo>
                        <a:pt x="838" y="17"/>
                      </a:lnTo>
                      <a:lnTo>
                        <a:pt x="840" y="17"/>
                      </a:lnTo>
                      <a:lnTo>
                        <a:pt x="842" y="17"/>
                      </a:lnTo>
                      <a:lnTo>
                        <a:pt x="842" y="16"/>
                      </a:lnTo>
                      <a:lnTo>
                        <a:pt x="845" y="16"/>
                      </a:lnTo>
                      <a:lnTo>
                        <a:pt x="859" y="15"/>
                      </a:lnTo>
                      <a:lnTo>
                        <a:pt x="872" y="15"/>
                      </a:lnTo>
                      <a:lnTo>
                        <a:pt x="872" y="13"/>
                      </a:lnTo>
                      <a:lnTo>
                        <a:pt x="845" y="13"/>
                      </a:lnTo>
                      <a:close/>
                      <a:moveTo>
                        <a:pt x="813" y="11"/>
                      </a:moveTo>
                      <a:lnTo>
                        <a:pt x="813" y="13"/>
                      </a:lnTo>
                      <a:lnTo>
                        <a:pt x="813" y="16"/>
                      </a:lnTo>
                      <a:lnTo>
                        <a:pt x="812" y="16"/>
                      </a:lnTo>
                      <a:lnTo>
                        <a:pt x="812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3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5" y="17"/>
                      </a:lnTo>
                      <a:lnTo>
                        <a:pt x="816" y="20"/>
                      </a:lnTo>
                      <a:lnTo>
                        <a:pt x="817" y="20"/>
                      </a:lnTo>
                      <a:lnTo>
                        <a:pt x="817" y="18"/>
                      </a:lnTo>
                      <a:lnTo>
                        <a:pt x="817" y="18"/>
                      </a:lnTo>
                      <a:lnTo>
                        <a:pt x="817" y="17"/>
                      </a:lnTo>
                      <a:lnTo>
                        <a:pt x="824" y="17"/>
                      </a:lnTo>
                      <a:lnTo>
                        <a:pt x="824" y="16"/>
                      </a:lnTo>
                      <a:lnTo>
                        <a:pt x="825" y="16"/>
                      </a:lnTo>
                      <a:lnTo>
                        <a:pt x="825" y="16"/>
                      </a:lnTo>
                      <a:lnTo>
                        <a:pt x="825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5"/>
                      </a:lnTo>
                      <a:lnTo>
                        <a:pt x="824" y="13"/>
                      </a:lnTo>
                      <a:lnTo>
                        <a:pt x="823" y="15"/>
                      </a:lnTo>
                      <a:lnTo>
                        <a:pt x="820" y="15"/>
                      </a:lnTo>
                      <a:lnTo>
                        <a:pt x="817" y="16"/>
                      </a:lnTo>
                      <a:lnTo>
                        <a:pt x="817" y="15"/>
                      </a:lnTo>
                      <a:lnTo>
                        <a:pt x="815" y="13"/>
                      </a:lnTo>
                      <a:lnTo>
                        <a:pt x="815" y="11"/>
                      </a:lnTo>
                      <a:lnTo>
                        <a:pt x="813" y="11"/>
                      </a:lnTo>
                      <a:close/>
                      <a:moveTo>
                        <a:pt x="833" y="0"/>
                      </a:moveTo>
                      <a:lnTo>
                        <a:pt x="833" y="0"/>
                      </a:lnTo>
                      <a:lnTo>
                        <a:pt x="833" y="0"/>
                      </a:lnTo>
                      <a:lnTo>
                        <a:pt x="836" y="1"/>
                      </a:lnTo>
                      <a:lnTo>
                        <a:pt x="837" y="3"/>
                      </a:lnTo>
                      <a:lnTo>
                        <a:pt x="841" y="3"/>
                      </a:lnTo>
                      <a:lnTo>
                        <a:pt x="841" y="4"/>
                      </a:lnTo>
                      <a:lnTo>
                        <a:pt x="844" y="4"/>
                      </a:lnTo>
                      <a:lnTo>
                        <a:pt x="844" y="4"/>
                      </a:lnTo>
                      <a:lnTo>
                        <a:pt x="849" y="4"/>
                      </a:lnTo>
                      <a:lnTo>
                        <a:pt x="849" y="3"/>
                      </a:lnTo>
                      <a:lnTo>
                        <a:pt x="853" y="3"/>
                      </a:lnTo>
                      <a:lnTo>
                        <a:pt x="853" y="3"/>
                      </a:lnTo>
                      <a:lnTo>
                        <a:pt x="855" y="3"/>
                      </a:lnTo>
                      <a:lnTo>
                        <a:pt x="857" y="1"/>
                      </a:lnTo>
                      <a:lnTo>
                        <a:pt x="863" y="3"/>
                      </a:lnTo>
                      <a:lnTo>
                        <a:pt x="863" y="3"/>
                      </a:lnTo>
                      <a:lnTo>
                        <a:pt x="866" y="3"/>
                      </a:lnTo>
                      <a:lnTo>
                        <a:pt x="866" y="4"/>
                      </a:lnTo>
                      <a:lnTo>
                        <a:pt x="872" y="4"/>
                      </a:lnTo>
                      <a:lnTo>
                        <a:pt x="875" y="4"/>
                      </a:lnTo>
                      <a:lnTo>
                        <a:pt x="879" y="4"/>
                      </a:lnTo>
                      <a:lnTo>
                        <a:pt x="880" y="4"/>
                      </a:lnTo>
                      <a:lnTo>
                        <a:pt x="880" y="4"/>
                      </a:lnTo>
                      <a:lnTo>
                        <a:pt x="881" y="4"/>
                      </a:lnTo>
                      <a:lnTo>
                        <a:pt x="881" y="4"/>
                      </a:lnTo>
                      <a:lnTo>
                        <a:pt x="883" y="4"/>
                      </a:lnTo>
                      <a:lnTo>
                        <a:pt x="884" y="5"/>
                      </a:lnTo>
                      <a:lnTo>
                        <a:pt x="884" y="5"/>
                      </a:lnTo>
                      <a:lnTo>
                        <a:pt x="884" y="7"/>
                      </a:lnTo>
                      <a:lnTo>
                        <a:pt x="883" y="8"/>
                      </a:lnTo>
                      <a:lnTo>
                        <a:pt x="880" y="8"/>
                      </a:lnTo>
                      <a:lnTo>
                        <a:pt x="879" y="9"/>
                      </a:lnTo>
                      <a:lnTo>
                        <a:pt x="876" y="12"/>
                      </a:lnTo>
                      <a:lnTo>
                        <a:pt x="875" y="13"/>
                      </a:lnTo>
                      <a:lnTo>
                        <a:pt x="875" y="13"/>
                      </a:lnTo>
                      <a:lnTo>
                        <a:pt x="879" y="13"/>
                      </a:lnTo>
                      <a:lnTo>
                        <a:pt x="879" y="13"/>
                      </a:lnTo>
                      <a:lnTo>
                        <a:pt x="883" y="12"/>
                      </a:lnTo>
                      <a:lnTo>
                        <a:pt x="883" y="12"/>
                      </a:lnTo>
                      <a:lnTo>
                        <a:pt x="885" y="12"/>
                      </a:lnTo>
                      <a:lnTo>
                        <a:pt x="887" y="11"/>
                      </a:lnTo>
                      <a:lnTo>
                        <a:pt x="888" y="9"/>
                      </a:lnTo>
                      <a:lnTo>
                        <a:pt x="889" y="8"/>
                      </a:lnTo>
                      <a:lnTo>
                        <a:pt x="891" y="8"/>
                      </a:lnTo>
                      <a:lnTo>
                        <a:pt x="893" y="8"/>
                      </a:lnTo>
                      <a:lnTo>
                        <a:pt x="896" y="9"/>
                      </a:lnTo>
                      <a:lnTo>
                        <a:pt x="897" y="11"/>
                      </a:lnTo>
                      <a:lnTo>
                        <a:pt x="899" y="12"/>
                      </a:lnTo>
                      <a:lnTo>
                        <a:pt x="900" y="13"/>
                      </a:lnTo>
                      <a:lnTo>
                        <a:pt x="900" y="16"/>
                      </a:lnTo>
                      <a:lnTo>
                        <a:pt x="899" y="17"/>
                      </a:lnTo>
                      <a:lnTo>
                        <a:pt x="897" y="17"/>
                      </a:lnTo>
                      <a:lnTo>
                        <a:pt x="895" y="17"/>
                      </a:lnTo>
                      <a:lnTo>
                        <a:pt x="895" y="18"/>
                      </a:lnTo>
                      <a:lnTo>
                        <a:pt x="892" y="18"/>
                      </a:lnTo>
                      <a:lnTo>
                        <a:pt x="892" y="20"/>
                      </a:lnTo>
                      <a:lnTo>
                        <a:pt x="896" y="20"/>
                      </a:lnTo>
                      <a:lnTo>
                        <a:pt x="901" y="18"/>
                      </a:lnTo>
                      <a:lnTo>
                        <a:pt x="901" y="17"/>
                      </a:lnTo>
                      <a:lnTo>
                        <a:pt x="904" y="17"/>
                      </a:lnTo>
                      <a:lnTo>
                        <a:pt x="904" y="16"/>
                      </a:lnTo>
                      <a:lnTo>
                        <a:pt x="905" y="16"/>
                      </a:lnTo>
                      <a:lnTo>
                        <a:pt x="905" y="16"/>
                      </a:lnTo>
                      <a:lnTo>
                        <a:pt x="905" y="15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6"/>
                      </a:lnTo>
                      <a:lnTo>
                        <a:pt x="906" y="18"/>
                      </a:lnTo>
                      <a:lnTo>
                        <a:pt x="908" y="18"/>
                      </a:lnTo>
                      <a:lnTo>
                        <a:pt x="908" y="17"/>
                      </a:lnTo>
                      <a:lnTo>
                        <a:pt x="909" y="17"/>
                      </a:lnTo>
                      <a:lnTo>
                        <a:pt x="910" y="17"/>
                      </a:lnTo>
                      <a:lnTo>
                        <a:pt x="910" y="17"/>
                      </a:lnTo>
                      <a:lnTo>
                        <a:pt x="913" y="17"/>
                      </a:lnTo>
                      <a:lnTo>
                        <a:pt x="913" y="18"/>
                      </a:lnTo>
                      <a:lnTo>
                        <a:pt x="913" y="18"/>
                      </a:lnTo>
                      <a:lnTo>
                        <a:pt x="914" y="18"/>
                      </a:lnTo>
                      <a:lnTo>
                        <a:pt x="914" y="21"/>
                      </a:lnTo>
                      <a:lnTo>
                        <a:pt x="925" y="20"/>
                      </a:lnTo>
                      <a:lnTo>
                        <a:pt x="926" y="21"/>
                      </a:lnTo>
                      <a:lnTo>
                        <a:pt x="934" y="22"/>
                      </a:lnTo>
                      <a:lnTo>
                        <a:pt x="934" y="25"/>
                      </a:lnTo>
                      <a:lnTo>
                        <a:pt x="933" y="26"/>
                      </a:lnTo>
                      <a:lnTo>
                        <a:pt x="931" y="26"/>
                      </a:lnTo>
                      <a:lnTo>
                        <a:pt x="930" y="28"/>
                      </a:lnTo>
                      <a:lnTo>
                        <a:pt x="926" y="28"/>
                      </a:lnTo>
                      <a:lnTo>
                        <a:pt x="923" y="30"/>
                      </a:lnTo>
                      <a:lnTo>
                        <a:pt x="922" y="30"/>
                      </a:lnTo>
                      <a:lnTo>
                        <a:pt x="922" y="32"/>
                      </a:lnTo>
                      <a:lnTo>
                        <a:pt x="919" y="32"/>
                      </a:lnTo>
                      <a:lnTo>
                        <a:pt x="919" y="30"/>
                      </a:lnTo>
                      <a:lnTo>
                        <a:pt x="908" y="32"/>
                      </a:lnTo>
                      <a:lnTo>
                        <a:pt x="908" y="32"/>
                      </a:lnTo>
                      <a:lnTo>
                        <a:pt x="905" y="32"/>
                      </a:lnTo>
                      <a:lnTo>
                        <a:pt x="905" y="33"/>
                      </a:lnTo>
                      <a:lnTo>
                        <a:pt x="902" y="33"/>
                      </a:lnTo>
                      <a:lnTo>
                        <a:pt x="899" y="33"/>
                      </a:lnTo>
                      <a:lnTo>
                        <a:pt x="896" y="32"/>
                      </a:lnTo>
                      <a:lnTo>
                        <a:pt x="892" y="32"/>
                      </a:lnTo>
                      <a:lnTo>
                        <a:pt x="889" y="32"/>
                      </a:lnTo>
                      <a:lnTo>
                        <a:pt x="885" y="32"/>
                      </a:lnTo>
                      <a:lnTo>
                        <a:pt x="885" y="32"/>
                      </a:lnTo>
                      <a:lnTo>
                        <a:pt x="876" y="32"/>
                      </a:lnTo>
                      <a:lnTo>
                        <a:pt x="871" y="32"/>
                      </a:lnTo>
                      <a:lnTo>
                        <a:pt x="871" y="32"/>
                      </a:lnTo>
                      <a:lnTo>
                        <a:pt x="867" y="32"/>
                      </a:lnTo>
                      <a:lnTo>
                        <a:pt x="867" y="30"/>
                      </a:lnTo>
                      <a:lnTo>
                        <a:pt x="867" y="30"/>
                      </a:lnTo>
                      <a:lnTo>
                        <a:pt x="867" y="32"/>
                      </a:lnTo>
                      <a:lnTo>
                        <a:pt x="851" y="32"/>
                      </a:lnTo>
                      <a:lnTo>
                        <a:pt x="850" y="32"/>
                      </a:lnTo>
                      <a:lnTo>
                        <a:pt x="849" y="30"/>
                      </a:lnTo>
                      <a:lnTo>
                        <a:pt x="846" y="30"/>
                      </a:lnTo>
                      <a:lnTo>
                        <a:pt x="845" y="30"/>
                      </a:lnTo>
                      <a:lnTo>
                        <a:pt x="845" y="32"/>
                      </a:lnTo>
                      <a:lnTo>
                        <a:pt x="844" y="32"/>
                      </a:lnTo>
                      <a:lnTo>
                        <a:pt x="844" y="32"/>
                      </a:lnTo>
                      <a:lnTo>
                        <a:pt x="840" y="33"/>
                      </a:lnTo>
                      <a:lnTo>
                        <a:pt x="840" y="34"/>
                      </a:lnTo>
                      <a:lnTo>
                        <a:pt x="838" y="34"/>
                      </a:lnTo>
                      <a:lnTo>
                        <a:pt x="837" y="36"/>
                      </a:lnTo>
                      <a:lnTo>
                        <a:pt x="834" y="36"/>
                      </a:lnTo>
                      <a:lnTo>
                        <a:pt x="832" y="36"/>
                      </a:lnTo>
                      <a:lnTo>
                        <a:pt x="832" y="36"/>
                      </a:lnTo>
                      <a:lnTo>
                        <a:pt x="832" y="37"/>
                      </a:lnTo>
                      <a:lnTo>
                        <a:pt x="830" y="38"/>
                      </a:lnTo>
                      <a:lnTo>
                        <a:pt x="829" y="38"/>
                      </a:lnTo>
                      <a:lnTo>
                        <a:pt x="829" y="38"/>
                      </a:lnTo>
                      <a:lnTo>
                        <a:pt x="827" y="38"/>
                      </a:lnTo>
                      <a:lnTo>
                        <a:pt x="827" y="39"/>
                      </a:lnTo>
                      <a:lnTo>
                        <a:pt x="823" y="39"/>
                      </a:lnTo>
                      <a:lnTo>
                        <a:pt x="820" y="39"/>
                      </a:lnTo>
                      <a:lnTo>
                        <a:pt x="819" y="41"/>
                      </a:lnTo>
                      <a:lnTo>
                        <a:pt x="817" y="41"/>
                      </a:lnTo>
                      <a:lnTo>
                        <a:pt x="816" y="43"/>
                      </a:lnTo>
                      <a:lnTo>
                        <a:pt x="820" y="43"/>
                      </a:lnTo>
                      <a:lnTo>
                        <a:pt x="820" y="42"/>
                      </a:lnTo>
                      <a:lnTo>
                        <a:pt x="821" y="41"/>
                      </a:lnTo>
                      <a:lnTo>
                        <a:pt x="824" y="41"/>
                      </a:lnTo>
                      <a:lnTo>
                        <a:pt x="825" y="41"/>
                      </a:lnTo>
                      <a:lnTo>
                        <a:pt x="829" y="41"/>
                      </a:lnTo>
                      <a:lnTo>
                        <a:pt x="830" y="39"/>
                      </a:lnTo>
                      <a:lnTo>
                        <a:pt x="832" y="39"/>
                      </a:lnTo>
                      <a:lnTo>
                        <a:pt x="833" y="39"/>
                      </a:lnTo>
                      <a:lnTo>
                        <a:pt x="834" y="38"/>
                      </a:lnTo>
                      <a:lnTo>
                        <a:pt x="836" y="38"/>
                      </a:lnTo>
                      <a:lnTo>
                        <a:pt x="836" y="37"/>
                      </a:lnTo>
                      <a:lnTo>
                        <a:pt x="840" y="37"/>
                      </a:lnTo>
                      <a:lnTo>
                        <a:pt x="840" y="36"/>
                      </a:lnTo>
                      <a:lnTo>
                        <a:pt x="844" y="37"/>
                      </a:lnTo>
                      <a:lnTo>
                        <a:pt x="844" y="36"/>
                      </a:lnTo>
                      <a:lnTo>
                        <a:pt x="847" y="36"/>
                      </a:lnTo>
                      <a:lnTo>
                        <a:pt x="849" y="36"/>
                      </a:lnTo>
                      <a:lnTo>
                        <a:pt x="850" y="37"/>
                      </a:lnTo>
                      <a:lnTo>
                        <a:pt x="853" y="37"/>
                      </a:lnTo>
                      <a:lnTo>
                        <a:pt x="854" y="37"/>
                      </a:lnTo>
                      <a:lnTo>
                        <a:pt x="854" y="36"/>
                      </a:lnTo>
                      <a:lnTo>
                        <a:pt x="858" y="36"/>
                      </a:lnTo>
                      <a:lnTo>
                        <a:pt x="858" y="36"/>
                      </a:lnTo>
                      <a:lnTo>
                        <a:pt x="868" y="36"/>
                      </a:lnTo>
                      <a:lnTo>
                        <a:pt x="874" y="36"/>
                      </a:lnTo>
                      <a:lnTo>
                        <a:pt x="878" y="36"/>
                      </a:lnTo>
                      <a:lnTo>
                        <a:pt x="883" y="36"/>
                      </a:lnTo>
                      <a:lnTo>
                        <a:pt x="883" y="38"/>
                      </a:lnTo>
                      <a:lnTo>
                        <a:pt x="881" y="41"/>
                      </a:lnTo>
                      <a:lnTo>
                        <a:pt x="881" y="42"/>
                      </a:lnTo>
                      <a:lnTo>
                        <a:pt x="888" y="42"/>
                      </a:lnTo>
                      <a:lnTo>
                        <a:pt x="888" y="41"/>
                      </a:lnTo>
                      <a:lnTo>
                        <a:pt x="892" y="41"/>
                      </a:lnTo>
                      <a:lnTo>
                        <a:pt x="900" y="41"/>
                      </a:lnTo>
                      <a:lnTo>
                        <a:pt x="900" y="41"/>
                      </a:lnTo>
                      <a:lnTo>
                        <a:pt x="902" y="41"/>
                      </a:lnTo>
                      <a:lnTo>
                        <a:pt x="902" y="36"/>
                      </a:lnTo>
                      <a:lnTo>
                        <a:pt x="904" y="36"/>
                      </a:lnTo>
                      <a:lnTo>
                        <a:pt x="905" y="36"/>
                      </a:lnTo>
                      <a:lnTo>
                        <a:pt x="908" y="34"/>
                      </a:lnTo>
                      <a:lnTo>
                        <a:pt x="908" y="34"/>
                      </a:lnTo>
                      <a:lnTo>
                        <a:pt x="909" y="36"/>
                      </a:lnTo>
                      <a:lnTo>
                        <a:pt x="912" y="36"/>
                      </a:lnTo>
                      <a:lnTo>
                        <a:pt x="916" y="36"/>
                      </a:lnTo>
                      <a:lnTo>
                        <a:pt x="919" y="34"/>
                      </a:lnTo>
                      <a:lnTo>
                        <a:pt x="919" y="38"/>
                      </a:lnTo>
                      <a:lnTo>
                        <a:pt x="919" y="38"/>
                      </a:lnTo>
                      <a:lnTo>
                        <a:pt x="919" y="39"/>
                      </a:lnTo>
                      <a:lnTo>
                        <a:pt x="918" y="39"/>
                      </a:lnTo>
                      <a:lnTo>
                        <a:pt x="918" y="42"/>
                      </a:lnTo>
                      <a:lnTo>
                        <a:pt x="914" y="45"/>
                      </a:lnTo>
                      <a:lnTo>
                        <a:pt x="914" y="46"/>
                      </a:lnTo>
                      <a:lnTo>
                        <a:pt x="909" y="47"/>
                      </a:lnTo>
                      <a:lnTo>
                        <a:pt x="908" y="49"/>
                      </a:lnTo>
                      <a:lnTo>
                        <a:pt x="905" y="49"/>
                      </a:lnTo>
                      <a:lnTo>
                        <a:pt x="905" y="49"/>
                      </a:lnTo>
                      <a:lnTo>
                        <a:pt x="904" y="49"/>
                      </a:lnTo>
                      <a:lnTo>
                        <a:pt x="901" y="49"/>
                      </a:lnTo>
                      <a:lnTo>
                        <a:pt x="899" y="50"/>
                      </a:lnTo>
                      <a:lnTo>
                        <a:pt x="897" y="51"/>
                      </a:lnTo>
                      <a:lnTo>
                        <a:pt x="897" y="51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897" y="53"/>
                      </a:lnTo>
                      <a:lnTo>
                        <a:pt x="900" y="53"/>
                      </a:lnTo>
                      <a:lnTo>
                        <a:pt x="902" y="54"/>
                      </a:lnTo>
                      <a:lnTo>
                        <a:pt x="902" y="53"/>
                      </a:lnTo>
                      <a:lnTo>
                        <a:pt x="904" y="53"/>
                      </a:lnTo>
                      <a:lnTo>
                        <a:pt x="905" y="53"/>
                      </a:lnTo>
                      <a:lnTo>
                        <a:pt x="906" y="53"/>
                      </a:lnTo>
                      <a:lnTo>
                        <a:pt x="906" y="53"/>
                      </a:lnTo>
                      <a:lnTo>
                        <a:pt x="908" y="53"/>
                      </a:lnTo>
                      <a:lnTo>
                        <a:pt x="910" y="53"/>
                      </a:lnTo>
                      <a:lnTo>
                        <a:pt x="913" y="53"/>
                      </a:lnTo>
                      <a:lnTo>
                        <a:pt x="916" y="53"/>
                      </a:lnTo>
                      <a:lnTo>
                        <a:pt x="918" y="51"/>
                      </a:lnTo>
                      <a:lnTo>
                        <a:pt x="919" y="51"/>
                      </a:lnTo>
                      <a:lnTo>
                        <a:pt x="923" y="47"/>
                      </a:lnTo>
                      <a:lnTo>
                        <a:pt x="926" y="47"/>
                      </a:lnTo>
                      <a:lnTo>
                        <a:pt x="926" y="46"/>
                      </a:lnTo>
                      <a:lnTo>
                        <a:pt x="929" y="46"/>
                      </a:lnTo>
                      <a:lnTo>
                        <a:pt x="929" y="45"/>
                      </a:lnTo>
                      <a:lnTo>
                        <a:pt x="930" y="45"/>
                      </a:lnTo>
                      <a:lnTo>
                        <a:pt x="931" y="43"/>
                      </a:lnTo>
                      <a:lnTo>
                        <a:pt x="934" y="43"/>
                      </a:lnTo>
                      <a:lnTo>
                        <a:pt x="935" y="41"/>
                      </a:lnTo>
                      <a:lnTo>
                        <a:pt x="936" y="41"/>
                      </a:lnTo>
                      <a:lnTo>
                        <a:pt x="936" y="41"/>
                      </a:lnTo>
                      <a:lnTo>
                        <a:pt x="936" y="43"/>
                      </a:lnTo>
                      <a:lnTo>
                        <a:pt x="938" y="43"/>
                      </a:lnTo>
                      <a:lnTo>
                        <a:pt x="938" y="46"/>
                      </a:lnTo>
                      <a:lnTo>
                        <a:pt x="939" y="46"/>
                      </a:lnTo>
                      <a:lnTo>
                        <a:pt x="939" y="45"/>
                      </a:lnTo>
                      <a:lnTo>
                        <a:pt x="940" y="43"/>
                      </a:lnTo>
                      <a:lnTo>
                        <a:pt x="940" y="42"/>
                      </a:lnTo>
                      <a:lnTo>
                        <a:pt x="944" y="45"/>
                      </a:lnTo>
                      <a:lnTo>
                        <a:pt x="948" y="46"/>
                      </a:lnTo>
                      <a:lnTo>
                        <a:pt x="948" y="43"/>
                      </a:lnTo>
                      <a:lnTo>
                        <a:pt x="957" y="42"/>
                      </a:lnTo>
                      <a:lnTo>
                        <a:pt x="959" y="38"/>
                      </a:lnTo>
                      <a:lnTo>
                        <a:pt x="965" y="38"/>
                      </a:lnTo>
                      <a:lnTo>
                        <a:pt x="965" y="39"/>
                      </a:lnTo>
                      <a:lnTo>
                        <a:pt x="967" y="39"/>
                      </a:lnTo>
                      <a:lnTo>
                        <a:pt x="968" y="39"/>
                      </a:lnTo>
                      <a:lnTo>
                        <a:pt x="969" y="38"/>
                      </a:lnTo>
                      <a:lnTo>
                        <a:pt x="972" y="38"/>
                      </a:lnTo>
                      <a:lnTo>
                        <a:pt x="976" y="39"/>
                      </a:lnTo>
                      <a:lnTo>
                        <a:pt x="978" y="39"/>
                      </a:lnTo>
                      <a:lnTo>
                        <a:pt x="986" y="39"/>
                      </a:lnTo>
                      <a:lnTo>
                        <a:pt x="986" y="41"/>
                      </a:lnTo>
                      <a:lnTo>
                        <a:pt x="990" y="41"/>
                      </a:lnTo>
                      <a:lnTo>
                        <a:pt x="990" y="41"/>
                      </a:lnTo>
                      <a:lnTo>
                        <a:pt x="991" y="41"/>
                      </a:lnTo>
                      <a:lnTo>
                        <a:pt x="994" y="41"/>
                      </a:lnTo>
                      <a:lnTo>
                        <a:pt x="998" y="41"/>
                      </a:lnTo>
                      <a:lnTo>
                        <a:pt x="1003" y="41"/>
                      </a:lnTo>
                      <a:lnTo>
                        <a:pt x="1003" y="42"/>
                      </a:lnTo>
                      <a:lnTo>
                        <a:pt x="1003" y="43"/>
                      </a:lnTo>
                      <a:lnTo>
                        <a:pt x="1005" y="43"/>
                      </a:lnTo>
                      <a:lnTo>
                        <a:pt x="1006" y="45"/>
                      </a:lnTo>
                      <a:lnTo>
                        <a:pt x="1005" y="45"/>
                      </a:lnTo>
                      <a:lnTo>
                        <a:pt x="1003" y="47"/>
                      </a:lnTo>
                      <a:lnTo>
                        <a:pt x="1002" y="47"/>
                      </a:lnTo>
                      <a:lnTo>
                        <a:pt x="1001" y="47"/>
                      </a:lnTo>
                      <a:lnTo>
                        <a:pt x="999" y="46"/>
                      </a:lnTo>
                      <a:lnTo>
                        <a:pt x="998" y="46"/>
                      </a:lnTo>
                      <a:lnTo>
                        <a:pt x="998" y="47"/>
                      </a:lnTo>
                      <a:lnTo>
                        <a:pt x="997" y="47"/>
                      </a:lnTo>
                      <a:lnTo>
                        <a:pt x="995" y="49"/>
                      </a:lnTo>
                      <a:lnTo>
                        <a:pt x="994" y="49"/>
                      </a:lnTo>
                      <a:lnTo>
                        <a:pt x="994" y="50"/>
                      </a:lnTo>
                      <a:lnTo>
                        <a:pt x="990" y="50"/>
                      </a:lnTo>
                      <a:lnTo>
                        <a:pt x="990" y="50"/>
                      </a:lnTo>
                      <a:lnTo>
                        <a:pt x="989" y="50"/>
                      </a:lnTo>
                      <a:lnTo>
                        <a:pt x="989" y="53"/>
                      </a:lnTo>
                      <a:lnTo>
                        <a:pt x="986" y="54"/>
                      </a:lnTo>
                      <a:lnTo>
                        <a:pt x="984" y="54"/>
                      </a:lnTo>
                      <a:lnTo>
                        <a:pt x="981" y="54"/>
                      </a:lnTo>
                      <a:lnTo>
                        <a:pt x="981" y="55"/>
                      </a:lnTo>
                      <a:lnTo>
                        <a:pt x="980" y="55"/>
                      </a:lnTo>
                      <a:lnTo>
                        <a:pt x="980" y="56"/>
                      </a:lnTo>
                      <a:lnTo>
                        <a:pt x="972" y="55"/>
                      </a:lnTo>
                      <a:lnTo>
                        <a:pt x="972" y="56"/>
                      </a:lnTo>
                      <a:lnTo>
                        <a:pt x="967" y="56"/>
                      </a:lnTo>
                      <a:lnTo>
                        <a:pt x="967" y="56"/>
                      </a:lnTo>
                      <a:lnTo>
                        <a:pt x="957" y="55"/>
                      </a:lnTo>
                      <a:lnTo>
                        <a:pt x="956" y="58"/>
                      </a:lnTo>
                      <a:lnTo>
                        <a:pt x="947" y="58"/>
                      </a:lnTo>
                      <a:lnTo>
                        <a:pt x="947" y="59"/>
                      </a:lnTo>
                      <a:lnTo>
                        <a:pt x="948" y="59"/>
                      </a:lnTo>
                      <a:lnTo>
                        <a:pt x="951" y="60"/>
                      </a:lnTo>
                      <a:lnTo>
                        <a:pt x="953" y="62"/>
                      </a:lnTo>
                      <a:lnTo>
                        <a:pt x="957" y="60"/>
                      </a:lnTo>
                      <a:lnTo>
                        <a:pt x="961" y="59"/>
                      </a:lnTo>
                      <a:lnTo>
                        <a:pt x="967" y="60"/>
                      </a:lnTo>
                      <a:lnTo>
                        <a:pt x="969" y="58"/>
                      </a:lnTo>
                      <a:lnTo>
                        <a:pt x="971" y="58"/>
                      </a:lnTo>
                      <a:lnTo>
                        <a:pt x="972" y="58"/>
                      </a:lnTo>
                      <a:lnTo>
                        <a:pt x="973" y="58"/>
                      </a:lnTo>
                      <a:lnTo>
                        <a:pt x="976" y="58"/>
                      </a:lnTo>
                      <a:lnTo>
                        <a:pt x="977" y="58"/>
                      </a:lnTo>
                      <a:lnTo>
                        <a:pt x="977" y="58"/>
                      </a:lnTo>
                      <a:lnTo>
                        <a:pt x="977" y="60"/>
                      </a:lnTo>
                      <a:lnTo>
                        <a:pt x="976" y="62"/>
                      </a:lnTo>
                      <a:lnTo>
                        <a:pt x="974" y="63"/>
                      </a:lnTo>
                      <a:lnTo>
                        <a:pt x="973" y="64"/>
                      </a:lnTo>
                      <a:lnTo>
                        <a:pt x="972" y="64"/>
                      </a:lnTo>
                      <a:lnTo>
                        <a:pt x="972" y="64"/>
                      </a:lnTo>
                      <a:lnTo>
                        <a:pt x="969" y="67"/>
                      </a:lnTo>
                      <a:lnTo>
                        <a:pt x="968" y="68"/>
                      </a:lnTo>
                      <a:lnTo>
                        <a:pt x="964" y="68"/>
                      </a:lnTo>
                      <a:lnTo>
                        <a:pt x="964" y="68"/>
                      </a:lnTo>
                      <a:lnTo>
                        <a:pt x="963" y="68"/>
                      </a:lnTo>
                      <a:lnTo>
                        <a:pt x="960" y="68"/>
                      </a:lnTo>
                      <a:lnTo>
                        <a:pt x="959" y="68"/>
                      </a:lnTo>
                      <a:lnTo>
                        <a:pt x="957" y="68"/>
                      </a:lnTo>
                      <a:lnTo>
                        <a:pt x="951" y="67"/>
                      </a:lnTo>
                      <a:lnTo>
                        <a:pt x="946" y="66"/>
                      </a:lnTo>
                      <a:lnTo>
                        <a:pt x="938" y="66"/>
                      </a:lnTo>
                      <a:lnTo>
                        <a:pt x="938" y="66"/>
                      </a:lnTo>
                      <a:lnTo>
                        <a:pt x="938" y="67"/>
                      </a:lnTo>
                      <a:lnTo>
                        <a:pt x="936" y="67"/>
                      </a:lnTo>
                      <a:lnTo>
                        <a:pt x="936" y="67"/>
                      </a:lnTo>
                      <a:lnTo>
                        <a:pt x="935" y="68"/>
                      </a:lnTo>
                      <a:lnTo>
                        <a:pt x="935" y="68"/>
                      </a:lnTo>
                      <a:lnTo>
                        <a:pt x="935" y="70"/>
                      </a:lnTo>
                      <a:lnTo>
                        <a:pt x="935" y="70"/>
                      </a:lnTo>
                      <a:lnTo>
                        <a:pt x="936" y="70"/>
                      </a:lnTo>
                      <a:lnTo>
                        <a:pt x="936" y="71"/>
                      </a:lnTo>
                      <a:lnTo>
                        <a:pt x="936" y="72"/>
                      </a:lnTo>
                      <a:lnTo>
                        <a:pt x="938" y="72"/>
                      </a:lnTo>
                      <a:lnTo>
                        <a:pt x="938" y="75"/>
                      </a:lnTo>
                      <a:lnTo>
                        <a:pt x="938" y="75"/>
                      </a:lnTo>
                      <a:lnTo>
                        <a:pt x="940" y="73"/>
                      </a:lnTo>
                      <a:lnTo>
                        <a:pt x="942" y="73"/>
                      </a:lnTo>
                      <a:lnTo>
                        <a:pt x="944" y="72"/>
                      </a:lnTo>
                      <a:lnTo>
                        <a:pt x="944" y="72"/>
                      </a:lnTo>
                      <a:lnTo>
                        <a:pt x="946" y="72"/>
                      </a:lnTo>
                      <a:lnTo>
                        <a:pt x="946" y="71"/>
                      </a:lnTo>
                      <a:lnTo>
                        <a:pt x="947" y="71"/>
                      </a:lnTo>
                      <a:lnTo>
                        <a:pt x="947" y="70"/>
                      </a:lnTo>
                      <a:lnTo>
                        <a:pt x="950" y="70"/>
                      </a:lnTo>
                      <a:lnTo>
                        <a:pt x="953" y="70"/>
                      </a:lnTo>
                      <a:lnTo>
                        <a:pt x="957" y="71"/>
                      </a:lnTo>
                      <a:lnTo>
                        <a:pt x="960" y="71"/>
                      </a:lnTo>
                      <a:lnTo>
                        <a:pt x="963" y="72"/>
                      </a:lnTo>
                      <a:lnTo>
                        <a:pt x="963" y="73"/>
                      </a:lnTo>
                      <a:lnTo>
                        <a:pt x="961" y="75"/>
                      </a:lnTo>
                      <a:lnTo>
                        <a:pt x="961" y="76"/>
                      </a:lnTo>
                      <a:lnTo>
                        <a:pt x="960" y="76"/>
                      </a:lnTo>
                      <a:lnTo>
                        <a:pt x="959" y="77"/>
                      </a:lnTo>
                      <a:lnTo>
                        <a:pt x="957" y="77"/>
                      </a:lnTo>
                      <a:lnTo>
                        <a:pt x="957" y="77"/>
                      </a:lnTo>
                      <a:lnTo>
                        <a:pt x="957" y="79"/>
                      </a:lnTo>
                      <a:lnTo>
                        <a:pt x="957" y="81"/>
                      </a:lnTo>
                      <a:lnTo>
                        <a:pt x="955" y="81"/>
                      </a:lnTo>
                      <a:lnTo>
                        <a:pt x="951" y="81"/>
                      </a:lnTo>
                      <a:lnTo>
                        <a:pt x="947" y="83"/>
                      </a:lnTo>
                      <a:lnTo>
                        <a:pt x="944" y="83"/>
                      </a:lnTo>
                      <a:lnTo>
                        <a:pt x="944" y="84"/>
                      </a:lnTo>
                      <a:lnTo>
                        <a:pt x="947" y="84"/>
                      </a:lnTo>
                      <a:lnTo>
                        <a:pt x="947" y="88"/>
                      </a:lnTo>
                      <a:lnTo>
                        <a:pt x="946" y="88"/>
                      </a:lnTo>
                      <a:lnTo>
                        <a:pt x="944" y="89"/>
                      </a:lnTo>
                      <a:lnTo>
                        <a:pt x="944" y="92"/>
                      </a:lnTo>
                      <a:lnTo>
                        <a:pt x="944" y="92"/>
                      </a:lnTo>
                      <a:lnTo>
                        <a:pt x="944" y="93"/>
                      </a:lnTo>
                      <a:lnTo>
                        <a:pt x="944" y="93"/>
                      </a:lnTo>
                      <a:lnTo>
                        <a:pt x="944" y="96"/>
                      </a:lnTo>
                      <a:lnTo>
                        <a:pt x="944" y="96"/>
                      </a:lnTo>
                      <a:lnTo>
                        <a:pt x="942" y="97"/>
                      </a:lnTo>
                      <a:lnTo>
                        <a:pt x="940" y="98"/>
                      </a:lnTo>
                      <a:lnTo>
                        <a:pt x="939" y="100"/>
                      </a:lnTo>
                      <a:lnTo>
                        <a:pt x="938" y="100"/>
                      </a:lnTo>
                      <a:lnTo>
                        <a:pt x="936" y="105"/>
                      </a:lnTo>
                      <a:lnTo>
                        <a:pt x="935" y="105"/>
                      </a:lnTo>
                      <a:lnTo>
                        <a:pt x="935" y="105"/>
                      </a:lnTo>
                      <a:lnTo>
                        <a:pt x="934" y="104"/>
                      </a:lnTo>
                      <a:lnTo>
                        <a:pt x="934" y="104"/>
                      </a:lnTo>
                      <a:lnTo>
                        <a:pt x="931" y="104"/>
                      </a:lnTo>
                      <a:lnTo>
                        <a:pt x="931" y="102"/>
                      </a:lnTo>
                      <a:lnTo>
                        <a:pt x="930" y="102"/>
                      </a:lnTo>
                      <a:lnTo>
                        <a:pt x="930" y="102"/>
                      </a:lnTo>
                      <a:lnTo>
                        <a:pt x="923" y="101"/>
                      </a:lnTo>
                      <a:lnTo>
                        <a:pt x="923" y="102"/>
                      </a:lnTo>
                      <a:lnTo>
                        <a:pt x="923" y="105"/>
                      </a:lnTo>
                      <a:lnTo>
                        <a:pt x="923" y="105"/>
                      </a:lnTo>
                      <a:lnTo>
                        <a:pt x="922" y="106"/>
                      </a:lnTo>
                      <a:lnTo>
                        <a:pt x="922" y="106"/>
                      </a:lnTo>
                      <a:lnTo>
                        <a:pt x="923" y="106"/>
                      </a:lnTo>
                      <a:lnTo>
                        <a:pt x="923" y="108"/>
                      </a:lnTo>
                      <a:lnTo>
                        <a:pt x="925" y="108"/>
                      </a:lnTo>
                      <a:lnTo>
                        <a:pt x="925" y="106"/>
                      </a:lnTo>
                      <a:lnTo>
                        <a:pt x="931" y="108"/>
                      </a:lnTo>
                      <a:lnTo>
                        <a:pt x="931" y="109"/>
                      </a:lnTo>
                      <a:lnTo>
                        <a:pt x="938" y="108"/>
                      </a:lnTo>
                      <a:lnTo>
                        <a:pt x="939" y="109"/>
                      </a:lnTo>
                      <a:lnTo>
                        <a:pt x="942" y="110"/>
                      </a:lnTo>
                      <a:lnTo>
                        <a:pt x="946" y="111"/>
                      </a:lnTo>
                      <a:lnTo>
                        <a:pt x="944" y="111"/>
                      </a:lnTo>
                      <a:lnTo>
                        <a:pt x="944" y="111"/>
                      </a:lnTo>
                      <a:lnTo>
                        <a:pt x="944" y="113"/>
                      </a:lnTo>
                      <a:lnTo>
                        <a:pt x="943" y="113"/>
                      </a:lnTo>
                      <a:lnTo>
                        <a:pt x="940" y="114"/>
                      </a:lnTo>
                      <a:lnTo>
                        <a:pt x="939" y="113"/>
                      </a:lnTo>
                      <a:lnTo>
                        <a:pt x="938" y="111"/>
                      </a:lnTo>
                      <a:lnTo>
                        <a:pt x="935" y="111"/>
                      </a:lnTo>
                      <a:lnTo>
                        <a:pt x="935" y="113"/>
                      </a:lnTo>
                      <a:lnTo>
                        <a:pt x="935" y="113"/>
                      </a:lnTo>
                      <a:lnTo>
                        <a:pt x="935" y="114"/>
                      </a:lnTo>
                      <a:lnTo>
                        <a:pt x="936" y="114"/>
                      </a:lnTo>
                      <a:lnTo>
                        <a:pt x="936" y="115"/>
                      </a:lnTo>
                      <a:lnTo>
                        <a:pt x="935" y="115"/>
                      </a:lnTo>
                      <a:lnTo>
                        <a:pt x="935" y="115"/>
                      </a:lnTo>
                      <a:lnTo>
                        <a:pt x="935" y="118"/>
                      </a:lnTo>
                      <a:lnTo>
                        <a:pt x="936" y="118"/>
                      </a:lnTo>
                      <a:lnTo>
                        <a:pt x="938" y="119"/>
                      </a:lnTo>
                      <a:lnTo>
                        <a:pt x="938" y="118"/>
                      </a:lnTo>
                      <a:lnTo>
                        <a:pt x="939" y="118"/>
                      </a:lnTo>
                      <a:lnTo>
                        <a:pt x="940" y="118"/>
                      </a:lnTo>
                      <a:lnTo>
                        <a:pt x="942" y="119"/>
                      </a:lnTo>
                      <a:lnTo>
                        <a:pt x="944" y="119"/>
                      </a:lnTo>
                      <a:lnTo>
                        <a:pt x="944" y="118"/>
                      </a:lnTo>
                      <a:lnTo>
                        <a:pt x="946" y="117"/>
                      </a:lnTo>
                      <a:lnTo>
                        <a:pt x="948" y="117"/>
                      </a:lnTo>
                      <a:lnTo>
                        <a:pt x="950" y="118"/>
                      </a:lnTo>
                      <a:lnTo>
                        <a:pt x="951" y="118"/>
                      </a:lnTo>
                      <a:lnTo>
                        <a:pt x="951" y="119"/>
                      </a:lnTo>
                      <a:lnTo>
                        <a:pt x="951" y="122"/>
                      </a:lnTo>
                      <a:lnTo>
                        <a:pt x="951" y="122"/>
                      </a:lnTo>
                      <a:lnTo>
                        <a:pt x="952" y="122"/>
                      </a:lnTo>
                      <a:lnTo>
                        <a:pt x="953" y="123"/>
                      </a:lnTo>
                      <a:lnTo>
                        <a:pt x="953" y="126"/>
                      </a:lnTo>
                      <a:lnTo>
                        <a:pt x="952" y="126"/>
                      </a:lnTo>
                      <a:lnTo>
                        <a:pt x="953" y="128"/>
                      </a:lnTo>
                      <a:lnTo>
                        <a:pt x="952" y="128"/>
                      </a:lnTo>
                      <a:lnTo>
                        <a:pt x="952" y="128"/>
                      </a:lnTo>
                      <a:lnTo>
                        <a:pt x="947" y="128"/>
                      </a:lnTo>
                      <a:lnTo>
                        <a:pt x="944" y="127"/>
                      </a:lnTo>
                      <a:lnTo>
                        <a:pt x="942" y="127"/>
                      </a:lnTo>
                      <a:lnTo>
                        <a:pt x="938" y="126"/>
                      </a:lnTo>
                      <a:lnTo>
                        <a:pt x="933" y="126"/>
                      </a:lnTo>
                      <a:lnTo>
                        <a:pt x="930" y="126"/>
                      </a:lnTo>
                      <a:lnTo>
                        <a:pt x="929" y="127"/>
                      </a:lnTo>
                      <a:lnTo>
                        <a:pt x="931" y="127"/>
                      </a:lnTo>
                      <a:lnTo>
                        <a:pt x="931" y="128"/>
                      </a:lnTo>
                      <a:lnTo>
                        <a:pt x="930" y="128"/>
                      </a:lnTo>
                      <a:lnTo>
                        <a:pt x="930" y="128"/>
                      </a:lnTo>
                      <a:lnTo>
                        <a:pt x="930" y="130"/>
                      </a:lnTo>
                      <a:lnTo>
                        <a:pt x="931" y="130"/>
                      </a:lnTo>
                      <a:lnTo>
                        <a:pt x="931" y="130"/>
                      </a:lnTo>
                      <a:lnTo>
                        <a:pt x="931" y="131"/>
                      </a:lnTo>
                      <a:lnTo>
                        <a:pt x="931" y="131"/>
                      </a:lnTo>
                      <a:lnTo>
                        <a:pt x="929" y="132"/>
                      </a:lnTo>
                      <a:lnTo>
                        <a:pt x="927" y="134"/>
                      </a:lnTo>
                      <a:lnTo>
                        <a:pt x="927" y="134"/>
                      </a:lnTo>
                      <a:lnTo>
                        <a:pt x="926" y="134"/>
                      </a:lnTo>
                      <a:lnTo>
                        <a:pt x="926" y="134"/>
                      </a:lnTo>
                      <a:lnTo>
                        <a:pt x="923" y="134"/>
                      </a:lnTo>
                      <a:lnTo>
                        <a:pt x="923" y="136"/>
                      </a:lnTo>
                      <a:lnTo>
                        <a:pt x="929" y="136"/>
                      </a:lnTo>
                      <a:lnTo>
                        <a:pt x="929" y="138"/>
                      </a:lnTo>
                      <a:lnTo>
                        <a:pt x="930" y="138"/>
                      </a:lnTo>
                      <a:lnTo>
                        <a:pt x="931" y="136"/>
                      </a:lnTo>
                      <a:lnTo>
                        <a:pt x="931" y="135"/>
                      </a:lnTo>
                      <a:lnTo>
                        <a:pt x="933" y="134"/>
                      </a:lnTo>
                      <a:lnTo>
                        <a:pt x="934" y="134"/>
                      </a:lnTo>
                      <a:lnTo>
                        <a:pt x="934" y="135"/>
                      </a:lnTo>
                      <a:lnTo>
                        <a:pt x="934" y="135"/>
                      </a:lnTo>
                      <a:lnTo>
                        <a:pt x="935" y="135"/>
                      </a:lnTo>
                      <a:lnTo>
                        <a:pt x="936" y="135"/>
                      </a:lnTo>
                      <a:lnTo>
                        <a:pt x="936" y="135"/>
                      </a:lnTo>
                      <a:lnTo>
                        <a:pt x="938" y="135"/>
                      </a:lnTo>
                      <a:lnTo>
                        <a:pt x="938" y="135"/>
                      </a:lnTo>
                      <a:lnTo>
                        <a:pt x="938" y="136"/>
                      </a:lnTo>
                      <a:lnTo>
                        <a:pt x="938" y="139"/>
                      </a:lnTo>
                      <a:lnTo>
                        <a:pt x="938" y="139"/>
                      </a:lnTo>
                      <a:lnTo>
                        <a:pt x="936" y="140"/>
                      </a:lnTo>
                      <a:lnTo>
                        <a:pt x="939" y="140"/>
                      </a:lnTo>
                      <a:lnTo>
                        <a:pt x="939" y="140"/>
                      </a:lnTo>
                      <a:lnTo>
                        <a:pt x="940" y="144"/>
                      </a:lnTo>
                      <a:lnTo>
                        <a:pt x="942" y="147"/>
                      </a:lnTo>
                      <a:lnTo>
                        <a:pt x="942" y="149"/>
                      </a:lnTo>
                      <a:lnTo>
                        <a:pt x="942" y="152"/>
                      </a:lnTo>
                      <a:lnTo>
                        <a:pt x="942" y="153"/>
                      </a:lnTo>
                      <a:lnTo>
                        <a:pt x="940" y="153"/>
                      </a:lnTo>
                      <a:lnTo>
                        <a:pt x="940" y="155"/>
                      </a:lnTo>
                      <a:lnTo>
                        <a:pt x="938" y="155"/>
                      </a:lnTo>
                      <a:lnTo>
                        <a:pt x="936" y="153"/>
                      </a:lnTo>
                      <a:lnTo>
                        <a:pt x="936" y="153"/>
                      </a:lnTo>
                      <a:lnTo>
                        <a:pt x="936" y="151"/>
                      </a:lnTo>
                      <a:lnTo>
                        <a:pt x="934" y="152"/>
                      </a:lnTo>
                      <a:lnTo>
                        <a:pt x="933" y="152"/>
                      </a:lnTo>
                      <a:lnTo>
                        <a:pt x="930" y="153"/>
                      </a:lnTo>
                      <a:lnTo>
                        <a:pt x="929" y="152"/>
                      </a:lnTo>
                      <a:lnTo>
                        <a:pt x="929" y="152"/>
                      </a:lnTo>
                      <a:lnTo>
                        <a:pt x="926" y="152"/>
                      </a:lnTo>
                      <a:lnTo>
                        <a:pt x="926" y="151"/>
                      </a:lnTo>
                      <a:lnTo>
                        <a:pt x="923" y="151"/>
                      </a:lnTo>
                      <a:lnTo>
                        <a:pt x="922" y="152"/>
                      </a:lnTo>
                      <a:lnTo>
                        <a:pt x="925" y="153"/>
                      </a:lnTo>
                      <a:lnTo>
                        <a:pt x="927" y="153"/>
                      </a:lnTo>
                      <a:lnTo>
                        <a:pt x="930" y="153"/>
                      </a:lnTo>
                      <a:lnTo>
                        <a:pt x="930" y="156"/>
                      </a:lnTo>
                      <a:lnTo>
                        <a:pt x="931" y="156"/>
                      </a:lnTo>
                      <a:lnTo>
                        <a:pt x="933" y="157"/>
                      </a:lnTo>
                      <a:lnTo>
                        <a:pt x="933" y="157"/>
                      </a:lnTo>
                      <a:lnTo>
                        <a:pt x="931" y="157"/>
                      </a:lnTo>
                      <a:lnTo>
                        <a:pt x="929" y="162"/>
                      </a:lnTo>
                      <a:lnTo>
                        <a:pt x="926" y="161"/>
                      </a:lnTo>
                      <a:lnTo>
                        <a:pt x="925" y="161"/>
                      </a:lnTo>
                      <a:lnTo>
                        <a:pt x="925" y="161"/>
                      </a:lnTo>
                      <a:lnTo>
                        <a:pt x="926" y="162"/>
                      </a:lnTo>
                      <a:lnTo>
                        <a:pt x="926" y="162"/>
                      </a:lnTo>
                      <a:lnTo>
                        <a:pt x="927" y="162"/>
                      </a:lnTo>
                      <a:lnTo>
                        <a:pt x="930" y="162"/>
                      </a:lnTo>
                      <a:lnTo>
                        <a:pt x="930" y="161"/>
                      </a:lnTo>
                      <a:lnTo>
                        <a:pt x="931" y="161"/>
                      </a:lnTo>
                      <a:lnTo>
                        <a:pt x="934" y="160"/>
                      </a:lnTo>
                      <a:lnTo>
                        <a:pt x="934" y="161"/>
                      </a:lnTo>
                      <a:lnTo>
                        <a:pt x="934" y="164"/>
                      </a:lnTo>
                      <a:lnTo>
                        <a:pt x="933" y="165"/>
                      </a:lnTo>
                      <a:lnTo>
                        <a:pt x="933" y="166"/>
                      </a:lnTo>
                      <a:lnTo>
                        <a:pt x="940" y="166"/>
                      </a:lnTo>
                      <a:lnTo>
                        <a:pt x="940" y="165"/>
                      </a:lnTo>
                      <a:lnTo>
                        <a:pt x="943" y="165"/>
                      </a:lnTo>
                      <a:lnTo>
                        <a:pt x="943" y="165"/>
                      </a:lnTo>
                      <a:lnTo>
                        <a:pt x="947" y="165"/>
                      </a:lnTo>
                      <a:lnTo>
                        <a:pt x="948" y="166"/>
                      </a:lnTo>
                      <a:lnTo>
                        <a:pt x="948" y="169"/>
                      </a:lnTo>
                      <a:lnTo>
                        <a:pt x="947" y="169"/>
                      </a:lnTo>
                      <a:lnTo>
                        <a:pt x="944" y="170"/>
                      </a:lnTo>
                      <a:lnTo>
                        <a:pt x="942" y="172"/>
                      </a:lnTo>
                      <a:lnTo>
                        <a:pt x="940" y="170"/>
                      </a:lnTo>
                      <a:lnTo>
                        <a:pt x="939" y="169"/>
                      </a:lnTo>
                      <a:lnTo>
                        <a:pt x="938" y="169"/>
                      </a:lnTo>
                      <a:lnTo>
                        <a:pt x="938" y="168"/>
                      </a:lnTo>
                      <a:lnTo>
                        <a:pt x="925" y="166"/>
                      </a:lnTo>
                      <a:lnTo>
                        <a:pt x="925" y="166"/>
                      </a:lnTo>
                      <a:lnTo>
                        <a:pt x="923" y="165"/>
                      </a:lnTo>
                      <a:lnTo>
                        <a:pt x="921" y="164"/>
                      </a:lnTo>
                      <a:lnTo>
                        <a:pt x="921" y="166"/>
                      </a:lnTo>
                      <a:lnTo>
                        <a:pt x="919" y="169"/>
                      </a:lnTo>
                      <a:lnTo>
                        <a:pt x="919" y="170"/>
                      </a:lnTo>
                      <a:lnTo>
                        <a:pt x="918" y="173"/>
                      </a:lnTo>
                      <a:lnTo>
                        <a:pt x="919" y="173"/>
                      </a:lnTo>
                      <a:lnTo>
                        <a:pt x="919" y="174"/>
                      </a:lnTo>
                      <a:lnTo>
                        <a:pt x="922" y="174"/>
                      </a:lnTo>
                      <a:lnTo>
                        <a:pt x="923" y="178"/>
                      </a:lnTo>
                      <a:lnTo>
                        <a:pt x="923" y="178"/>
                      </a:lnTo>
                      <a:lnTo>
                        <a:pt x="925" y="176"/>
                      </a:lnTo>
                      <a:lnTo>
                        <a:pt x="925" y="176"/>
                      </a:lnTo>
                      <a:lnTo>
                        <a:pt x="926" y="174"/>
                      </a:lnTo>
                      <a:lnTo>
                        <a:pt x="926" y="173"/>
                      </a:lnTo>
                      <a:lnTo>
                        <a:pt x="929" y="174"/>
                      </a:lnTo>
                      <a:lnTo>
                        <a:pt x="929" y="174"/>
                      </a:lnTo>
                      <a:lnTo>
                        <a:pt x="931" y="176"/>
                      </a:lnTo>
                      <a:lnTo>
                        <a:pt x="933" y="176"/>
                      </a:lnTo>
                      <a:lnTo>
                        <a:pt x="935" y="176"/>
                      </a:lnTo>
                      <a:lnTo>
                        <a:pt x="934" y="176"/>
                      </a:lnTo>
                      <a:lnTo>
                        <a:pt x="934" y="178"/>
                      </a:lnTo>
                      <a:lnTo>
                        <a:pt x="935" y="180"/>
                      </a:lnTo>
                      <a:lnTo>
                        <a:pt x="935" y="181"/>
                      </a:lnTo>
                      <a:lnTo>
                        <a:pt x="934" y="181"/>
                      </a:lnTo>
                      <a:lnTo>
                        <a:pt x="933" y="181"/>
                      </a:lnTo>
                      <a:lnTo>
                        <a:pt x="930" y="182"/>
                      </a:lnTo>
                      <a:lnTo>
                        <a:pt x="929" y="182"/>
                      </a:lnTo>
                      <a:lnTo>
                        <a:pt x="929" y="183"/>
                      </a:lnTo>
                      <a:lnTo>
                        <a:pt x="926" y="183"/>
                      </a:lnTo>
                      <a:lnTo>
                        <a:pt x="926" y="185"/>
                      </a:lnTo>
                      <a:lnTo>
                        <a:pt x="923" y="185"/>
                      </a:lnTo>
                      <a:lnTo>
                        <a:pt x="923" y="186"/>
                      </a:lnTo>
                      <a:lnTo>
                        <a:pt x="919" y="186"/>
                      </a:lnTo>
                      <a:lnTo>
                        <a:pt x="919" y="187"/>
                      </a:lnTo>
                      <a:lnTo>
                        <a:pt x="917" y="186"/>
                      </a:lnTo>
                      <a:lnTo>
                        <a:pt x="917" y="186"/>
                      </a:lnTo>
                      <a:lnTo>
                        <a:pt x="916" y="186"/>
                      </a:lnTo>
                      <a:lnTo>
                        <a:pt x="916" y="185"/>
                      </a:lnTo>
                      <a:lnTo>
                        <a:pt x="910" y="185"/>
                      </a:lnTo>
                      <a:lnTo>
                        <a:pt x="910" y="185"/>
                      </a:lnTo>
                      <a:lnTo>
                        <a:pt x="909" y="185"/>
                      </a:lnTo>
                      <a:lnTo>
                        <a:pt x="909" y="183"/>
                      </a:lnTo>
                      <a:lnTo>
                        <a:pt x="905" y="183"/>
                      </a:lnTo>
                      <a:lnTo>
                        <a:pt x="905" y="183"/>
                      </a:lnTo>
                      <a:lnTo>
                        <a:pt x="904" y="182"/>
                      </a:lnTo>
                      <a:lnTo>
                        <a:pt x="902" y="182"/>
                      </a:lnTo>
                      <a:lnTo>
                        <a:pt x="901" y="181"/>
                      </a:lnTo>
                      <a:lnTo>
                        <a:pt x="902" y="181"/>
                      </a:lnTo>
                      <a:lnTo>
                        <a:pt x="902" y="178"/>
                      </a:lnTo>
                      <a:lnTo>
                        <a:pt x="900" y="178"/>
                      </a:lnTo>
                      <a:lnTo>
                        <a:pt x="900" y="182"/>
                      </a:lnTo>
                      <a:lnTo>
                        <a:pt x="897" y="182"/>
                      </a:lnTo>
                      <a:lnTo>
                        <a:pt x="895" y="182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3"/>
                      </a:lnTo>
                      <a:lnTo>
                        <a:pt x="895" y="185"/>
                      </a:lnTo>
                      <a:lnTo>
                        <a:pt x="891" y="185"/>
                      </a:lnTo>
                      <a:lnTo>
                        <a:pt x="891" y="186"/>
                      </a:lnTo>
                      <a:lnTo>
                        <a:pt x="888" y="187"/>
                      </a:lnTo>
                      <a:lnTo>
                        <a:pt x="888" y="187"/>
                      </a:lnTo>
                      <a:lnTo>
                        <a:pt x="885" y="187"/>
                      </a:lnTo>
                      <a:lnTo>
                        <a:pt x="883" y="187"/>
                      </a:lnTo>
                      <a:lnTo>
                        <a:pt x="881" y="187"/>
                      </a:lnTo>
                      <a:lnTo>
                        <a:pt x="880" y="187"/>
                      </a:lnTo>
                      <a:lnTo>
                        <a:pt x="879" y="189"/>
                      </a:lnTo>
                      <a:lnTo>
                        <a:pt x="880" y="189"/>
                      </a:lnTo>
                      <a:lnTo>
                        <a:pt x="880" y="190"/>
                      </a:lnTo>
                      <a:lnTo>
                        <a:pt x="879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1"/>
                      </a:lnTo>
                      <a:lnTo>
                        <a:pt x="876" y="194"/>
                      </a:lnTo>
                      <a:lnTo>
                        <a:pt x="878" y="194"/>
                      </a:lnTo>
                      <a:lnTo>
                        <a:pt x="879" y="194"/>
                      </a:lnTo>
                      <a:lnTo>
                        <a:pt x="879" y="197"/>
                      </a:lnTo>
                      <a:lnTo>
                        <a:pt x="880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1" y="197"/>
                      </a:lnTo>
                      <a:lnTo>
                        <a:pt x="883" y="198"/>
                      </a:lnTo>
                      <a:lnTo>
                        <a:pt x="883" y="198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3" y="199"/>
                      </a:lnTo>
                      <a:lnTo>
                        <a:pt x="885" y="199"/>
                      </a:lnTo>
                      <a:lnTo>
                        <a:pt x="885" y="200"/>
                      </a:lnTo>
                      <a:lnTo>
                        <a:pt x="885" y="200"/>
                      </a:lnTo>
                      <a:lnTo>
                        <a:pt x="887" y="199"/>
                      </a:lnTo>
                      <a:lnTo>
                        <a:pt x="887" y="199"/>
                      </a:lnTo>
                      <a:lnTo>
                        <a:pt x="888" y="198"/>
                      </a:lnTo>
                      <a:lnTo>
                        <a:pt x="891" y="198"/>
                      </a:lnTo>
                      <a:lnTo>
                        <a:pt x="891" y="198"/>
                      </a:lnTo>
                      <a:lnTo>
                        <a:pt x="892" y="197"/>
                      </a:lnTo>
                      <a:lnTo>
                        <a:pt x="895" y="195"/>
                      </a:lnTo>
                      <a:lnTo>
                        <a:pt x="895" y="197"/>
                      </a:lnTo>
                      <a:lnTo>
                        <a:pt x="897" y="197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199"/>
                      </a:lnTo>
                      <a:lnTo>
                        <a:pt x="899" y="200"/>
                      </a:lnTo>
                      <a:lnTo>
                        <a:pt x="893" y="202"/>
                      </a:lnTo>
                      <a:lnTo>
                        <a:pt x="893" y="203"/>
                      </a:lnTo>
                      <a:lnTo>
                        <a:pt x="896" y="203"/>
                      </a:lnTo>
                      <a:lnTo>
                        <a:pt x="896" y="202"/>
                      </a:lnTo>
                      <a:lnTo>
                        <a:pt x="899" y="203"/>
                      </a:lnTo>
                      <a:lnTo>
                        <a:pt x="899" y="202"/>
                      </a:lnTo>
                      <a:lnTo>
                        <a:pt x="900" y="202"/>
                      </a:lnTo>
                      <a:lnTo>
                        <a:pt x="902" y="202"/>
                      </a:lnTo>
                      <a:lnTo>
                        <a:pt x="905" y="203"/>
                      </a:lnTo>
                      <a:lnTo>
                        <a:pt x="906" y="203"/>
                      </a:lnTo>
                      <a:lnTo>
                        <a:pt x="908" y="206"/>
                      </a:lnTo>
                      <a:lnTo>
                        <a:pt x="912" y="207"/>
                      </a:lnTo>
                      <a:lnTo>
                        <a:pt x="913" y="208"/>
                      </a:lnTo>
                      <a:lnTo>
                        <a:pt x="916" y="208"/>
                      </a:lnTo>
                      <a:lnTo>
                        <a:pt x="916" y="210"/>
                      </a:lnTo>
                      <a:lnTo>
                        <a:pt x="917" y="210"/>
                      </a:lnTo>
                      <a:lnTo>
                        <a:pt x="916" y="211"/>
                      </a:lnTo>
                      <a:lnTo>
                        <a:pt x="916" y="212"/>
                      </a:lnTo>
                      <a:lnTo>
                        <a:pt x="919" y="212"/>
                      </a:lnTo>
                      <a:lnTo>
                        <a:pt x="918" y="214"/>
                      </a:lnTo>
                      <a:lnTo>
                        <a:pt x="918" y="216"/>
                      </a:lnTo>
                      <a:lnTo>
                        <a:pt x="919" y="216"/>
                      </a:lnTo>
                      <a:lnTo>
                        <a:pt x="919" y="216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19" y="215"/>
                      </a:lnTo>
                      <a:lnTo>
                        <a:pt x="922" y="215"/>
                      </a:lnTo>
                      <a:lnTo>
                        <a:pt x="922" y="219"/>
                      </a:lnTo>
                      <a:lnTo>
                        <a:pt x="925" y="219"/>
                      </a:lnTo>
                      <a:lnTo>
                        <a:pt x="925" y="220"/>
                      </a:lnTo>
                      <a:lnTo>
                        <a:pt x="925" y="221"/>
                      </a:lnTo>
                      <a:lnTo>
                        <a:pt x="926" y="221"/>
                      </a:lnTo>
                      <a:lnTo>
                        <a:pt x="926" y="227"/>
                      </a:lnTo>
                      <a:lnTo>
                        <a:pt x="925" y="227"/>
                      </a:lnTo>
                      <a:lnTo>
                        <a:pt x="926" y="228"/>
                      </a:lnTo>
                      <a:lnTo>
                        <a:pt x="923" y="228"/>
                      </a:lnTo>
                      <a:lnTo>
                        <a:pt x="925" y="229"/>
                      </a:lnTo>
                      <a:lnTo>
                        <a:pt x="925" y="229"/>
                      </a:lnTo>
                      <a:lnTo>
                        <a:pt x="926" y="229"/>
                      </a:lnTo>
                      <a:lnTo>
                        <a:pt x="926" y="232"/>
                      </a:lnTo>
                      <a:lnTo>
                        <a:pt x="926" y="232"/>
                      </a:lnTo>
                      <a:lnTo>
                        <a:pt x="925" y="233"/>
                      </a:lnTo>
                      <a:lnTo>
                        <a:pt x="923" y="233"/>
                      </a:lnTo>
                      <a:lnTo>
                        <a:pt x="922" y="233"/>
                      </a:lnTo>
                      <a:lnTo>
                        <a:pt x="922" y="232"/>
                      </a:lnTo>
                      <a:lnTo>
                        <a:pt x="918" y="231"/>
                      </a:lnTo>
                      <a:lnTo>
                        <a:pt x="917" y="231"/>
                      </a:lnTo>
                      <a:lnTo>
                        <a:pt x="917" y="232"/>
                      </a:lnTo>
                      <a:lnTo>
                        <a:pt x="916" y="232"/>
                      </a:lnTo>
                      <a:lnTo>
                        <a:pt x="916" y="232"/>
                      </a:lnTo>
                      <a:lnTo>
                        <a:pt x="916" y="233"/>
                      </a:lnTo>
                      <a:lnTo>
                        <a:pt x="914" y="232"/>
                      </a:lnTo>
                      <a:lnTo>
                        <a:pt x="913" y="232"/>
                      </a:lnTo>
                      <a:lnTo>
                        <a:pt x="913" y="231"/>
                      </a:lnTo>
                      <a:lnTo>
                        <a:pt x="909" y="229"/>
                      </a:lnTo>
                      <a:lnTo>
                        <a:pt x="908" y="228"/>
                      </a:lnTo>
                      <a:lnTo>
                        <a:pt x="904" y="224"/>
                      </a:lnTo>
                      <a:lnTo>
                        <a:pt x="902" y="221"/>
                      </a:lnTo>
                      <a:lnTo>
                        <a:pt x="901" y="221"/>
                      </a:lnTo>
                      <a:lnTo>
                        <a:pt x="899" y="216"/>
                      </a:lnTo>
                      <a:lnTo>
                        <a:pt x="891" y="215"/>
                      </a:lnTo>
                      <a:lnTo>
                        <a:pt x="889" y="212"/>
                      </a:lnTo>
                      <a:lnTo>
                        <a:pt x="884" y="212"/>
                      </a:lnTo>
                      <a:lnTo>
                        <a:pt x="884" y="211"/>
                      </a:lnTo>
                      <a:lnTo>
                        <a:pt x="883" y="211"/>
                      </a:lnTo>
                      <a:lnTo>
                        <a:pt x="883" y="211"/>
                      </a:lnTo>
                      <a:lnTo>
                        <a:pt x="876" y="210"/>
                      </a:lnTo>
                      <a:lnTo>
                        <a:pt x="876" y="211"/>
                      </a:lnTo>
                      <a:lnTo>
                        <a:pt x="871" y="211"/>
                      </a:lnTo>
                      <a:lnTo>
                        <a:pt x="871" y="211"/>
                      </a:lnTo>
                      <a:lnTo>
                        <a:pt x="870" y="210"/>
                      </a:lnTo>
                      <a:lnTo>
                        <a:pt x="868" y="208"/>
                      </a:lnTo>
                      <a:lnTo>
                        <a:pt x="867" y="207"/>
                      </a:lnTo>
                      <a:lnTo>
                        <a:pt x="867" y="208"/>
                      </a:lnTo>
                      <a:lnTo>
                        <a:pt x="866" y="208"/>
                      </a:lnTo>
                      <a:lnTo>
                        <a:pt x="866" y="210"/>
                      </a:lnTo>
                      <a:lnTo>
                        <a:pt x="867" y="210"/>
                      </a:lnTo>
                      <a:lnTo>
                        <a:pt x="868" y="211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2"/>
                      </a:lnTo>
                      <a:lnTo>
                        <a:pt x="868" y="214"/>
                      </a:lnTo>
                      <a:lnTo>
                        <a:pt x="864" y="214"/>
                      </a:lnTo>
                      <a:lnTo>
                        <a:pt x="864" y="214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4" y="215"/>
                      </a:lnTo>
                      <a:lnTo>
                        <a:pt x="868" y="215"/>
                      </a:lnTo>
                      <a:lnTo>
                        <a:pt x="868" y="215"/>
                      </a:lnTo>
                      <a:lnTo>
                        <a:pt x="870" y="215"/>
                      </a:lnTo>
                      <a:lnTo>
                        <a:pt x="870" y="214"/>
                      </a:lnTo>
                      <a:lnTo>
                        <a:pt x="881" y="214"/>
                      </a:lnTo>
                      <a:lnTo>
                        <a:pt x="881" y="214"/>
                      </a:lnTo>
                      <a:lnTo>
                        <a:pt x="884" y="214"/>
                      </a:lnTo>
                      <a:lnTo>
                        <a:pt x="885" y="215"/>
                      </a:lnTo>
                      <a:lnTo>
                        <a:pt x="887" y="215"/>
                      </a:lnTo>
                      <a:lnTo>
                        <a:pt x="888" y="216"/>
                      </a:lnTo>
                      <a:lnTo>
                        <a:pt x="889" y="216"/>
                      </a:lnTo>
                      <a:lnTo>
                        <a:pt x="889" y="216"/>
                      </a:lnTo>
                      <a:lnTo>
                        <a:pt x="892" y="216"/>
                      </a:lnTo>
                      <a:lnTo>
                        <a:pt x="892" y="220"/>
                      </a:lnTo>
                      <a:lnTo>
                        <a:pt x="885" y="220"/>
                      </a:lnTo>
                      <a:lnTo>
                        <a:pt x="885" y="221"/>
                      </a:lnTo>
                      <a:lnTo>
                        <a:pt x="883" y="221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3" y="223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81" y="221"/>
                      </a:lnTo>
                      <a:lnTo>
                        <a:pt x="871" y="221"/>
                      </a:lnTo>
                      <a:lnTo>
                        <a:pt x="871" y="221"/>
                      </a:lnTo>
                      <a:lnTo>
                        <a:pt x="871" y="220"/>
                      </a:lnTo>
                      <a:lnTo>
                        <a:pt x="868" y="220"/>
                      </a:lnTo>
                      <a:lnTo>
                        <a:pt x="868" y="221"/>
                      </a:lnTo>
                      <a:lnTo>
                        <a:pt x="867" y="223"/>
                      </a:lnTo>
                      <a:lnTo>
                        <a:pt x="866" y="223"/>
                      </a:lnTo>
                      <a:lnTo>
                        <a:pt x="864" y="224"/>
                      </a:lnTo>
                      <a:lnTo>
                        <a:pt x="863" y="225"/>
                      </a:lnTo>
                      <a:lnTo>
                        <a:pt x="863" y="228"/>
                      </a:lnTo>
                      <a:lnTo>
                        <a:pt x="863" y="228"/>
                      </a:lnTo>
                      <a:lnTo>
                        <a:pt x="864" y="229"/>
                      </a:lnTo>
                      <a:lnTo>
                        <a:pt x="866" y="231"/>
                      </a:lnTo>
                      <a:lnTo>
                        <a:pt x="867" y="231"/>
                      </a:lnTo>
                      <a:lnTo>
                        <a:pt x="868" y="231"/>
                      </a:lnTo>
                      <a:lnTo>
                        <a:pt x="870" y="229"/>
                      </a:lnTo>
                      <a:lnTo>
                        <a:pt x="872" y="229"/>
                      </a:lnTo>
                      <a:lnTo>
                        <a:pt x="875" y="229"/>
                      </a:lnTo>
                      <a:lnTo>
                        <a:pt x="876" y="229"/>
                      </a:lnTo>
                      <a:lnTo>
                        <a:pt x="880" y="229"/>
                      </a:lnTo>
                      <a:lnTo>
                        <a:pt x="880" y="229"/>
                      </a:lnTo>
                      <a:lnTo>
                        <a:pt x="883" y="229"/>
                      </a:lnTo>
                      <a:lnTo>
                        <a:pt x="883" y="232"/>
                      </a:lnTo>
                      <a:lnTo>
                        <a:pt x="881" y="233"/>
                      </a:lnTo>
                      <a:lnTo>
                        <a:pt x="880" y="233"/>
                      </a:lnTo>
                      <a:lnTo>
                        <a:pt x="880" y="234"/>
                      </a:lnTo>
                      <a:lnTo>
                        <a:pt x="883" y="234"/>
                      </a:lnTo>
                      <a:lnTo>
                        <a:pt x="884" y="233"/>
                      </a:lnTo>
                      <a:lnTo>
                        <a:pt x="887" y="233"/>
                      </a:lnTo>
                      <a:lnTo>
                        <a:pt x="889" y="234"/>
                      </a:lnTo>
                      <a:lnTo>
                        <a:pt x="891" y="234"/>
                      </a:lnTo>
                      <a:lnTo>
                        <a:pt x="891" y="233"/>
                      </a:lnTo>
                      <a:lnTo>
                        <a:pt x="893" y="233"/>
                      </a:lnTo>
                      <a:lnTo>
                        <a:pt x="893" y="233"/>
                      </a:lnTo>
                      <a:lnTo>
                        <a:pt x="895" y="233"/>
                      </a:lnTo>
                      <a:lnTo>
                        <a:pt x="896" y="232"/>
                      </a:lnTo>
                      <a:lnTo>
                        <a:pt x="897" y="232"/>
                      </a:lnTo>
                      <a:lnTo>
                        <a:pt x="897" y="231"/>
                      </a:lnTo>
                      <a:lnTo>
                        <a:pt x="899" y="231"/>
                      </a:lnTo>
                      <a:lnTo>
                        <a:pt x="900" y="231"/>
                      </a:lnTo>
                      <a:lnTo>
                        <a:pt x="900" y="232"/>
                      </a:lnTo>
                      <a:lnTo>
                        <a:pt x="900" y="232"/>
                      </a:lnTo>
                      <a:lnTo>
                        <a:pt x="902" y="232"/>
                      </a:lnTo>
                      <a:lnTo>
                        <a:pt x="902" y="232"/>
                      </a:lnTo>
                      <a:lnTo>
                        <a:pt x="905" y="232"/>
                      </a:lnTo>
                      <a:lnTo>
                        <a:pt x="905" y="233"/>
                      </a:lnTo>
                      <a:lnTo>
                        <a:pt x="906" y="233"/>
                      </a:lnTo>
                      <a:lnTo>
                        <a:pt x="906" y="234"/>
                      </a:lnTo>
                      <a:lnTo>
                        <a:pt x="909" y="234"/>
                      </a:lnTo>
                      <a:lnTo>
                        <a:pt x="909" y="234"/>
                      </a:lnTo>
                      <a:lnTo>
                        <a:pt x="913" y="234"/>
                      </a:lnTo>
                      <a:lnTo>
                        <a:pt x="913" y="236"/>
                      </a:lnTo>
                      <a:lnTo>
                        <a:pt x="921" y="234"/>
                      </a:lnTo>
                      <a:lnTo>
                        <a:pt x="922" y="236"/>
                      </a:lnTo>
                      <a:lnTo>
                        <a:pt x="921" y="236"/>
                      </a:lnTo>
                      <a:lnTo>
                        <a:pt x="919" y="237"/>
                      </a:lnTo>
                      <a:lnTo>
                        <a:pt x="917" y="238"/>
                      </a:lnTo>
                      <a:lnTo>
                        <a:pt x="916" y="238"/>
                      </a:lnTo>
                      <a:lnTo>
                        <a:pt x="914" y="240"/>
                      </a:lnTo>
                      <a:lnTo>
                        <a:pt x="913" y="242"/>
                      </a:lnTo>
                      <a:lnTo>
                        <a:pt x="914" y="242"/>
                      </a:lnTo>
                      <a:lnTo>
                        <a:pt x="914" y="242"/>
                      </a:lnTo>
                      <a:lnTo>
                        <a:pt x="913" y="244"/>
                      </a:lnTo>
                      <a:lnTo>
                        <a:pt x="913" y="244"/>
                      </a:lnTo>
                      <a:lnTo>
                        <a:pt x="912" y="244"/>
                      </a:lnTo>
                      <a:lnTo>
                        <a:pt x="910" y="242"/>
                      </a:lnTo>
                      <a:lnTo>
                        <a:pt x="910" y="244"/>
                      </a:lnTo>
                      <a:lnTo>
                        <a:pt x="910" y="245"/>
                      </a:lnTo>
                      <a:lnTo>
                        <a:pt x="909" y="245"/>
                      </a:lnTo>
                      <a:lnTo>
                        <a:pt x="910" y="245"/>
                      </a:lnTo>
                      <a:lnTo>
                        <a:pt x="910" y="246"/>
                      </a:lnTo>
                      <a:lnTo>
                        <a:pt x="910" y="248"/>
                      </a:lnTo>
                      <a:lnTo>
                        <a:pt x="909" y="248"/>
                      </a:lnTo>
                      <a:lnTo>
                        <a:pt x="909" y="248"/>
                      </a:lnTo>
                      <a:lnTo>
                        <a:pt x="908" y="249"/>
                      </a:lnTo>
                      <a:lnTo>
                        <a:pt x="906" y="248"/>
                      </a:lnTo>
                      <a:lnTo>
                        <a:pt x="906" y="248"/>
                      </a:lnTo>
                      <a:lnTo>
                        <a:pt x="905" y="249"/>
                      </a:lnTo>
                      <a:lnTo>
                        <a:pt x="902" y="249"/>
                      </a:lnTo>
                      <a:lnTo>
                        <a:pt x="899" y="249"/>
                      </a:lnTo>
                      <a:lnTo>
                        <a:pt x="899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7" y="250"/>
                      </a:lnTo>
                      <a:lnTo>
                        <a:pt x="896" y="250"/>
                      </a:lnTo>
                      <a:lnTo>
                        <a:pt x="895" y="253"/>
                      </a:lnTo>
                      <a:lnTo>
                        <a:pt x="893" y="252"/>
                      </a:lnTo>
                      <a:lnTo>
                        <a:pt x="893" y="252"/>
                      </a:lnTo>
                      <a:lnTo>
                        <a:pt x="892" y="252"/>
                      </a:lnTo>
                      <a:lnTo>
                        <a:pt x="892" y="250"/>
                      </a:lnTo>
                      <a:lnTo>
                        <a:pt x="891" y="250"/>
                      </a:lnTo>
                      <a:lnTo>
                        <a:pt x="889" y="252"/>
                      </a:lnTo>
                      <a:lnTo>
                        <a:pt x="889" y="253"/>
                      </a:lnTo>
                      <a:lnTo>
                        <a:pt x="888" y="253"/>
                      </a:lnTo>
                      <a:lnTo>
                        <a:pt x="888" y="253"/>
                      </a:lnTo>
                      <a:lnTo>
                        <a:pt x="888" y="254"/>
                      </a:lnTo>
                      <a:lnTo>
                        <a:pt x="888" y="254"/>
                      </a:lnTo>
                      <a:lnTo>
                        <a:pt x="887" y="255"/>
                      </a:lnTo>
                      <a:lnTo>
                        <a:pt x="885" y="257"/>
                      </a:lnTo>
                      <a:lnTo>
                        <a:pt x="883" y="257"/>
                      </a:lnTo>
                      <a:lnTo>
                        <a:pt x="881" y="255"/>
                      </a:lnTo>
                      <a:lnTo>
                        <a:pt x="880" y="254"/>
                      </a:lnTo>
                      <a:lnTo>
                        <a:pt x="881" y="258"/>
                      </a:lnTo>
                      <a:lnTo>
                        <a:pt x="880" y="258"/>
                      </a:lnTo>
                      <a:lnTo>
                        <a:pt x="879" y="261"/>
                      </a:lnTo>
                      <a:lnTo>
                        <a:pt x="875" y="261"/>
                      </a:lnTo>
                      <a:lnTo>
                        <a:pt x="871" y="262"/>
                      </a:lnTo>
                      <a:lnTo>
                        <a:pt x="868" y="262"/>
                      </a:lnTo>
                      <a:lnTo>
                        <a:pt x="868" y="263"/>
                      </a:lnTo>
                      <a:lnTo>
                        <a:pt x="867" y="265"/>
                      </a:lnTo>
                      <a:lnTo>
                        <a:pt x="866" y="265"/>
                      </a:lnTo>
                      <a:lnTo>
                        <a:pt x="866" y="265"/>
                      </a:lnTo>
                      <a:lnTo>
                        <a:pt x="864" y="263"/>
                      </a:lnTo>
                      <a:lnTo>
                        <a:pt x="863" y="265"/>
                      </a:lnTo>
                      <a:lnTo>
                        <a:pt x="863" y="266"/>
                      </a:lnTo>
                      <a:lnTo>
                        <a:pt x="862" y="266"/>
                      </a:lnTo>
                      <a:lnTo>
                        <a:pt x="862" y="265"/>
                      </a:lnTo>
                      <a:lnTo>
                        <a:pt x="859" y="265"/>
                      </a:lnTo>
                      <a:lnTo>
                        <a:pt x="859" y="266"/>
                      </a:lnTo>
                      <a:lnTo>
                        <a:pt x="858" y="266"/>
                      </a:lnTo>
                      <a:lnTo>
                        <a:pt x="857" y="266"/>
                      </a:lnTo>
                      <a:lnTo>
                        <a:pt x="855" y="265"/>
                      </a:lnTo>
                      <a:lnTo>
                        <a:pt x="855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5"/>
                      </a:lnTo>
                      <a:lnTo>
                        <a:pt x="853" y="267"/>
                      </a:lnTo>
                      <a:lnTo>
                        <a:pt x="851" y="267"/>
                      </a:lnTo>
                      <a:lnTo>
                        <a:pt x="850" y="267"/>
                      </a:lnTo>
                      <a:lnTo>
                        <a:pt x="849" y="269"/>
                      </a:lnTo>
                      <a:lnTo>
                        <a:pt x="847" y="269"/>
                      </a:lnTo>
                      <a:lnTo>
                        <a:pt x="847" y="266"/>
                      </a:lnTo>
                      <a:lnTo>
                        <a:pt x="846" y="266"/>
                      </a:lnTo>
                      <a:lnTo>
                        <a:pt x="846" y="266"/>
                      </a:lnTo>
                      <a:lnTo>
                        <a:pt x="844" y="266"/>
                      </a:lnTo>
                      <a:lnTo>
                        <a:pt x="845" y="267"/>
                      </a:lnTo>
                      <a:lnTo>
                        <a:pt x="845" y="267"/>
                      </a:lnTo>
                      <a:lnTo>
                        <a:pt x="844" y="269"/>
                      </a:lnTo>
                      <a:lnTo>
                        <a:pt x="840" y="270"/>
                      </a:lnTo>
                      <a:lnTo>
                        <a:pt x="840" y="271"/>
                      </a:lnTo>
                      <a:lnTo>
                        <a:pt x="838" y="270"/>
                      </a:lnTo>
                      <a:lnTo>
                        <a:pt x="838" y="271"/>
                      </a:lnTo>
                      <a:lnTo>
                        <a:pt x="833" y="271"/>
                      </a:lnTo>
                      <a:lnTo>
                        <a:pt x="833" y="270"/>
                      </a:lnTo>
                      <a:lnTo>
                        <a:pt x="830" y="270"/>
                      </a:lnTo>
                      <a:lnTo>
                        <a:pt x="828" y="269"/>
                      </a:lnTo>
                      <a:lnTo>
                        <a:pt x="825" y="266"/>
                      </a:lnTo>
                      <a:lnTo>
                        <a:pt x="824" y="265"/>
                      </a:lnTo>
                      <a:lnTo>
                        <a:pt x="824" y="262"/>
                      </a:lnTo>
                      <a:lnTo>
                        <a:pt x="824" y="262"/>
                      </a:lnTo>
                      <a:lnTo>
                        <a:pt x="824" y="266"/>
                      </a:lnTo>
                      <a:lnTo>
                        <a:pt x="824" y="267"/>
                      </a:lnTo>
                      <a:lnTo>
                        <a:pt x="825" y="270"/>
                      </a:lnTo>
                      <a:lnTo>
                        <a:pt x="825" y="271"/>
                      </a:lnTo>
                      <a:lnTo>
                        <a:pt x="828" y="271"/>
                      </a:lnTo>
                      <a:lnTo>
                        <a:pt x="828" y="274"/>
                      </a:lnTo>
                      <a:lnTo>
                        <a:pt x="828" y="275"/>
                      </a:lnTo>
                      <a:lnTo>
                        <a:pt x="827" y="278"/>
                      </a:lnTo>
                      <a:lnTo>
                        <a:pt x="825" y="279"/>
                      </a:lnTo>
                      <a:lnTo>
                        <a:pt x="824" y="279"/>
                      </a:lnTo>
                      <a:lnTo>
                        <a:pt x="824" y="278"/>
                      </a:lnTo>
                      <a:lnTo>
                        <a:pt x="823" y="278"/>
                      </a:lnTo>
                      <a:lnTo>
                        <a:pt x="821" y="280"/>
                      </a:lnTo>
                      <a:lnTo>
                        <a:pt x="820" y="280"/>
                      </a:lnTo>
                      <a:lnTo>
                        <a:pt x="820" y="282"/>
                      </a:lnTo>
                      <a:lnTo>
                        <a:pt x="816" y="287"/>
                      </a:lnTo>
                      <a:lnTo>
                        <a:pt x="809" y="288"/>
                      </a:lnTo>
                      <a:lnTo>
                        <a:pt x="809" y="289"/>
                      </a:lnTo>
                      <a:lnTo>
                        <a:pt x="808" y="289"/>
                      </a:lnTo>
                      <a:lnTo>
                        <a:pt x="807" y="292"/>
                      </a:lnTo>
                      <a:lnTo>
                        <a:pt x="806" y="292"/>
                      </a:lnTo>
                      <a:lnTo>
                        <a:pt x="804" y="292"/>
                      </a:lnTo>
                      <a:lnTo>
                        <a:pt x="804" y="292"/>
                      </a:lnTo>
                      <a:lnTo>
                        <a:pt x="803" y="292"/>
                      </a:lnTo>
                      <a:lnTo>
                        <a:pt x="803" y="293"/>
                      </a:lnTo>
                      <a:lnTo>
                        <a:pt x="802" y="293"/>
                      </a:lnTo>
                      <a:lnTo>
                        <a:pt x="802" y="297"/>
                      </a:lnTo>
                      <a:lnTo>
                        <a:pt x="799" y="299"/>
                      </a:lnTo>
                      <a:lnTo>
                        <a:pt x="799" y="299"/>
                      </a:lnTo>
                      <a:lnTo>
                        <a:pt x="798" y="299"/>
                      </a:lnTo>
                      <a:lnTo>
                        <a:pt x="798" y="300"/>
                      </a:lnTo>
                      <a:lnTo>
                        <a:pt x="798" y="300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8" y="301"/>
                      </a:lnTo>
                      <a:lnTo>
                        <a:pt x="796" y="303"/>
                      </a:lnTo>
                      <a:lnTo>
                        <a:pt x="796" y="305"/>
                      </a:lnTo>
                      <a:lnTo>
                        <a:pt x="795" y="305"/>
                      </a:lnTo>
                      <a:lnTo>
                        <a:pt x="794" y="303"/>
                      </a:lnTo>
                      <a:lnTo>
                        <a:pt x="790" y="301"/>
                      </a:lnTo>
                      <a:lnTo>
                        <a:pt x="789" y="305"/>
                      </a:lnTo>
                      <a:lnTo>
                        <a:pt x="787" y="305"/>
                      </a:lnTo>
                      <a:lnTo>
                        <a:pt x="785" y="309"/>
                      </a:lnTo>
                      <a:lnTo>
                        <a:pt x="785" y="309"/>
                      </a:lnTo>
                      <a:lnTo>
                        <a:pt x="785" y="308"/>
                      </a:lnTo>
                      <a:lnTo>
                        <a:pt x="782" y="306"/>
                      </a:lnTo>
                      <a:lnTo>
                        <a:pt x="782" y="303"/>
                      </a:lnTo>
                      <a:lnTo>
                        <a:pt x="778" y="304"/>
                      </a:lnTo>
                      <a:lnTo>
                        <a:pt x="775" y="306"/>
                      </a:lnTo>
                      <a:lnTo>
                        <a:pt x="774" y="306"/>
                      </a:lnTo>
                      <a:lnTo>
                        <a:pt x="774" y="306"/>
                      </a:lnTo>
                      <a:lnTo>
                        <a:pt x="768" y="306"/>
                      </a:lnTo>
                      <a:lnTo>
                        <a:pt x="768" y="308"/>
                      </a:lnTo>
                      <a:lnTo>
                        <a:pt x="760" y="306"/>
                      </a:lnTo>
                      <a:lnTo>
                        <a:pt x="760" y="310"/>
                      </a:lnTo>
                      <a:lnTo>
                        <a:pt x="758" y="312"/>
                      </a:lnTo>
                      <a:lnTo>
                        <a:pt x="758" y="313"/>
                      </a:lnTo>
                      <a:lnTo>
                        <a:pt x="757" y="313"/>
                      </a:lnTo>
                      <a:lnTo>
                        <a:pt x="756" y="314"/>
                      </a:lnTo>
                      <a:lnTo>
                        <a:pt x="755" y="313"/>
                      </a:lnTo>
                      <a:lnTo>
                        <a:pt x="755" y="313"/>
                      </a:lnTo>
                      <a:lnTo>
                        <a:pt x="753" y="313"/>
                      </a:lnTo>
                      <a:lnTo>
                        <a:pt x="752" y="313"/>
                      </a:lnTo>
                      <a:lnTo>
                        <a:pt x="753" y="316"/>
                      </a:lnTo>
                      <a:lnTo>
                        <a:pt x="755" y="318"/>
                      </a:lnTo>
                      <a:lnTo>
                        <a:pt x="756" y="318"/>
                      </a:lnTo>
                      <a:lnTo>
                        <a:pt x="756" y="321"/>
                      </a:lnTo>
                      <a:lnTo>
                        <a:pt x="757" y="321"/>
                      </a:lnTo>
                      <a:lnTo>
                        <a:pt x="757" y="322"/>
                      </a:lnTo>
                      <a:lnTo>
                        <a:pt x="757" y="325"/>
                      </a:lnTo>
                      <a:lnTo>
                        <a:pt x="756" y="326"/>
                      </a:lnTo>
                      <a:lnTo>
                        <a:pt x="753" y="326"/>
                      </a:lnTo>
                      <a:lnTo>
                        <a:pt x="751" y="326"/>
                      </a:lnTo>
                      <a:lnTo>
                        <a:pt x="749" y="326"/>
                      </a:lnTo>
                      <a:lnTo>
                        <a:pt x="749" y="326"/>
                      </a:lnTo>
                      <a:lnTo>
                        <a:pt x="747" y="326"/>
                      </a:lnTo>
                      <a:lnTo>
                        <a:pt x="747" y="327"/>
                      </a:lnTo>
                      <a:lnTo>
                        <a:pt x="749" y="327"/>
                      </a:lnTo>
                      <a:lnTo>
                        <a:pt x="752" y="327"/>
                      </a:lnTo>
                      <a:lnTo>
                        <a:pt x="755" y="329"/>
                      </a:lnTo>
                      <a:lnTo>
                        <a:pt x="753" y="330"/>
                      </a:lnTo>
                      <a:lnTo>
                        <a:pt x="753" y="333"/>
                      </a:lnTo>
                      <a:lnTo>
                        <a:pt x="752" y="333"/>
                      </a:lnTo>
                      <a:lnTo>
                        <a:pt x="753" y="339"/>
                      </a:lnTo>
                      <a:lnTo>
                        <a:pt x="751" y="338"/>
                      </a:lnTo>
                      <a:lnTo>
                        <a:pt x="749" y="338"/>
                      </a:lnTo>
                      <a:lnTo>
                        <a:pt x="748" y="337"/>
                      </a:lnTo>
                      <a:lnTo>
                        <a:pt x="745" y="337"/>
                      </a:lnTo>
                      <a:lnTo>
                        <a:pt x="745" y="338"/>
                      </a:lnTo>
                      <a:lnTo>
                        <a:pt x="748" y="338"/>
                      </a:lnTo>
                      <a:lnTo>
                        <a:pt x="748" y="338"/>
                      </a:lnTo>
                      <a:lnTo>
                        <a:pt x="748" y="339"/>
                      </a:lnTo>
                      <a:lnTo>
                        <a:pt x="748" y="341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2"/>
                      </a:lnTo>
                      <a:lnTo>
                        <a:pt x="748" y="343"/>
                      </a:lnTo>
                      <a:lnTo>
                        <a:pt x="747" y="343"/>
                      </a:lnTo>
                      <a:lnTo>
                        <a:pt x="747" y="344"/>
                      </a:lnTo>
                      <a:lnTo>
                        <a:pt x="748" y="346"/>
                      </a:lnTo>
                      <a:lnTo>
                        <a:pt x="748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5" y="346"/>
                      </a:lnTo>
                      <a:lnTo>
                        <a:pt x="744" y="346"/>
                      </a:lnTo>
                      <a:lnTo>
                        <a:pt x="744" y="344"/>
                      </a:lnTo>
                      <a:lnTo>
                        <a:pt x="743" y="344"/>
                      </a:lnTo>
                      <a:lnTo>
                        <a:pt x="741" y="346"/>
                      </a:lnTo>
                      <a:lnTo>
                        <a:pt x="741" y="347"/>
                      </a:lnTo>
                      <a:lnTo>
                        <a:pt x="741" y="348"/>
                      </a:lnTo>
                      <a:lnTo>
                        <a:pt x="743" y="348"/>
                      </a:lnTo>
                      <a:lnTo>
                        <a:pt x="743" y="352"/>
                      </a:lnTo>
                      <a:lnTo>
                        <a:pt x="739" y="352"/>
                      </a:lnTo>
                      <a:lnTo>
                        <a:pt x="739" y="354"/>
                      </a:lnTo>
                      <a:lnTo>
                        <a:pt x="739" y="355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39" y="356"/>
                      </a:lnTo>
                      <a:lnTo>
                        <a:pt x="740" y="358"/>
                      </a:lnTo>
                      <a:lnTo>
                        <a:pt x="740" y="358"/>
                      </a:lnTo>
                      <a:lnTo>
                        <a:pt x="740" y="359"/>
                      </a:lnTo>
                      <a:lnTo>
                        <a:pt x="740" y="359"/>
                      </a:lnTo>
                      <a:lnTo>
                        <a:pt x="739" y="361"/>
                      </a:lnTo>
                      <a:lnTo>
                        <a:pt x="737" y="363"/>
                      </a:lnTo>
                      <a:lnTo>
                        <a:pt x="735" y="363"/>
                      </a:lnTo>
                      <a:lnTo>
                        <a:pt x="735" y="364"/>
                      </a:lnTo>
                      <a:lnTo>
                        <a:pt x="736" y="364"/>
                      </a:lnTo>
                      <a:lnTo>
                        <a:pt x="736" y="367"/>
                      </a:lnTo>
                      <a:lnTo>
                        <a:pt x="736" y="368"/>
                      </a:lnTo>
                      <a:lnTo>
                        <a:pt x="735" y="369"/>
                      </a:lnTo>
                      <a:lnTo>
                        <a:pt x="735" y="369"/>
                      </a:lnTo>
                      <a:lnTo>
                        <a:pt x="734" y="369"/>
                      </a:lnTo>
                      <a:lnTo>
                        <a:pt x="734" y="373"/>
                      </a:lnTo>
                      <a:lnTo>
                        <a:pt x="732" y="375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2" y="376"/>
                      </a:lnTo>
                      <a:lnTo>
                        <a:pt x="730" y="376"/>
                      </a:lnTo>
                      <a:lnTo>
                        <a:pt x="730" y="376"/>
                      </a:lnTo>
                      <a:lnTo>
                        <a:pt x="727" y="376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7" y="377"/>
                      </a:lnTo>
                      <a:lnTo>
                        <a:pt x="728" y="377"/>
                      </a:lnTo>
                      <a:lnTo>
                        <a:pt x="728" y="377"/>
                      </a:lnTo>
                      <a:lnTo>
                        <a:pt x="731" y="377"/>
                      </a:lnTo>
                      <a:lnTo>
                        <a:pt x="731" y="378"/>
                      </a:lnTo>
                      <a:lnTo>
                        <a:pt x="732" y="378"/>
                      </a:lnTo>
                      <a:lnTo>
                        <a:pt x="732" y="378"/>
                      </a:lnTo>
                      <a:lnTo>
                        <a:pt x="734" y="380"/>
                      </a:lnTo>
                      <a:lnTo>
                        <a:pt x="734" y="381"/>
                      </a:lnTo>
                      <a:lnTo>
                        <a:pt x="732" y="381"/>
                      </a:lnTo>
                      <a:lnTo>
                        <a:pt x="731" y="381"/>
                      </a:lnTo>
                      <a:lnTo>
                        <a:pt x="731" y="382"/>
                      </a:lnTo>
                      <a:lnTo>
                        <a:pt x="731" y="382"/>
                      </a:lnTo>
                      <a:lnTo>
                        <a:pt x="732" y="382"/>
                      </a:lnTo>
                      <a:lnTo>
                        <a:pt x="732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4" y="384"/>
                      </a:lnTo>
                      <a:lnTo>
                        <a:pt x="735" y="384"/>
                      </a:lnTo>
                      <a:lnTo>
                        <a:pt x="735" y="385"/>
                      </a:lnTo>
                      <a:lnTo>
                        <a:pt x="731" y="385"/>
                      </a:lnTo>
                      <a:lnTo>
                        <a:pt x="731" y="386"/>
                      </a:lnTo>
                      <a:lnTo>
                        <a:pt x="732" y="386"/>
                      </a:lnTo>
                      <a:lnTo>
                        <a:pt x="732" y="388"/>
                      </a:lnTo>
                      <a:lnTo>
                        <a:pt x="731" y="388"/>
                      </a:lnTo>
                      <a:lnTo>
                        <a:pt x="730" y="388"/>
                      </a:lnTo>
                      <a:lnTo>
                        <a:pt x="730" y="389"/>
                      </a:lnTo>
                      <a:lnTo>
                        <a:pt x="728" y="389"/>
                      </a:lnTo>
                      <a:lnTo>
                        <a:pt x="728" y="389"/>
                      </a:lnTo>
                      <a:lnTo>
                        <a:pt x="727" y="388"/>
                      </a:lnTo>
                      <a:lnTo>
                        <a:pt x="727" y="388"/>
                      </a:lnTo>
                      <a:lnTo>
                        <a:pt x="727" y="386"/>
                      </a:lnTo>
                      <a:lnTo>
                        <a:pt x="724" y="386"/>
                      </a:lnTo>
                      <a:lnTo>
                        <a:pt x="724" y="386"/>
                      </a:lnTo>
                      <a:lnTo>
                        <a:pt x="723" y="386"/>
                      </a:lnTo>
                      <a:lnTo>
                        <a:pt x="723" y="384"/>
                      </a:lnTo>
                      <a:lnTo>
                        <a:pt x="724" y="384"/>
                      </a:lnTo>
                      <a:lnTo>
                        <a:pt x="724" y="382"/>
                      </a:lnTo>
                      <a:lnTo>
                        <a:pt x="724" y="382"/>
                      </a:lnTo>
                      <a:lnTo>
                        <a:pt x="724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3" y="381"/>
                      </a:lnTo>
                      <a:lnTo>
                        <a:pt x="722" y="385"/>
                      </a:lnTo>
                      <a:lnTo>
                        <a:pt x="720" y="386"/>
                      </a:lnTo>
                      <a:lnTo>
                        <a:pt x="720" y="385"/>
                      </a:lnTo>
                      <a:lnTo>
                        <a:pt x="719" y="385"/>
                      </a:lnTo>
                      <a:lnTo>
                        <a:pt x="719" y="384"/>
                      </a:lnTo>
                      <a:lnTo>
                        <a:pt x="719" y="382"/>
                      </a:lnTo>
                      <a:lnTo>
                        <a:pt x="719" y="382"/>
                      </a:lnTo>
                      <a:lnTo>
                        <a:pt x="720" y="381"/>
                      </a:lnTo>
                      <a:lnTo>
                        <a:pt x="720" y="380"/>
                      </a:lnTo>
                      <a:lnTo>
                        <a:pt x="719" y="380"/>
                      </a:lnTo>
                      <a:lnTo>
                        <a:pt x="719" y="381"/>
                      </a:lnTo>
                      <a:lnTo>
                        <a:pt x="718" y="382"/>
                      </a:lnTo>
                      <a:lnTo>
                        <a:pt x="717" y="384"/>
                      </a:lnTo>
                      <a:lnTo>
                        <a:pt x="715" y="385"/>
                      </a:lnTo>
                      <a:lnTo>
                        <a:pt x="715" y="384"/>
                      </a:lnTo>
                      <a:lnTo>
                        <a:pt x="717" y="382"/>
                      </a:lnTo>
                      <a:lnTo>
                        <a:pt x="717" y="382"/>
                      </a:lnTo>
                      <a:lnTo>
                        <a:pt x="717" y="381"/>
                      </a:lnTo>
                      <a:lnTo>
                        <a:pt x="719" y="380"/>
                      </a:lnTo>
                      <a:lnTo>
                        <a:pt x="719" y="377"/>
                      </a:lnTo>
                      <a:lnTo>
                        <a:pt x="718" y="377"/>
                      </a:lnTo>
                      <a:lnTo>
                        <a:pt x="718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8"/>
                      </a:lnTo>
                      <a:lnTo>
                        <a:pt x="715" y="377"/>
                      </a:lnTo>
                      <a:lnTo>
                        <a:pt x="715" y="377"/>
                      </a:lnTo>
                      <a:lnTo>
                        <a:pt x="714" y="377"/>
                      </a:lnTo>
                      <a:lnTo>
                        <a:pt x="714" y="378"/>
                      </a:lnTo>
                      <a:lnTo>
                        <a:pt x="713" y="380"/>
                      </a:lnTo>
                      <a:lnTo>
                        <a:pt x="713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11" y="380"/>
                      </a:lnTo>
                      <a:lnTo>
                        <a:pt x="709" y="380"/>
                      </a:lnTo>
                      <a:lnTo>
                        <a:pt x="710" y="376"/>
                      </a:lnTo>
                      <a:lnTo>
                        <a:pt x="709" y="376"/>
                      </a:lnTo>
                      <a:lnTo>
                        <a:pt x="709" y="377"/>
                      </a:lnTo>
                      <a:lnTo>
                        <a:pt x="703" y="377"/>
                      </a:lnTo>
                      <a:lnTo>
                        <a:pt x="703" y="376"/>
                      </a:lnTo>
                      <a:lnTo>
                        <a:pt x="705" y="376"/>
                      </a:lnTo>
                      <a:lnTo>
                        <a:pt x="706" y="376"/>
                      </a:lnTo>
                      <a:lnTo>
                        <a:pt x="706" y="376"/>
                      </a:lnTo>
                      <a:lnTo>
                        <a:pt x="707" y="375"/>
                      </a:lnTo>
                      <a:lnTo>
                        <a:pt x="707" y="373"/>
                      </a:lnTo>
                      <a:lnTo>
                        <a:pt x="705" y="375"/>
                      </a:lnTo>
                      <a:lnTo>
                        <a:pt x="706" y="373"/>
                      </a:lnTo>
                      <a:lnTo>
                        <a:pt x="706" y="372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6" y="368"/>
                      </a:lnTo>
                      <a:lnTo>
                        <a:pt x="706" y="369"/>
                      </a:lnTo>
                      <a:lnTo>
                        <a:pt x="706" y="369"/>
                      </a:lnTo>
                      <a:lnTo>
                        <a:pt x="705" y="369"/>
                      </a:lnTo>
                      <a:lnTo>
                        <a:pt x="705" y="369"/>
                      </a:lnTo>
                      <a:lnTo>
                        <a:pt x="702" y="371"/>
                      </a:lnTo>
                      <a:lnTo>
                        <a:pt x="702" y="372"/>
                      </a:lnTo>
                      <a:lnTo>
                        <a:pt x="702" y="373"/>
                      </a:lnTo>
                      <a:lnTo>
                        <a:pt x="702" y="373"/>
                      </a:lnTo>
                      <a:lnTo>
                        <a:pt x="701" y="375"/>
                      </a:lnTo>
                      <a:lnTo>
                        <a:pt x="701" y="375"/>
                      </a:lnTo>
                      <a:lnTo>
                        <a:pt x="698" y="375"/>
                      </a:lnTo>
                      <a:lnTo>
                        <a:pt x="698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6" y="376"/>
                      </a:lnTo>
                      <a:lnTo>
                        <a:pt x="694" y="375"/>
                      </a:lnTo>
                      <a:lnTo>
                        <a:pt x="694" y="375"/>
                      </a:lnTo>
                      <a:lnTo>
                        <a:pt x="693" y="376"/>
                      </a:lnTo>
                      <a:lnTo>
                        <a:pt x="692" y="376"/>
                      </a:lnTo>
                      <a:lnTo>
                        <a:pt x="692" y="378"/>
                      </a:lnTo>
                      <a:lnTo>
                        <a:pt x="689" y="378"/>
                      </a:lnTo>
                      <a:lnTo>
                        <a:pt x="689" y="376"/>
                      </a:lnTo>
                      <a:lnTo>
                        <a:pt x="690" y="376"/>
                      </a:lnTo>
                      <a:lnTo>
                        <a:pt x="690" y="375"/>
                      </a:lnTo>
                      <a:lnTo>
                        <a:pt x="686" y="375"/>
                      </a:lnTo>
                      <a:lnTo>
                        <a:pt x="688" y="371"/>
                      </a:lnTo>
                      <a:lnTo>
                        <a:pt x="684" y="371"/>
                      </a:lnTo>
                      <a:lnTo>
                        <a:pt x="684" y="369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8"/>
                      </a:lnTo>
                      <a:lnTo>
                        <a:pt x="688" y="367"/>
                      </a:lnTo>
                      <a:lnTo>
                        <a:pt x="688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7"/>
                      </a:lnTo>
                      <a:lnTo>
                        <a:pt x="686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3" y="368"/>
                      </a:lnTo>
                      <a:lnTo>
                        <a:pt x="681" y="368"/>
                      </a:lnTo>
                      <a:lnTo>
                        <a:pt x="684" y="364"/>
                      </a:lnTo>
                      <a:lnTo>
                        <a:pt x="683" y="364"/>
                      </a:lnTo>
                      <a:lnTo>
                        <a:pt x="683" y="363"/>
                      </a:lnTo>
                      <a:lnTo>
                        <a:pt x="681" y="361"/>
                      </a:lnTo>
                      <a:lnTo>
                        <a:pt x="681" y="363"/>
                      </a:lnTo>
                      <a:lnTo>
                        <a:pt x="680" y="363"/>
                      </a:lnTo>
                      <a:lnTo>
                        <a:pt x="680" y="361"/>
                      </a:lnTo>
                      <a:lnTo>
                        <a:pt x="681" y="361"/>
                      </a:lnTo>
                      <a:lnTo>
                        <a:pt x="683" y="360"/>
                      </a:lnTo>
                      <a:lnTo>
                        <a:pt x="683" y="358"/>
                      </a:lnTo>
                      <a:lnTo>
                        <a:pt x="681" y="358"/>
                      </a:lnTo>
                      <a:lnTo>
                        <a:pt x="681" y="359"/>
                      </a:lnTo>
                      <a:lnTo>
                        <a:pt x="681" y="360"/>
                      </a:lnTo>
                      <a:lnTo>
                        <a:pt x="680" y="360"/>
                      </a:lnTo>
                      <a:lnTo>
                        <a:pt x="679" y="360"/>
                      </a:lnTo>
                      <a:lnTo>
                        <a:pt x="679" y="359"/>
                      </a:lnTo>
                      <a:lnTo>
                        <a:pt x="677" y="359"/>
                      </a:lnTo>
                      <a:lnTo>
                        <a:pt x="679" y="355"/>
                      </a:lnTo>
                      <a:lnTo>
                        <a:pt x="676" y="355"/>
                      </a:lnTo>
                      <a:lnTo>
                        <a:pt x="675" y="356"/>
                      </a:lnTo>
                      <a:lnTo>
                        <a:pt x="675" y="356"/>
                      </a:lnTo>
                      <a:lnTo>
                        <a:pt x="673" y="356"/>
                      </a:lnTo>
                      <a:lnTo>
                        <a:pt x="673" y="356"/>
                      </a:lnTo>
                      <a:lnTo>
                        <a:pt x="672" y="358"/>
                      </a:lnTo>
                      <a:lnTo>
                        <a:pt x="671" y="358"/>
                      </a:lnTo>
                      <a:lnTo>
                        <a:pt x="672" y="351"/>
                      </a:lnTo>
                      <a:lnTo>
                        <a:pt x="669" y="352"/>
                      </a:lnTo>
                      <a:lnTo>
                        <a:pt x="669" y="352"/>
                      </a:lnTo>
                      <a:lnTo>
                        <a:pt x="667" y="354"/>
                      </a:lnTo>
                      <a:lnTo>
                        <a:pt x="667" y="352"/>
                      </a:lnTo>
                      <a:lnTo>
                        <a:pt x="667" y="352"/>
                      </a:lnTo>
                      <a:lnTo>
                        <a:pt x="665" y="351"/>
                      </a:lnTo>
                      <a:lnTo>
                        <a:pt x="665" y="348"/>
                      </a:lnTo>
                      <a:lnTo>
                        <a:pt x="667" y="346"/>
                      </a:lnTo>
                      <a:lnTo>
                        <a:pt x="664" y="346"/>
                      </a:lnTo>
                      <a:lnTo>
                        <a:pt x="663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8"/>
                      </a:lnTo>
                      <a:lnTo>
                        <a:pt x="662" y="346"/>
                      </a:lnTo>
                      <a:lnTo>
                        <a:pt x="663" y="346"/>
                      </a:lnTo>
                      <a:lnTo>
                        <a:pt x="663" y="344"/>
                      </a:lnTo>
                      <a:lnTo>
                        <a:pt x="660" y="344"/>
                      </a:lnTo>
                      <a:lnTo>
                        <a:pt x="660" y="344"/>
                      </a:lnTo>
                      <a:lnTo>
                        <a:pt x="659" y="344"/>
                      </a:lnTo>
                      <a:lnTo>
                        <a:pt x="659" y="344"/>
                      </a:lnTo>
                      <a:lnTo>
                        <a:pt x="659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0" y="343"/>
                      </a:lnTo>
                      <a:lnTo>
                        <a:pt x="662" y="343"/>
                      </a:lnTo>
                      <a:lnTo>
                        <a:pt x="662" y="341"/>
                      </a:lnTo>
                      <a:lnTo>
                        <a:pt x="656" y="341"/>
                      </a:lnTo>
                      <a:lnTo>
                        <a:pt x="655" y="339"/>
                      </a:lnTo>
                      <a:lnTo>
                        <a:pt x="656" y="338"/>
                      </a:lnTo>
                      <a:lnTo>
                        <a:pt x="656" y="338"/>
                      </a:lnTo>
                      <a:lnTo>
                        <a:pt x="658" y="337"/>
                      </a:lnTo>
                      <a:lnTo>
                        <a:pt x="655" y="338"/>
                      </a:lnTo>
                      <a:lnTo>
                        <a:pt x="654" y="334"/>
                      </a:lnTo>
                      <a:lnTo>
                        <a:pt x="655" y="334"/>
                      </a:lnTo>
                      <a:lnTo>
                        <a:pt x="655" y="334"/>
                      </a:lnTo>
                      <a:lnTo>
                        <a:pt x="659" y="334"/>
                      </a:lnTo>
                      <a:lnTo>
                        <a:pt x="659" y="333"/>
                      </a:lnTo>
                      <a:lnTo>
                        <a:pt x="654" y="333"/>
                      </a:lnTo>
                      <a:lnTo>
                        <a:pt x="654" y="331"/>
                      </a:lnTo>
                      <a:lnTo>
                        <a:pt x="656" y="330"/>
                      </a:lnTo>
                      <a:lnTo>
                        <a:pt x="658" y="330"/>
                      </a:lnTo>
                      <a:lnTo>
                        <a:pt x="660" y="330"/>
                      </a:lnTo>
                      <a:lnTo>
                        <a:pt x="663" y="330"/>
                      </a:lnTo>
                      <a:lnTo>
                        <a:pt x="662" y="326"/>
                      </a:lnTo>
                      <a:lnTo>
                        <a:pt x="663" y="326"/>
                      </a:lnTo>
                      <a:lnTo>
                        <a:pt x="664" y="326"/>
                      </a:lnTo>
                      <a:lnTo>
                        <a:pt x="665" y="327"/>
                      </a:lnTo>
                      <a:lnTo>
                        <a:pt x="665" y="325"/>
                      </a:lnTo>
                      <a:lnTo>
                        <a:pt x="665" y="324"/>
                      </a:lnTo>
                      <a:lnTo>
                        <a:pt x="665" y="322"/>
                      </a:lnTo>
                      <a:lnTo>
                        <a:pt x="662" y="322"/>
                      </a:lnTo>
                      <a:lnTo>
                        <a:pt x="662" y="324"/>
                      </a:lnTo>
                      <a:lnTo>
                        <a:pt x="660" y="324"/>
                      </a:lnTo>
                      <a:lnTo>
                        <a:pt x="660" y="325"/>
                      </a:lnTo>
                      <a:lnTo>
                        <a:pt x="659" y="325"/>
                      </a:lnTo>
                      <a:lnTo>
                        <a:pt x="658" y="324"/>
                      </a:lnTo>
                      <a:lnTo>
                        <a:pt x="658" y="325"/>
                      </a:lnTo>
                      <a:lnTo>
                        <a:pt x="655" y="326"/>
                      </a:lnTo>
                      <a:lnTo>
                        <a:pt x="654" y="327"/>
                      </a:lnTo>
                      <a:lnTo>
                        <a:pt x="652" y="329"/>
                      </a:lnTo>
                      <a:lnTo>
                        <a:pt x="651" y="325"/>
                      </a:lnTo>
                      <a:lnTo>
                        <a:pt x="652" y="325"/>
                      </a:lnTo>
                      <a:lnTo>
                        <a:pt x="652" y="324"/>
                      </a:lnTo>
                      <a:lnTo>
                        <a:pt x="652" y="324"/>
                      </a:lnTo>
                      <a:lnTo>
                        <a:pt x="654" y="324"/>
                      </a:lnTo>
                      <a:lnTo>
                        <a:pt x="654" y="322"/>
                      </a:lnTo>
                      <a:lnTo>
                        <a:pt x="652" y="322"/>
                      </a:lnTo>
                      <a:lnTo>
                        <a:pt x="651" y="321"/>
                      </a:lnTo>
                      <a:lnTo>
                        <a:pt x="651" y="320"/>
                      </a:lnTo>
                      <a:lnTo>
                        <a:pt x="648" y="320"/>
                      </a:lnTo>
                      <a:lnTo>
                        <a:pt x="648" y="317"/>
                      </a:lnTo>
                      <a:lnTo>
                        <a:pt x="651" y="317"/>
                      </a:lnTo>
                      <a:lnTo>
                        <a:pt x="651" y="316"/>
                      </a:lnTo>
                      <a:lnTo>
                        <a:pt x="650" y="314"/>
                      </a:lnTo>
                      <a:lnTo>
                        <a:pt x="648" y="314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47" y="313"/>
                      </a:lnTo>
                      <a:lnTo>
                        <a:pt x="650" y="310"/>
                      </a:lnTo>
                      <a:lnTo>
                        <a:pt x="652" y="309"/>
                      </a:lnTo>
                      <a:lnTo>
                        <a:pt x="652" y="308"/>
                      </a:lnTo>
                      <a:lnTo>
                        <a:pt x="650" y="308"/>
                      </a:lnTo>
                      <a:lnTo>
                        <a:pt x="648" y="309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7" y="310"/>
                      </a:lnTo>
                      <a:lnTo>
                        <a:pt x="646" y="310"/>
                      </a:lnTo>
                      <a:lnTo>
                        <a:pt x="646" y="310"/>
                      </a:lnTo>
                      <a:lnTo>
                        <a:pt x="641" y="310"/>
                      </a:lnTo>
                      <a:lnTo>
                        <a:pt x="641" y="308"/>
                      </a:lnTo>
                      <a:lnTo>
                        <a:pt x="645" y="306"/>
                      </a:lnTo>
                      <a:lnTo>
                        <a:pt x="645" y="306"/>
                      </a:lnTo>
                      <a:lnTo>
                        <a:pt x="642" y="306"/>
                      </a:lnTo>
                      <a:lnTo>
                        <a:pt x="642" y="306"/>
                      </a:lnTo>
                      <a:lnTo>
                        <a:pt x="638" y="306"/>
                      </a:lnTo>
                      <a:lnTo>
                        <a:pt x="637" y="304"/>
                      </a:lnTo>
                      <a:lnTo>
                        <a:pt x="641" y="303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41" y="301"/>
                      </a:lnTo>
                      <a:lnTo>
                        <a:pt x="638" y="301"/>
                      </a:lnTo>
                      <a:lnTo>
                        <a:pt x="638" y="300"/>
                      </a:lnTo>
                      <a:lnTo>
                        <a:pt x="639" y="300"/>
                      </a:lnTo>
                      <a:lnTo>
                        <a:pt x="638" y="299"/>
                      </a:lnTo>
                      <a:lnTo>
                        <a:pt x="641" y="299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2" y="296"/>
                      </a:lnTo>
                      <a:lnTo>
                        <a:pt x="641" y="296"/>
                      </a:lnTo>
                      <a:lnTo>
                        <a:pt x="642" y="293"/>
                      </a:lnTo>
                      <a:lnTo>
                        <a:pt x="641" y="293"/>
                      </a:lnTo>
                      <a:lnTo>
                        <a:pt x="641" y="293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9" y="292"/>
                      </a:lnTo>
                      <a:lnTo>
                        <a:pt x="638" y="292"/>
                      </a:lnTo>
                      <a:lnTo>
                        <a:pt x="637" y="292"/>
                      </a:lnTo>
                      <a:lnTo>
                        <a:pt x="638" y="292"/>
                      </a:lnTo>
                      <a:lnTo>
                        <a:pt x="637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5" y="288"/>
                      </a:lnTo>
                      <a:lnTo>
                        <a:pt x="637" y="288"/>
                      </a:lnTo>
                      <a:lnTo>
                        <a:pt x="637" y="287"/>
                      </a:lnTo>
                      <a:lnTo>
                        <a:pt x="638" y="286"/>
                      </a:lnTo>
                      <a:lnTo>
                        <a:pt x="641" y="286"/>
                      </a:lnTo>
                      <a:lnTo>
                        <a:pt x="641" y="284"/>
                      </a:lnTo>
                      <a:lnTo>
                        <a:pt x="642" y="283"/>
                      </a:lnTo>
                      <a:lnTo>
                        <a:pt x="643" y="283"/>
                      </a:lnTo>
                      <a:lnTo>
                        <a:pt x="643" y="282"/>
                      </a:lnTo>
                      <a:lnTo>
                        <a:pt x="646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48" y="282"/>
                      </a:lnTo>
                      <a:lnTo>
                        <a:pt x="652" y="283"/>
                      </a:lnTo>
                      <a:lnTo>
                        <a:pt x="652" y="283"/>
                      </a:lnTo>
                      <a:lnTo>
                        <a:pt x="655" y="284"/>
                      </a:lnTo>
                      <a:lnTo>
                        <a:pt x="655" y="284"/>
                      </a:lnTo>
                      <a:lnTo>
                        <a:pt x="662" y="284"/>
                      </a:lnTo>
                      <a:lnTo>
                        <a:pt x="662" y="283"/>
                      </a:lnTo>
                      <a:lnTo>
                        <a:pt x="663" y="282"/>
                      </a:lnTo>
                      <a:lnTo>
                        <a:pt x="663" y="282"/>
                      </a:lnTo>
                      <a:lnTo>
                        <a:pt x="664" y="280"/>
                      </a:lnTo>
                      <a:lnTo>
                        <a:pt x="663" y="280"/>
                      </a:lnTo>
                      <a:lnTo>
                        <a:pt x="663" y="279"/>
                      </a:lnTo>
                      <a:lnTo>
                        <a:pt x="664" y="278"/>
                      </a:lnTo>
                      <a:lnTo>
                        <a:pt x="660" y="276"/>
                      </a:lnTo>
                      <a:lnTo>
                        <a:pt x="660" y="278"/>
                      </a:lnTo>
                      <a:lnTo>
                        <a:pt x="660" y="280"/>
                      </a:lnTo>
                      <a:lnTo>
                        <a:pt x="660" y="280"/>
                      </a:lnTo>
                      <a:lnTo>
                        <a:pt x="660" y="282"/>
                      </a:lnTo>
                      <a:lnTo>
                        <a:pt x="660" y="282"/>
                      </a:lnTo>
                      <a:lnTo>
                        <a:pt x="660" y="283"/>
                      </a:lnTo>
                      <a:lnTo>
                        <a:pt x="655" y="283"/>
                      </a:lnTo>
                      <a:lnTo>
                        <a:pt x="654" y="282"/>
                      </a:lnTo>
                      <a:lnTo>
                        <a:pt x="654" y="282"/>
                      </a:lnTo>
                      <a:lnTo>
                        <a:pt x="652" y="279"/>
                      </a:lnTo>
                      <a:lnTo>
                        <a:pt x="654" y="279"/>
                      </a:lnTo>
                      <a:lnTo>
                        <a:pt x="654" y="278"/>
                      </a:lnTo>
                      <a:lnTo>
                        <a:pt x="652" y="278"/>
                      </a:lnTo>
                      <a:lnTo>
                        <a:pt x="652" y="279"/>
                      </a:lnTo>
                      <a:lnTo>
                        <a:pt x="648" y="279"/>
                      </a:lnTo>
                      <a:lnTo>
                        <a:pt x="648" y="280"/>
                      </a:lnTo>
                      <a:lnTo>
                        <a:pt x="646" y="280"/>
                      </a:lnTo>
                      <a:lnTo>
                        <a:pt x="646" y="280"/>
                      </a:lnTo>
                      <a:lnTo>
                        <a:pt x="642" y="280"/>
                      </a:lnTo>
                      <a:lnTo>
                        <a:pt x="642" y="282"/>
                      </a:lnTo>
                      <a:lnTo>
                        <a:pt x="641" y="283"/>
                      </a:lnTo>
                      <a:lnTo>
                        <a:pt x="639" y="283"/>
                      </a:lnTo>
                      <a:lnTo>
                        <a:pt x="639" y="283"/>
                      </a:lnTo>
                      <a:lnTo>
                        <a:pt x="638" y="284"/>
                      </a:lnTo>
                      <a:lnTo>
                        <a:pt x="637" y="284"/>
                      </a:lnTo>
                      <a:lnTo>
                        <a:pt x="637" y="282"/>
                      </a:lnTo>
                      <a:lnTo>
                        <a:pt x="638" y="280"/>
                      </a:lnTo>
                      <a:lnTo>
                        <a:pt x="639" y="279"/>
                      </a:lnTo>
                      <a:lnTo>
                        <a:pt x="641" y="276"/>
                      </a:lnTo>
                      <a:lnTo>
                        <a:pt x="642" y="276"/>
                      </a:lnTo>
                      <a:lnTo>
                        <a:pt x="646" y="275"/>
                      </a:lnTo>
                      <a:lnTo>
                        <a:pt x="646" y="276"/>
                      </a:lnTo>
                      <a:lnTo>
                        <a:pt x="648" y="278"/>
                      </a:lnTo>
                      <a:lnTo>
                        <a:pt x="650" y="278"/>
                      </a:lnTo>
                      <a:lnTo>
                        <a:pt x="651" y="278"/>
                      </a:lnTo>
                      <a:lnTo>
                        <a:pt x="650" y="278"/>
                      </a:lnTo>
                      <a:lnTo>
                        <a:pt x="648" y="276"/>
                      </a:lnTo>
                      <a:lnTo>
                        <a:pt x="646" y="275"/>
                      </a:lnTo>
                      <a:lnTo>
                        <a:pt x="645" y="275"/>
                      </a:lnTo>
                      <a:lnTo>
                        <a:pt x="645" y="274"/>
                      </a:lnTo>
                      <a:lnTo>
                        <a:pt x="645" y="272"/>
                      </a:lnTo>
                      <a:lnTo>
                        <a:pt x="645" y="272"/>
                      </a:lnTo>
                      <a:lnTo>
                        <a:pt x="647" y="272"/>
                      </a:lnTo>
                      <a:lnTo>
                        <a:pt x="647" y="272"/>
                      </a:lnTo>
                      <a:lnTo>
                        <a:pt x="648" y="272"/>
                      </a:lnTo>
                      <a:lnTo>
                        <a:pt x="650" y="275"/>
                      </a:lnTo>
                      <a:lnTo>
                        <a:pt x="658" y="274"/>
                      </a:lnTo>
                      <a:lnTo>
                        <a:pt x="658" y="274"/>
                      </a:lnTo>
                      <a:lnTo>
                        <a:pt x="659" y="274"/>
                      </a:lnTo>
                      <a:lnTo>
                        <a:pt x="662" y="274"/>
                      </a:lnTo>
                      <a:lnTo>
                        <a:pt x="663" y="274"/>
                      </a:lnTo>
                      <a:lnTo>
                        <a:pt x="663" y="271"/>
                      </a:lnTo>
                      <a:lnTo>
                        <a:pt x="662" y="269"/>
                      </a:lnTo>
                      <a:lnTo>
                        <a:pt x="660" y="270"/>
                      </a:lnTo>
                      <a:lnTo>
                        <a:pt x="659" y="271"/>
                      </a:lnTo>
                      <a:lnTo>
                        <a:pt x="659" y="271"/>
                      </a:lnTo>
                      <a:lnTo>
                        <a:pt x="656" y="272"/>
                      </a:lnTo>
                      <a:lnTo>
                        <a:pt x="654" y="272"/>
                      </a:lnTo>
                      <a:lnTo>
                        <a:pt x="650" y="272"/>
                      </a:lnTo>
                      <a:lnTo>
                        <a:pt x="647" y="271"/>
                      </a:lnTo>
                      <a:lnTo>
                        <a:pt x="643" y="271"/>
                      </a:lnTo>
                      <a:lnTo>
                        <a:pt x="643" y="270"/>
                      </a:lnTo>
                      <a:lnTo>
                        <a:pt x="646" y="270"/>
                      </a:lnTo>
                      <a:lnTo>
                        <a:pt x="647" y="270"/>
                      </a:lnTo>
                      <a:lnTo>
                        <a:pt x="647" y="270"/>
                      </a:lnTo>
                      <a:lnTo>
                        <a:pt x="650" y="269"/>
                      </a:lnTo>
                      <a:lnTo>
                        <a:pt x="650" y="267"/>
                      </a:lnTo>
                      <a:lnTo>
                        <a:pt x="651" y="266"/>
                      </a:lnTo>
                      <a:lnTo>
                        <a:pt x="651" y="267"/>
                      </a:lnTo>
                      <a:lnTo>
                        <a:pt x="652" y="267"/>
                      </a:lnTo>
                      <a:lnTo>
                        <a:pt x="652" y="267"/>
                      </a:lnTo>
                      <a:lnTo>
                        <a:pt x="655" y="269"/>
                      </a:lnTo>
                      <a:lnTo>
                        <a:pt x="658" y="267"/>
                      </a:lnTo>
                      <a:lnTo>
                        <a:pt x="659" y="267"/>
                      </a:lnTo>
                      <a:lnTo>
                        <a:pt x="660" y="266"/>
                      </a:lnTo>
                      <a:lnTo>
                        <a:pt x="662" y="266"/>
                      </a:lnTo>
                      <a:lnTo>
                        <a:pt x="662" y="265"/>
                      </a:lnTo>
                      <a:lnTo>
                        <a:pt x="662" y="265"/>
                      </a:lnTo>
                      <a:lnTo>
                        <a:pt x="662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62"/>
                      </a:lnTo>
                      <a:lnTo>
                        <a:pt x="660" y="259"/>
                      </a:lnTo>
                      <a:lnTo>
                        <a:pt x="659" y="259"/>
                      </a:lnTo>
                      <a:lnTo>
                        <a:pt x="660" y="255"/>
                      </a:lnTo>
                      <a:lnTo>
                        <a:pt x="663" y="255"/>
                      </a:lnTo>
                      <a:lnTo>
                        <a:pt x="663" y="258"/>
                      </a:lnTo>
                      <a:lnTo>
                        <a:pt x="663" y="258"/>
                      </a:lnTo>
                      <a:lnTo>
                        <a:pt x="664" y="259"/>
                      </a:lnTo>
                      <a:lnTo>
                        <a:pt x="665" y="259"/>
                      </a:lnTo>
                      <a:lnTo>
                        <a:pt x="665" y="257"/>
                      </a:lnTo>
                      <a:lnTo>
                        <a:pt x="667" y="255"/>
                      </a:lnTo>
                      <a:lnTo>
                        <a:pt x="667" y="254"/>
                      </a:lnTo>
                      <a:lnTo>
                        <a:pt x="664" y="254"/>
                      </a:lnTo>
                      <a:lnTo>
                        <a:pt x="665" y="253"/>
                      </a:lnTo>
                      <a:lnTo>
                        <a:pt x="665" y="252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5" y="250"/>
                      </a:lnTo>
                      <a:lnTo>
                        <a:pt x="662" y="252"/>
                      </a:lnTo>
                      <a:lnTo>
                        <a:pt x="662" y="250"/>
                      </a:lnTo>
                      <a:lnTo>
                        <a:pt x="660" y="250"/>
                      </a:lnTo>
                      <a:lnTo>
                        <a:pt x="662" y="249"/>
                      </a:lnTo>
                      <a:lnTo>
                        <a:pt x="663" y="249"/>
                      </a:lnTo>
                      <a:lnTo>
                        <a:pt x="663" y="248"/>
                      </a:lnTo>
                      <a:lnTo>
                        <a:pt x="662" y="248"/>
                      </a:lnTo>
                      <a:lnTo>
                        <a:pt x="660" y="246"/>
                      </a:lnTo>
                      <a:lnTo>
                        <a:pt x="662" y="246"/>
                      </a:lnTo>
                      <a:lnTo>
                        <a:pt x="662" y="245"/>
                      </a:lnTo>
                      <a:lnTo>
                        <a:pt x="662" y="244"/>
                      </a:lnTo>
                      <a:lnTo>
                        <a:pt x="664" y="244"/>
                      </a:lnTo>
                      <a:lnTo>
                        <a:pt x="663" y="242"/>
                      </a:lnTo>
                      <a:lnTo>
                        <a:pt x="663" y="240"/>
                      </a:lnTo>
                      <a:lnTo>
                        <a:pt x="663" y="240"/>
                      </a:lnTo>
                      <a:lnTo>
                        <a:pt x="664" y="238"/>
                      </a:lnTo>
                      <a:lnTo>
                        <a:pt x="662" y="238"/>
                      </a:lnTo>
                      <a:lnTo>
                        <a:pt x="659" y="240"/>
                      </a:lnTo>
                      <a:lnTo>
                        <a:pt x="658" y="240"/>
                      </a:lnTo>
                      <a:lnTo>
                        <a:pt x="656" y="237"/>
                      </a:lnTo>
                      <a:lnTo>
                        <a:pt x="654" y="238"/>
                      </a:lnTo>
                      <a:lnTo>
                        <a:pt x="651" y="240"/>
                      </a:lnTo>
                      <a:lnTo>
                        <a:pt x="648" y="238"/>
                      </a:lnTo>
                      <a:lnTo>
                        <a:pt x="648" y="238"/>
                      </a:lnTo>
                      <a:lnTo>
                        <a:pt x="647" y="238"/>
                      </a:lnTo>
                      <a:lnTo>
                        <a:pt x="646" y="236"/>
                      </a:lnTo>
                      <a:lnTo>
                        <a:pt x="645" y="236"/>
                      </a:lnTo>
                      <a:lnTo>
                        <a:pt x="642" y="234"/>
                      </a:lnTo>
                      <a:lnTo>
                        <a:pt x="641" y="234"/>
                      </a:lnTo>
                      <a:lnTo>
                        <a:pt x="641" y="233"/>
                      </a:lnTo>
                      <a:lnTo>
                        <a:pt x="638" y="233"/>
                      </a:lnTo>
                      <a:lnTo>
                        <a:pt x="635" y="233"/>
                      </a:lnTo>
                      <a:lnTo>
                        <a:pt x="635" y="233"/>
                      </a:lnTo>
                      <a:lnTo>
                        <a:pt x="637" y="233"/>
                      </a:lnTo>
                      <a:lnTo>
                        <a:pt x="637" y="236"/>
                      </a:lnTo>
                      <a:lnTo>
                        <a:pt x="639" y="237"/>
                      </a:lnTo>
                      <a:lnTo>
                        <a:pt x="643" y="238"/>
                      </a:lnTo>
                      <a:lnTo>
                        <a:pt x="645" y="241"/>
                      </a:lnTo>
                      <a:lnTo>
                        <a:pt x="647" y="244"/>
                      </a:lnTo>
                      <a:lnTo>
                        <a:pt x="651" y="246"/>
                      </a:lnTo>
                      <a:lnTo>
                        <a:pt x="650" y="249"/>
                      </a:lnTo>
                      <a:lnTo>
                        <a:pt x="650" y="249"/>
                      </a:lnTo>
                      <a:lnTo>
                        <a:pt x="648" y="250"/>
                      </a:lnTo>
                      <a:lnTo>
                        <a:pt x="646" y="252"/>
                      </a:lnTo>
                      <a:lnTo>
                        <a:pt x="645" y="252"/>
                      </a:lnTo>
                      <a:lnTo>
                        <a:pt x="643" y="253"/>
                      </a:lnTo>
                      <a:lnTo>
                        <a:pt x="642" y="253"/>
                      </a:lnTo>
                      <a:lnTo>
                        <a:pt x="642" y="254"/>
                      </a:lnTo>
                      <a:lnTo>
                        <a:pt x="638" y="254"/>
                      </a:lnTo>
                      <a:lnTo>
                        <a:pt x="638" y="254"/>
                      </a:lnTo>
                      <a:lnTo>
                        <a:pt x="637" y="254"/>
                      </a:lnTo>
                      <a:lnTo>
                        <a:pt x="635" y="255"/>
                      </a:lnTo>
                      <a:lnTo>
                        <a:pt x="628" y="255"/>
                      </a:lnTo>
                      <a:lnTo>
                        <a:pt x="626" y="254"/>
                      </a:lnTo>
                      <a:lnTo>
                        <a:pt x="626" y="254"/>
                      </a:lnTo>
                      <a:lnTo>
                        <a:pt x="625" y="253"/>
                      </a:lnTo>
                      <a:lnTo>
                        <a:pt x="625" y="252"/>
                      </a:lnTo>
                      <a:lnTo>
                        <a:pt x="633" y="252"/>
                      </a:lnTo>
                      <a:lnTo>
                        <a:pt x="633" y="249"/>
                      </a:lnTo>
                      <a:lnTo>
                        <a:pt x="631" y="249"/>
                      </a:lnTo>
                      <a:lnTo>
                        <a:pt x="631" y="250"/>
                      </a:lnTo>
                      <a:lnTo>
                        <a:pt x="630" y="250"/>
                      </a:lnTo>
                      <a:lnTo>
                        <a:pt x="629" y="249"/>
                      </a:lnTo>
                      <a:lnTo>
                        <a:pt x="628" y="249"/>
                      </a:lnTo>
                      <a:lnTo>
                        <a:pt x="625" y="249"/>
                      </a:lnTo>
                      <a:lnTo>
                        <a:pt x="624" y="249"/>
                      </a:lnTo>
                      <a:lnTo>
                        <a:pt x="621" y="249"/>
                      </a:lnTo>
                      <a:lnTo>
                        <a:pt x="621" y="249"/>
                      </a:lnTo>
                      <a:lnTo>
                        <a:pt x="620" y="248"/>
                      </a:lnTo>
                      <a:lnTo>
                        <a:pt x="620" y="246"/>
                      </a:lnTo>
                      <a:lnTo>
                        <a:pt x="622" y="245"/>
                      </a:lnTo>
                      <a:lnTo>
                        <a:pt x="622" y="244"/>
                      </a:lnTo>
                      <a:lnTo>
                        <a:pt x="622" y="241"/>
                      </a:lnTo>
                      <a:lnTo>
                        <a:pt x="625" y="240"/>
                      </a:lnTo>
                      <a:lnTo>
                        <a:pt x="624" y="238"/>
                      </a:lnTo>
                      <a:lnTo>
                        <a:pt x="624" y="237"/>
                      </a:lnTo>
                      <a:lnTo>
                        <a:pt x="624" y="236"/>
                      </a:lnTo>
                      <a:lnTo>
                        <a:pt x="625" y="234"/>
                      </a:lnTo>
                      <a:lnTo>
                        <a:pt x="626" y="234"/>
                      </a:lnTo>
                      <a:lnTo>
                        <a:pt x="628" y="233"/>
                      </a:lnTo>
                      <a:lnTo>
                        <a:pt x="630" y="233"/>
                      </a:lnTo>
                      <a:lnTo>
                        <a:pt x="630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3" y="234"/>
                      </a:lnTo>
                      <a:lnTo>
                        <a:pt x="634" y="234"/>
                      </a:lnTo>
                      <a:lnTo>
                        <a:pt x="635" y="232"/>
                      </a:lnTo>
                      <a:lnTo>
                        <a:pt x="631" y="232"/>
                      </a:lnTo>
                      <a:lnTo>
                        <a:pt x="631" y="231"/>
                      </a:lnTo>
                      <a:lnTo>
                        <a:pt x="628" y="231"/>
                      </a:lnTo>
                      <a:lnTo>
                        <a:pt x="628" y="229"/>
                      </a:lnTo>
                      <a:lnTo>
                        <a:pt x="626" y="228"/>
                      </a:lnTo>
                      <a:lnTo>
                        <a:pt x="625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7"/>
                      </a:lnTo>
                      <a:lnTo>
                        <a:pt x="626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5"/>
                      </a:lnTo>
                      <a:lnTo>
                        <a:pt x="628" y="224"/>
                      </a:lnTo>
                      <a:lnTo>
                        <a:pt x="642" y="225"/>
                      </a:lnTo>
                      <a:lnTo>
                        <a:pt x="642" y="225"/>
                      </a:lnTo>
                      <a:lnTo>
                        <a:pt x="645" y="225"/>
                      </a:lnTo>
                      <a:lnTo>
                        <a:pt x="646" y="227"/>
                      </a:lnTo>
                      <a:lnTo>
                        <a:pt x="648" y="227"/>
                      </a:lnTo>
                      <a:lnTo>
                        <a:pt x="650" y="229"/>
                      </a:lnTo>
                      <a:lnTo>
                        <a:pt x="652" y="229"/>
                      </a:lnTo>
                      <a:lnTo>
                        <a:pt x="652" y="231"/>
                      </a:lnTo>
                      <a:lnTo>
                        <a:pt x="656" y="231"/>
                      </a:lnTo>
                      <a:lnTo>
                        <a:pt x="658" y="233"/>
                      </a:lnTo>
                      <a:lnTo>
                        <a:pt x="663" y="233"/>
                      </a:lnTo>
                      <a:lnTo>
                        <a:pt x="663" y="232"/>
                      </a:lnTo>
                      <a:lnTo>
                        <a:pt x="660" y="231"/>
                      </a:lnTo>
                      <a:lnTo>
                        <a:pt x="659" y="229"/>
                      </a:lnTo>
                      <a:lnTo>
                        <a:pt x="659" y="228"/>
                      </a:lnTo>
                      <a:lnTo>
                        <a:pt x="660" y="228"/>
                      </a:lnTo>
                      <a:lnTo>
                        <a:pt x="662" y="228"/>
                      </a:lnTo>
                      <a:lnTo>
                        <a:pt x="662" y="228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3" y="227"/>
                      </a:lnTo>
                      <a:lnTo>
                        <a:pt x="660" y="225"/>
                      </a:lnTo>
                      <a:lnTo>
                        <a:pt x="659" y="225"/>
                      </a:lnTo>
                      <a:lnTo>
                        <a:pt x="659" y="225"/>
                      </a:lnTo>
                      <a:lnTo>
                        <a:pt x="658" y="227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8" y="224"/>
                      </a:lnTo>
                      <a:lnTo>
                        <a:pt x="659" y="223"/>
                      </a:lnTo>
                      <a:lnTo>
                        <a:pt x="663" y="223"/>
                      </a:lnTo>
                      <a:lnTo>
                        <a:pt x="663" y="223"/>
                      </a:lnTo>
                      <a:lnTo>
                        <a:pt x="662" y="221"/>
                      </a:lnTo>
                      <a:lnTo>
                        <a:pt x="662" y="221"/>
                      </a:lnTo>
                      <a:lnTo>
                        <a:pt x="660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9" y="220"/>
                      </a:lnTo>
                      <a:lnTo>
                        <a:pt x="658" y="220"/>
                      </a:lnTo>
                      <a:lnTo>
                        <a:pt x="664" y="220"/>
                      </a:lnTo>
                      <a:lnTo>
                        <a:pt x="663" y="217"/>
                      </a:lnTo>
                      <a:lnTo>
                        <a:pt x="662" y="216"/>
                      </a:lnTo>
                      <a:lnTo>
                        <a:pt x="660" y="216"/>
                      </a:lnTo>
                      <a:lnTo>
                        <a:pt x="656" y="216"/>
                      </a:lnTo>
                      <a:lnTo>
                        <a:pt x="656" y="217"/>
                      </a:lnTo>
                      <a:lnTo>
                        <a:pt x="654" y="217"/>
                      </a:lnTo>
                      <a:lnTo>
                        <a:pt x="654" y="216"/>
                      </a:lnTo>
                      <a:lnTo>
                        <a:pt x="660" y="214"/>
                      </a:lnTo>
                      <a:lnTo>
                        <a:pt x="660" y="214"/>
                      </a:lnTo>
                      <a:lnTo>
                        <a:pt x="659" y="214"/>
                      </a:lnTo>
                      <a:lnTo>
                        <a:pt x="659" y="212"/>
                      </a:lnTo>
                      <a:lnTo>
                        <a:pt x="656" y="214"/>
                      </a:lnTo>
                      <a:lnTo>
                        <a:pt x="654" y="215"/>
                      </a:lnTo>
                      <a:lnTo>
                        <a:pt x="650" y="215"/>
                      </a:lnTo>
                      <a:lnTo>
                        <a:pt x="648" y="215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7" y="214"/>
                      </a:lnTo>
                      <a:lnTo>
                        <a:pt x="648" y="212"/>
                      </a:lnTo>
                      <a:lnTo>
                        <a:pt x="648" y="212"/>
                      </a:lnTo>
                      <a:lnTo>
                        <a:pt x="645" y="212"/>
                      </a:lnTo>
                      <a:lnTo>
                        <a:pt x="645" y="211"/>
                      </a:lnTo>
                      <a:lnTo>
                        <a:pt x="643" y="211"/>
                      </a:lnTo>
                      <a:lnTo>
                        <a:pt x="643" y="211"/>
                      </a:lnTo>
                      <a:lnTo>
                        <a:pt x="639" y="211"/>
                      </a:lnTo>
                      <a:lnTo>
                        <a:pt x="638" y="210"/>
                      </a:lnTo>
                      <a:lnTo>
                        <a:pt x="635" y="210"/>
                      </a:lnTo>
                      <a:lnTo>
                        <a:pt x="635" y="211"/>
                      </a:lnTo>
                      <a:lnTo>
                        <a:pt x="634" y="211"/>
                      </a:lnTo>
                      <a:lnTo>
                        <a:pt x="633" y="208"/>
                      </a:lnTo>
                      <a:lnTo>
                        <a:pt x="633" y="208"/>
                      </a:lnTo>
                      <a:lnTo>
                        <a:pt x="633" y="207"/>
                      </a:lnTo>
                      <a:lnTo>
                        <a:pt x="631" y="207"/>
                      </a:lnTo>
                      <a:lnTo>
                        <a:pt x="631" y="210"/>
                      </a:lnTo>
                      <a:lnTo>
                        <a:pt x="630" y="211"/>
                      </a:lnTo>
                      <a:lnTo>
                        <a:pt x="630" y="214"/>
                      </a:lnTo>
                      <a:lnTo>
                        <a:pt x="629" y="214"/>
                      </a:lnTo>
                      <a:lnTo>
                        <a:pt x="628" y="215"/>
                      </a:lnTo>
                      <a:lnTo>
                        <a:pt x="625" y="215"/>
                      </a:lnTo>
                      <a:lnTo>
                        <a:pt x="624" y="215"/>
                      </a:lnTo>
                      <a:lnTo>
                        <a:pt x="624" y="214"/>
                      </a:lnTo>
                      <a:lnTo>
                        <a:pt x="620" y="214"/>
                      </a:lnTo>
                      <a:lnTo>
                        <a:pt x="620" y="214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20" y="212"/>
                      </a:lnTo>
                      <a:lnTo>
                        <a:pt x="618" y="211"/>
                      </a:lnTo>
                      <a:lnTo>
                        <a:pt x="617" y="211"/>
                      </a:lnTo>
                      <a:lnTo>
                        <a:pt x="617" y="210"/>
                      </a:lnTo>
                      <a:lnTo>
                        <a:pt x="620" y="208"/>
                      </a:lnTo>
                      <a:lnTo>
                        <a:pt x="621" y="207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21" y="206"/>
                      </a:lnTo>
                      <a:lnTo>
                        <a:pt x="618" y="206"/>
                      </a:lnTo>
                      <a:lnTo>
                        <a:pt x="618" y="203"/>
                      </a:lnTo>
                      <a:lnTo>
                        <a:pt x="620" y="203"/>
                      </a:lnTo>
                      <a:lnTo>
                        <a:pt x="620" y="202"/>
                      </a:lnTo>
                      <a:lnTo>
                        <a:pt x="621" y="199"/>
                      </a:lnTo>
                      <a:lnTo>
                        <a:pt x="622" y="198"/>
                      </a:lnTo>
                      <a:lnTo>
                        <a:pt x="620" y="198"/>
                      </a:lnTo>
                      <a:lnTo>
                        <a:pt x="620" y="197"/>
                      </a:lnTo>
                      <a:lnTo>
                        <a:pt x="621" y="195"/>
                      </a:lnTo>
                      <a:lnTo>
                        <a:pt x="624" y="195"/>
                      </a:lnTo>
                      <a:lnTo>
                        <a:pt x="625" y="195"/>
                      </a:lnTo>
                      <a:lnTo>
                        <a:pt x="626" y="195"/>
                      </a:lnTo>
                      <a:lnTo>
                        <a:pt x="626" y="193"/>
                      </a:lnTo>
                      <a:lnTo>
                        <a:pt x="628" y="191"/>
                      </a:lnTo>
                      <a:lnTo>
                        <a:pt x="628" y="190"/>
                      </a:lnTo>
                      <a:lnTo>
                        <a:pt x="628" y="190"/>
                      </a:lnTo>
                      <a:lnTo>
                        <a:pt x="626" y="190"/>
                      </a:lnTo>
                      <a:lnTo>
                        <a:pt x="626" y="189"/>
                      </a:lnTo>
                      <a:lnTo>
                        <a:pt x="628" y="189"/>
                      </a:lnTo>
                      <a:lnTo>
                        <a:pt x="628" y="187"/>
                      </a:lnTo>
                      <a:lnTo>
                        <a:pt x="624" y="187"/>
                      </a:lnTo>
                      <a:lnTo>
                        <a:pt x="625" y="185"/>
                      </a:lnTo>
                      <a:lnTo>
                        <a:pt x="624" y="185"/>
                      </a:lnTo>
                      <a:lnTo>
                        <a:pt x="624" y="182"/>
                      </a:lnTo>
                      <a:lnTo>
                        <a:pt x="622" y="182"/>
                      </a:lnTo>
                      <a:lnTo>
                        <a:pt x="621" y="181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80"/>
                      </a:lnTo>
                      <a:lnTo>
                        <a:pt x="621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2" y="178"/>
                      </a:lnTo>
                      <a:lnTo>
                        <a:pt x="621" y="178"/>
                      </a:lnTo>
                      <a:lnTo>
                        <a:pt x="621" y="177"/>
                      </a:lnTo>
                      <a:lnTo>
                        <a:pt x="620" y="176"/>
                      </a:lnTo>
                      <a:lnTo>
                        <a:pt x="620" y="176"/>
                      </a:lnTo>
                      <a:lnTo>
                        <a:pt x="618" y="176"/>
                      </a:lnTo>
                      <a:lnTo>
                        <a:pt x="618" y="173"/>
                      </a:lnTo>
                      <a:lnTo>
                        <a:pt x="614" y="170"/>
                      </a:lnTo>
                      <a:lnTo>
                        <a:pt x="614" y="169"/>
                      </a:lnTo>
                      <a:lnTo>
                        <a:pt x="608" y="170"/>
                      </a:lnTo>
                      <a:lnTo>
                        <a:pt x="608" y="169"/>
                      </a:lnTo>
                      <a:lnTo>
                        <a:pt x="613" y="168"/>
                      </a:lnTo>
                      <a:lnTo>
                        <a:pt x="613" y="166"/>
                      </a:lnTo>
                      <a:lnTo>
                        <a:pt x="613" y="166"/>
                      </a:lnTo>
                      <a:lnTo>
                        <a:pt x="614" y="165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3" y="164"/>
                      </a:lnTo>
                      <a:lnTo>
                        <a:pt x="614" y="161"/>
                      </a:lnTo>
                      <a:lnTo>
                        <a:pt x="613" y="161"/>
                      </a:lnTo>
                      <a:lnTo>
                        <a:pt x="612" y="160"/>
                      </a:lnTo>
                      <a:lnTo>
                        <a:pt x="611" y="160"/>
                      </a:lnTo>
                      <a:lnTo>
                        <a:pt x="608" y="160"/>
                      </a:lnTo>
                      <a:lnTo>
                        <a:pt x="608" y="160"/>
                      </a:lnTo>
                      <a:lnTo>
                        <a:pt x="608" y="159"/>
                      </a:lnTo>
                      <a:lnTo>
                        <a:pt x="608" y="159"/>
                      </a:lnTo>
                      <a:lnTo>
                        <a:pt x="608" y="157"/>
                      </a:lnTo>
                      <a:lnTo>
                        <a:pt x="605" y="156"/>
                      </a:lnTo>
                      <a:lnTo>
                        <a:pt x="605" y="155"/>
                      </a:lnTo>
                      <a:lnTo>
                        <a:pt x="604" y="155"/>
                      </a:lnTo>
                      <a:lnTo>
                        <a:pt x="604" y="153"/>
                      </a:lnTo>
                      <a:lnTo>
                        <a:pt x="601" y="153"/>
                      </a:lnTo>
                      <a:lnTo>
                        <a:pt x="600" y="152"/>
                      </a:lnTo>
                      <a:lnTo>
                        <a:pt x="596" y="151"/>
                      </a:lnTo>
                      <a:lnTo>
                        <a:pt x="596" y="147"/>
                      </a:lnTo>
                      <a:lnTo>
                        <a:pt x="592" y="144"/>
                      </a:lnTo>
                      <a:lnTo>
                        <a:pt x="592" y="143"/>
                      </a:lnTo>
                      <a:lnTo>
                        <a:pt x="588" y="143"/>
                      </a:lnTo>
                      <a:lnTo>
                        <a:pt x="588" y="143"/>
                      </a:lnTo>
                      <a:lnTo>
                        <a:pt x="587" y="143"/>
                      </a:lnTo>
                      <a:lnTo>
                        <a:pt x="586" y="143"/>
                      </a:lnTo>
                      <a:lnTo>
                        <a:pt x="584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3"/>
                      </a:lnTo>
                      <a:lnTo>
                        <a:pt x="583" y="142"/>
                      </a:lnTo>
                      <a:lnTo>
                        <a:pt x="580" y="140"/>
                      </a:lnTo>
                      <a:lnTo>
                        <a:pt x="580" y="140"/>
                      </a:lnTo>
                      <a:lnTo>
                        <a:pt x="579" y="139"/>
                      </a:lnTo>
                      <a:lnTo>
                        <a:pt x="578" y="138"/>
                      </a:lnTo>
                      <a:lnTo>
                        <a:pt x="576" y="136"/>
                      </a:lnTo>
                      <a:lnTo>
                        <a:pt x="574" y="136"/>
                      </a:lnTo>
                      <a:lnTo>
                        <a:pt x="571" y="135"/>
                      </a:lnTo>
                      <a:lnTo>
                        <a:pt x="569" y="134"/>
                      </a:lnTo>
                      <a:lnTo>
                        <a:pt x="563" y="134"/>
                      </a:lnTo>
                      <a:lnTo>
                        <a:pt x="563" y="132"/>
                      </a:lnTo>
                      <a:lnTo>
                        <a:pt x="562" y="132"/>
                      </a:lnTo>
                      <a:lnTo>
                        <a:pt x="561" y="132"/>
                      </a:lnTo>
                      <a:lnTo>
                        <a:pt x="559" y="132"/>
                      </a:lnTo>
                      <a:lnTo>
                        <a:pt x="558" y="131"/>
                      </a:lnTo>
                      <a:lnTo>
                        <a:pt x="557" y="134"/>
                      </a:lnTo>
                      <a:lnTo>
                        <a:pt x="554" y="135"/>
                      </a:lnTo>
                      <a:lnTo>
                        <a:pt x="553" y="136"/>
                      </a:lnTo>
                      <a:lnTo>
                        <a:pt x="553" y="134"/>
                      </a:lnTo>
                      <a:lnTo>
                        <a:pt x="552" y="132"/>
                      </a:lnTo>
                      <a:lnTo>
                        <a:pt x="552" y="130"/>
                      </a:lnTo>
                      <a:lnTo>
                        <a:pt x="549" y="131"/>
                      </a:lnTo>
                      <a:lnTo>
                        <a:pt x="546" y="132"/>
                      </a:lnTo>
                      <a:lnTo>
                        <a:pt x="546" y="134"/>
                      </a:lnTo>
                      <a:lnTo>
                        <a:pt x="539" y="134"/>
                      </a:lnTo>
                      <a:lnTo>
                        <a:pt x="537" y="135"/>
                      </a:lnTo>
                      <a:lnTo>
                        <a:pt x="537" y="135"/>
                      </a:lnTo>
                      <a:lnTo>
                        <a:pt x="536" y="135"/>
                      </a:lnTo>
                      <a:lnTo>
                        <a:pt x="535" y="135"/>
                      </a:lnTo>
                      <a:lnTo>
                        <a:pt x="533" y="134"/>
                      </a:lnTo>
                      <a:lnTo>
                        <a:pt x="533" y="135"/>
                      </a:lnTo>
                      <a:lnTo>
                        <a:pt x="533" y="136"/>
                      </a:lnTo>
                      <a:lnTo>
                        <a:pt x="532" y="138"/>
                      </a:lnTo>
                      <a:lnTo>
                        <a:pt x="531" y="138"/>
                      </a:lnTo>
                      <a:lnTo>
                        <a:pt x="529" y="138"/>
                      </a:lnTo>
                      <a:lnTo>
                        <a:pt x="528" y="136"/>
                      </a:lnTo>
                      <a:lnTo>
                        <a:pt x="528" y="135"/>
                      </a:lnTo>
                      <a:lnTo>
                        <a:pt x="527" y="132"/>
                      </a:lnTo>
                      <a:lnTo>
                        <a:pt x="527" y="132"/>
                      </a:lnTo>
                      <a:lnTo>
                        <a:pt x="523" y="134"/>
                      </a:lnTo>
                      <a:lnTo>
                        <a:pt x="519" y="134"/>
                      </a:lnTo>
                      <a:lnTo>
                        <a:pt x="518" y="135"/>
                      </a:lnTo>
                      <a:lnTo>
                        <a:pt x="518" y="136"/>
                      </a:lnTo>
                      <a:lnTo>
                        <a:pt x="515" y="135"/>
                      </a:lnTo>
                      <a:lnTo>
                        <a:pt x="514" y="132"/>
                      </a:lnTo>
                      <a:lnTo>
                        <a:pt x="511" y="132"/>
                      </a:lnTo>
                      <a:lnTo>
                        <a:pt x="511" y="132"/>
                      </a:lnTo>
                      <a:lnTo>
                        <a:pt x="510" y="134"/>
                      </a:lnTo>
                      <a:lnTo>
                        <a:pt x="508" y="135"/>
                      </a:lnTo>
                      <a:lnTo>
                        <a:pt x="508" y="136"/>
                      </a:lnTo>
                      <a:lnTo>
                        <a:pt x="510" y="136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0"/>
                      </a:lnTo>
                      <a:lnTo>
                        <a:pt x="510" y="142"/>
                      </a:lnTo>
                      <a:lnTo>
                        <a:pt x="501" y="140"/>
                      </a:lnTo>
                      <a:lnTo>
                        <a:pt x="501" y="139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89" y="134"/>
                      </a:lnTo>
                      <a:lnTo>
                        <a:pt x="487" y="134"/>
                      </a:lnTo>
                      <a:lnTo>
                        <a:pt x="487" y="132"/>
                      </a:lnTo>
                      <a:lnTo>
                        <a:pt x="491" y="131"/>
                      </a:lnTo>
                      <a:lnTo>
                        <a:pt x="491" y="130"/>
                      </a:lnTo>
                      <a:lnTo>
                        <a:pt x="491" y="130"/>
                      </a:lnTo>
                      <a:lnTo>
                        <a:pt x="489" y="130"/>
                      </a:lnTo>
                      <a:lnTo>
                        <a:pt x="486" y="130"/>
                      </a:lnTo>
                      <a:lnTo>
                        <a:pt x="484" y="128"/>
                      </a:lnTo>
                      <a:lnTo>
                        <a:pt x="482" y="127"/>
                      </a:lnTo>
                      <a:lnTo>
                        <a:pt x="478" y="128"/>
                      </a:lnTo>
                      <a:lnTo>
                        <a:pt x="478" y="127"/>
                      </a:lnTo>
                      <a:lnTo>
                        <a:pt x="477" y="127"/>
                      </a:lnTo>
                      <a:lnTo>
                        <a:pt x="477" y="123"/>
                      </a:lnTo>
                      <a:lnTo>
                        <a:pt x="476" y="123"/>
                      </a:lnTo>
                      <a:lnTo>
                        <a:pt x="476" y="122"/>
                      </a:lnTo>
                      <a:lnTo>
                        <a:pt x="477" y="122"/>
                      </a:lnTo>
                      <a:lnTo>
                        <a:pt x="478" y="121"/>
                      </a:lnTo>
                      <a:lnTo>
                        <a:pt x="480" y="119"/>
                      </a:lnTo>
                      <a:lnTo>
                        <a:pt x="481" y="121"/>
                      </a:lnTo>
                      <a:lnTo>
                        <a:pt x="481" y="121"/>
                      </a:lnTo>
                      <a:lnTo>
                        <a:pt x="482" y="121"/>
                      </a:lnTo>
                      <a:lnTo>
                        <a:pt x="484" y="123"/>
                      </a:lnTo>
                      <a:lnTo>
                        <a:pt x="486" y="123"/>
                      </a:lnTo>
                      <a:lnTo>
                        <a:pt x="489" y="123"/>
                      </a:lnTo>
                      <a:lnTo>
                        <a:pt x="491" y="123"/>
                      </a:lnTo>
                      <a:lnTo>
                        <a:pt x="493" y="123"/>
                      </a:lnTo>
                      <a:lnTo>
                        <a:pt x="490" y="122"/>
                      </a:lnTo>
                      <a:lnTo>
                        <a:pt x="490" y="121"/>
                      </a:lnTo>
                      <a:lnTo>
                        <a:pt x="495" y="119"/>
                      </a:lnTo>
                      <a:lnTo>
                        <a:pt x="499" y="118"/>
                      </a:lnTo>
                      <a:lnTo>
                        <a:pt x="503" y="117"/>
                      </a:lnTo>
                      <a:lnTo>
                        <a:pt x="510" y="117"/>
                      </a:lnTo>
                      <a:lnTo>
                        <a:pt x="510" y="117"/>
                      </a:lnTo>
                      <a:lnTo>
                        <a:pt x="511" y="117"/>
                      </a:lnTo>
                      <a:lnTo>
                        <a:pt x="511" y="115"/>
                      </a:lnTo>
                      <a:lnTo>
                        <a:pt x="521" y="115"/>
                      </a:lnTo>
                      <a:lnTo>
                        <a:pt x="521" y="115"/>
                      </a:lnTo>
                      <a:lnTo>
                        <a:pt x="523" y="115"/>
                      </a:lnTo>
                      <a:lnTo>
                        <a:pt x="523" y="115"/>
                      </a:lnTo>
                      <a:lnTo>
                        <a:pt x="523" y="117"/>
                      </a:lnTo>
                      <a:lnTo>
                        <a:pt x="524" y="117"/>
                      </a:lnTo>
                      <a:lnTo>
                        <a:pt x="525" y="118"/>
                      </a:lnTo>
                      <a:lnTo>
                        <a:pt x="525" y="117"/>
                      </a:lnTo>
                      <a:lnTo>
                        <a:pt x="527" y="115"/>
                      </a:lnTo>
                      <a:lnTo>
                        <a:pt x="528" y="115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8" y="114"/>
                      </a:lnTo>
                      <a:lnTo>
                        <a:pt x="527" y="111"/>
                      </a:lnTo>
                      <a:lnTo>
                        <a:pt x="516" y="111"/>
                      </a:lnTo>
                      <a:lnTo>
                        <a:pt x="515" y="113"/>
                      </a:lnTo>
                      <a:lnTo>
                        <a:pt x="512" y="113"/>
                      </a:lnTo>
                      <a:lnTo>
                        <a:pt x="508" y="113"/>
                      </a:lnTo>
                      <a:lnTo>
                        <a:pt x="506" y="113"/>
                      </a:lnTo>
                      <a:lnTo>
                        <a:pt x="503" y="114"/>
                      </a:lnTo>
                      <a:lnTo>
                        <a:pt x="502" y="113"/>
                      </a:lnTo>
                      <a:lnTo>
                        <a:pt x="501" y="110"/>
                      </a:lnTo>
                      <a:lnTo>
                        <a:pt x="501" y="109"/>
                      </a:lnTo>
                      <a:lnTo>
                        <a:pt x="498" y="108"/>
                      </a:lnTo>
                      <a:lnTo>
                        <a:pt x="497" y="110"/>
                      </a:lnTo>
                      <a:lnTo>
                        <a:pt x="495" y="113"/>
                      </a:lnTo>
                      <a:lnTo>
                        <a:pt x="494" y="114"/>
                      </a:lnTo>
                      <a:lnTo>
                        <a:pt x="491" y="114"/>
                      </a:lnTo>
                      <a:lnTo>
                        <a:pt x="490" y="114"/>
                      </a:lnTo>
                      <a:lnTo>
                        <a:pt x="489" y="113"/>
                      </a:lnTo>
                      <a:lnTo>
                        <a:pt x="487" y="113"/>
                      </a:lnTo>
                      <a:lnTo>
                        <a:pt x="486" y="113"/>
                      </a:lnTo>
                      <a:lnTo>
                        <a:pt x="485" y="113"/>
                      </a:lnTo>
                      <a:lnTo>
                        <a:pt x="484" y="113"/>
                      </a:lnTo>
                      <a:lnTo>
                        <a:pt x="484" y="113"/>
                      </a:lnTo>
                      <a:lnTo>
                        <a:pt x="482" y="111"/>
                      </a:lnTo>
                      <a:lnTo>
                        <a:pt x="482" y="111"/>
                      </a:lnTo>
                      <a:lnTo>
                        <a:pt x="481" y="110"/>
                      </a:lnTo>
                      <a:lnTo>
                        <a:pt x="480" y="110"/>
                      </a:lnTo>
                      <a:lnTo>
                        <a:pt x="480" y="109"/>
                      </a:lnTo>
                      <a:lnTo>
                        <a:pt x="476" y="109"/>
                      </a:lnTo>
                      <a:lnTo>
                        <a:pt x="474" y="106"/>
                      </a:lnTo>
                      <a:lnTo>
                        <a:pt x="473" y="106"/>
                      </a:lnTo>
                      <a:lnTo>
                        <a:pt x="472" y="105"/>
                      </a:lnTo>
                      <a:lnTo>
                        <a:pt x="472" y="104"/>
                      </a:lnTo>
                      <a:lnTo>
                        <a:pt x="470" y="104"/>
                      </a:lnTo>
                      <a:lnTo>
                        <a:pt x="470" y="102"/>
                      </a:lnTo>
                      <a:lnTo>
                        <a:pt x="470" y="101"/>
                      </a:lnTo>
                      <a:lnTo>
                        <a:pt x="469" y="101"/>
                      </a:lnTo>
                      <a:lnTo>
                        <a:pt x="469" y="100"/>
                      </a:lnTo>
                      <a:lnTo>
                        <a:pt x="472" y="97"/>
                      </a:lnTo>
                      <a:lnTo>
                        <a:pt x="472" y="96"/>
                      </a:lnTo>
                      <a:lnTo>
                        <a:pt x="473" y="96"/>
                      </a:lnTo>
                      <a:lnTo>
                        <a:pt x="474" y="94"/>
                      </a:lnTo>
                      <a:lnTo>
                        <a:pt x="476" y="94"/>
                      </a:lnTo>
                      <a:lnTo>
                        <a:pt x="477" y="94"/>
                      </a:lnTo>
                      <a:lnTo>
                        <a:pt x="480" y="94"/>
                      </a:lnTo>
                      <a:lnTo>
                        <a:pt x="482" y="94"/>
                      </a:lnTo>
                      <a:lnTo>
                        <a:pt x="482" y="94"/>
                      </a:lnTo>
                      <a:lnTo>
                        <a:pt x="484" y="94"/>
                      </a:lnTo>
                      <a:lnTo>
                        <a:pt x="484" y="93"/>
                      </a:lnTo>
                      <a:lnTo>
                        <a:pt x="489" y="93"/>
                      </a:lnTo>
                      <a:lnTo>
                        <a:pt x="489" y="93"/>
                      </a:lnTo>
                      <a:lnTo>
                        <a:pt x="498" y="92"/>
                      </a:lnTo>
                      <a:lnTo>
                        <a:pt x="498" y="92"/>
                      </a:lnTo>
                      <a:lnTo>
                        <a:pt x="503" y="92"/>
                      </a:lnTo>
                      <a:lnTo>
                        <a:pt x="503" y="92"/>
                      </a:lnTo>
                      <a:lnTo>
                        <a:pt x="506" y="90"/>
                      </a:lnTo>
                      <a:lnTo>
                        <a:pt x="506" y="90"/>
                      </a:lnTo>
                      <a:lnTo>
                        <a:pt x="508" y="90"/>
                      </a:lnTo>
                      <a:lnTo>
                        <a:pt x="508" y="89"/>
                      </a:lnTo>
                      <a:lnTo>
                        <a:pt x="511" y="89"/>
                      </a:lnTo>
                      <a:lnTo>
                        <a:pt x="511" y="89"/>
                      </a:lnTo>
                      <a:lnTo>
                        <a:pt x="514" y="89"/>
                      </a:lnTo>
                      <a:lnTo>
                        <a:pt x="514" y="88"/>
                      </a:lnTo>
                      <a:lnTo>
                        <a:pt x="514" y="88"/>
                      </a:lnTo>
                      <a:lnTo>
                        <a:pt x="515" y="88"/>
                      </a:lnTo>
                      <a:lnTo>
                        <a:pt x="516" y="89"/>
                      </a:lnTo>
                      <a:lnTo>
                        <a:pt x="518" y="89"/>
                      </a:lnTo>
                      <a:lnTo>
                        <a:pt x="518" y="88"/>
                      </a:lnTo>
                      <a:lnTo>
                        <a:pt x="524" y="88"/>
                      </a:lnTo>
                      <a:lnTo>
                        <a:pt x="524" y="89"/>
                      </a:lnTo>
                      <a:lnTo>
                        <a:pt x="527" y="88"/>
                      </a:lnTo>
                      <a:lnTo>
                        <a:pt x="527" y="89"/>
                      </a:lnTo>
                      <a:lnTo>
                        <a:pt x="529" y="90"/>
                      </a:lnTo>
                      <a:lnTo>
                        <a:pt x="529" y="89"/>
                      </a:lnTo>
                      <a:lnTo>
                        <a:pt x="529" y="89"/>
                      </a:lnTo>
                      <a:lnTo>
                        <a:pt x="531" y="88"/>
                      </a:lnTo>
                      <a:lnTo>
                        <a:pt x="531" y="88"/>
                      </a:lnTo>
                      <a:lnTo>
                        <a:pt x="533" y="88"/>
                      </a:lnTo>
                      <a:lnTo>
                        <a:pt x="536" y="85"/>
                      </a:lnTo>
                      <a:lnTo>
                        <a:pt x="537" y="85"/>
                      </a:lnTo>
                      <a:lnTo>
                        <a:pt x="537" y="84"/>
                      </a:lnTo>
                      <a:lnTo>
                        <a:pt x="540" y="83"/>
                      </a:lnTo>
                      <a:lnTo>
                        <a:pt x="541" y="81"/>
                      </a:lnTo>
                      <a:lnTo>
                        <a:pt x="542" y="80"/>
                      </a:lnTo>
                      <a:lnTo>
                        <a:pt x="542" y="79"/>
                      </a:lnTo>
                      <a:lnTo>
                        <a:pt x="542" y="77"/>
                      </a:lnTo>
                      <a:lnTo>
                        <a:pt x="542" y="76"/>
                      </a:lnTo>
                      <a:lnTo>
                        <a:pt x="541" y="75"/>
                      </a:lnTo>
                      <a:lnTo>
                        <a:pt x="542" y="75"/>
                      </a:lnTo>
                      <a:lnTo>
                        <a:pt x="542" y="73"/>
                      </a:lnTo>
                      <a:lnTo>
                        <a:pt x="544" y="73"/>
                      </a:lnTo>
                      <a:lnTo>
                        <a:pt x="544" y="72"/>
                      </a:lnTo>
                      <a:lnTo>
                        <a:pt x="542" y="72"/>
                      </a:lnTo>
                      <a:lnTo>
                        <a:pt x="542" y="71"/>
                      </a:lnTo>
                      <a:lnTo>
                        <a:pt x="542" y="70"/>
                      </a:lnTo>
                      <a:lnTo>
                        <a:pt x="544" y="70"/>
                      </a:lnTo>
                      <a:lnTo>
                        <a:pt x="544" y="68"/>
                      </a:lnTo>
                      <a:lnTo>
                        <a:pt x="541" y="68"/>
                      </a:lnTo>
                      <a:lnTo>
                        <a:pt x="540" y="70"/>
                      </a:lnTo>
                      <a:lnTo>
                        <a:pt x="539" y="70"/>
                      </a:lnTo>
                      <a:lnTo>
                        <a:pt x="537" y="68"/>
                      </a:lnTo>
                      <a:lnTo>
                        <a:pt x="535" y="68"/>
                      </a:lnTo>
                      <a:lnTo>
                        <a:pt x="533" y="68"/>
                      </a:lnTo>
                      <a:lnTo>
                        <a:pt x="532" y="70"/>
                      </a:lnTo>
                      <a:lnTo>
                        <a:pt x="531" y="71"/>
                      </a:lnTo>
                      <a:lnTo>
                        <a:pt x="528" y="71"/>
                      </a:lnTo>
                      <a:lnTo>
                        <a:pt x="527" y="70"/>
                      </a:lnTo>
                      <a:lnTo>
                        <a:pt x="525" y="68"/>
                      </a:lnTo>
                      <a:lnTo>
                        <a:pt x="523" y="68"/>
                      </a:lnTo>
                      <a:lnTo>
                        <a:pt x="523" y="68"/>
                      </a:lnTo>
                      <a:lnTo>
                        <a:pt x="520" y="68"/>
                      </a:lnTo>
                      <a:lnTo>
                        <a:pt x="519" y="70"/>
                      </a:lnTo>
                      <a:lnTo>
                        <a:pt x="516" y="70"/>
                      </a:lnTo>
                      <a:lnTo>
                        <a:pt x="515" y="71"/>
                      </a:lnTo>
                      <a:lnTo>
                        <a:pt x="514" y="70"/>
                      </a:lnTo>
                      <a:lnTo>
                        <a:pt x="514" y="68"/>
                      </a:lnTo>
                      <a:lnTo>
                        <a:pt x="512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7"/>
                      </a:lnTo>
                      <a:lnTo>
                        <a:pt x="514" y="66"/>
                      </a:lnTo>
                      <a:lnTo>
                        <a:pt x="514" y="66"/>
                      </a:lnTo>
                      <a:lnTo>
                        <a:pt x="515" y="64"/>
                      </a:lnTo>
                      <a:lnTo>
                        <a:pt x="515" y="63"/>
                      </a:lnTo>
                      <a:lnTo>
                        <a:pt x="515" y="62"/>
                      </a:lnTo>
                      <a:lnTo>
                        <a:pt x="516" y="60"/>
                      </a:lnTo>
                      <a:lnTo>
                        <a:pt x="518" y="60"/>
                      </a:lnTo>
                      <a:lnTo>
                        <a:pt x="518" y="59"/>
                      </a:lnTo>
                      <a:lnTo>
                        <a:pt x="521" y="59"/>
                      </a:lnTo>
                      <a:lnTo>
                        <a:pt x="521" y="58"/>
                      </a:lnTo>
                      <a:lnTo>
                        <a:pt x="523" y="58"/>
                      </a:lnTo>
                      <a:lnTo>
                        <a:pt x="523" y="58"/>
                      </a:lnTo>
                      <a:lnTo>
                        <a:pt x="525" y="58"/>
                      </a:lnTo>
                      <a:lnTo>
                        <a:pt x="525" y="56"/>
                      </a:lnTo>
                      <a:lnTo>
                        <a:pt x="531" y="56"/>
                      </a:lnTo>
                      <a:lnTo>
                        <a:pt x="531" y="56"/>
                      </a:lnTo>
                      <a:lnTo>
                        <a:pt x="532" y="56"/>
                      </a:lnTo>
                      <a:lnTo>
                        <a:pt x="532" y="55"/>
                      </a:lnTo>
                      <a:lnTo>
                        <a:pt x="535" y="55"/>
                      </a:lnTo>
                      <a:lnTo>
                        <a:pt x="535" y="55"/>
                      </a:lnTo>
                      <a:lnTo>
                        <a:pt x="537" y="55"/>
                      </a:lnTo>
                      <a:lnTo>
                        <a:pt x="537" y="54"/>
                      </a:lnTo>
                      <a:lnTo>
                        <a:pt x="539" y="54"/>
                      </a:lnTo>
                      <a:lnTo>
                        <a:pt x="539" y="54"/>
                      </a:lnTo>
                      <a:lnTo>
                        <a:pt x="540" y="54"/>
                      </a:lnTo>
                      <a:lnTo>
                        <a:pt x="540" y="53"/>
                      </a:lnTo>
                      <a:lnTo>
                        <a:pt x="541" y="53"/>
                      </a:lnTo>
                      <a:lnTo>
                        <a:pt x="541" y="53"/>
                      </a:lnTo>
                      <a:lnTo>
                        <a:pt x="542" y="53"/>
                      </a:lnTo>
                      <a:lnTo>
                        <a:pt x="544" y="51"/>
                      </a:lnTo>
                      <a:lnTo>
                        <a:pt x="549" y="50"/>
                      </a:lnTo>
                      <a:lnTo>
                        <a:pt x="549" y="50"/>
                      </a:lnTo>
                      <a:lnTo>
                        <a:pt x="550" y="50"/>
                      </a:lnTo>
                      <a:lnTo>
                        <a:pt x="550" y="49"/>
                      </a:lnTo>
                      <a:lnTo>
                        <a:pt x="559" y="50"/>
                      </a:lnTo>
                      <a:lnTo>
                        <a:pt x="559" y="50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1" y="51"/>
                      </a:lnTo>
                      <a:lnTo>
                        <a:pt x="562" y="51"/>
                      </a:lnTo>
                      <a:lnTo>
                        <a:pt x="563" y="54"/>
                      </a:lnTo>
                      <a:lnTo>
                        <a:pt x="565" y="54"/>
                      </a:lnTo>
                      <a:lnTo>
                        <a:pt x="565" y="53"/>
                      </a:lnTo>
                      <a:lnTo>
                        <a:pt x="566" y="53"/>
                      </a:lnTo>
                      <a:lnTo>
                        <a:pt x="566" y="53"/>
                      </a:lnTo>
                      <a:lnTo>
                        <a:pt x="566" y="51"/>
                      </a:lnTo>
                      <a:lnTo>
                        <a:pt x="565" y="51"/>
                      </a:lnTo>
                      <a:lnTo>
                        <a:pt x="565" y="51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3" y="50"/>
                      </a:lnTo>
                      <a:lnTo>
                        <a:pt x="563" y="49"/>
                      </a:lnTo>
                      <a:lnTo>
                        <a:pt x="563" y="46"/>
                      </a:lnTo>
                      <a:lnTo>
                        <a:pt x="565" y="45"/>
                      </a:lnTo>
                      <a:lnTo>
                        <a:pt x="565" y="43"/>
                      </a:lnTo>
                      <a:lnTo>
                        <a:pt x="566" y="41"/>
                      </a:lnTo>
                      <a:lnTo>
                        <a:pt x="566" y="39"/>
                      </a:lnTo>
                      <a:lnTo>
                        <a:pt x="567" y="38"/>
                      </a:lnTo>
                      <a:lnTo>
                        <a:pt x="570" y="37"/>
                      </a:lnTo>
                      <a:lnTo>
                        <a:pt x="570" y="38"/>
                      </a:lnTo>
                      <a:lnTo>
                        <a:pt x="574" y="38"/>
                      </a:lnTo>
                      <a:lnTo>
                        <a:pt x="574" y="39"/>
                      </a:lnTo>
                      <a:lnTo>
                        <a:pt x="575" y="39"/>
                      </a:lnTo>
                      <a:lnTo>
                        <a:pt x="576" y="41"/>
                      </a:lnTo>
                      <a:lnTo>
                        <a:pt x="576" y="42"/>
                      </a:lnTo>
                      <a:lnTo>
                        <a:pt x="578" y="43"/>
                      </a:lnTo>
                      <a:lnTo>
                        <a:pt x="578" y="43"/>
                      </a:lnTo>
                      <a:lnTo>
                        <a:pt x="578" y="46"/>
                      </a:lnTo>
                      <a:lnTo>
                        <a:pt x="579" y="46"/>
                      </a:lnTo>
                      <a:lnTo>
                        <a:pt x="580" y="49"/>
                      </a:lnTo>
                      <a:lnTo>
                        <a:pt x="582" y="49"/>
                      </a:lnTo>
                      <a:lnTo>
                        <a:pt x="582" y="47"/>
                      </a:lnTo>
                      <a:lnTo>
                        <a:pt x="580" y="46"/>
                      </a:lnTo>
                      <a:lnTo>
                        <a:pt x="579" y="43"/>
                      </a:lnTo>
                      <a:lnTo>
                        <a:pt x="579" y="41"/>
                      </a:lnTo>
                      <a:lnTo>
                        <a:pt x="579" y="41"/>
                      </a:lnTo>
                      <a:lnTo>
                        <a:pt x="578" y="39"/>
                      </a:lnTo>
                      <a:lnTo>
                        <a:pt x="578" y="38"/>
                      </a:lnTo>
                      <a:lnTo>
                        <a:pt x="580" y="38"/>
                      </a:lnTo>
                      <a:lnTo>
                        <a:pt x="582" y="37"/>
                      </a:lnTo>
                      <a:lnTo>
                        <a:pt x="583" y="36"/>
                      </a:lnTo>
                      <a:lnTo>
                        <a:pt x="586" y="36"/>
                      </a:lnTo>
                      <a:lnTo>
                        <a:pt x="586" y="34"/>
                      </a:lnTo>
                      <a:lnTo>
                        <a:pt x="591" y="34"/>
                      </a:lnTo>
                      <a:lnTo>
                        <a:pt x="591" y="34"/>
                      </a:lnTo>
                      <a:lnTo>
                        <a:pt x="595" y="34"/>
                      </a:lnTo>
                      <a:lnTo>
                        <a:pt x="595" y="33"/>
                      </a:lnTo>
                      <a:lnTo>
                        <a:pt x="600" y="33"/>
                      </a:lnTo>
                      <a:lnTo>
                        <a:pt x="600" y="33"/>
                      </a:lnTo>
                      <a:lnTo>
                        <a:pt x="601" y="33"/>
                      </a:lnTo>
                      <a:lnTo>
                        <a:pt x="601" y="32"/>
                      </a:lnTo>
                      <a:lnTo>
                        <a:pt x="607" y="32"/>
                      </a:lnTo>
                      <a:lnTo>
                        <a:pt x="607" y="32"/>
                      </a:lnTo>
                      <a:lnTo>
                        <a:pt x="608" y="32"/>
                      </a:lnTo>
                      <a:lnTo>
                        <a:pt x="611" y="32"/>
                      </a:lnTo>
                      <a:lnTo>
                        <a:pt x="612" y="33"/>
                      </a:lnTo>
                      <a:lnTo>
                        <a:pt x="613" y="34"/>
                      </a:lnTo>
                      <a:lnTo>
                        <a:pt x="614" y="34"/>
                      </a:lnTo>
                      <a:lnTo>
                        <a:pt x="616" y="32"/>
                      </a:lnTo>
                      <a:lnTo>
                        <a:pt x="618" y="30"/>
                      </a:lnTo>
                      <a:lnTo>
                        <a:pt x="618" y="32"/>
                      </a:lnTo>
                      <a:lnTo>
                        <a:pt x="620" y="32"/>
                      </a:lnTo>
                      <a:lnTo>
                        <a:pt x="620" y="33"/>
                      </a:lnTo>
                      <a:lnTo>
                        <a:pt x="621" y="33"/>
                      </a:lnTo>
                      <a:lnTo>
                        <a:pt x="622" y="33"/>
                      </a:lnTo>
                      <a:lnTo>
                        <a:pt x="622" y="34"/>
                      </a:lnTo>
                      <a:lnTo>
                        <a:pt x="622" y="33"/>
                      </a:lnTo>
                      <a:lnTo>
                        <a:pt x="624" y="33"/>
                      </a:lnTo>
                      <a:lnTo>
                        <a:pt x="624" y="32"/>
                      </a:lnTo>
                      <a:lnTo>
                        <a:pt x="622" y="32"/>
                      </a:lnTo>
                      <a:lnTo>
                        <a:pt x="624" y="29"/>
                      </a:lnTo>
                      <a:lnTo>
                        <a:pt x="631" y="28"/>
                      </a:lnTo>
                      <a:lnTo>
                        <a:pt x="633" y="30"/>
                      </a:lnTo>
                      <a:lnTo>
                        <a:pt x="633" y="30"/>
                      </a:lnTo>
                      <a:lnTo>
                        <a:pt x="633" y="32"/>
                      </a:lnTo>
                      <a:lnTo>
                        <a:pt x="634" y="32"/>
                      </a:lnTo>
                      <a:lnTo>
                        <a:pt x="634" y="33"/>
                      </a:lnTo>
                      <a:lnTo>
                        <a:pt x="634" y="33"/>
                      </a:lnTo>
                      <a:lnTo>
                        <a:pt x="634" y="34"/>
                      </a:lnTo>
                      <a:lnTo>
                        <a:pt x="635" y="34"/>
                      </a:lnTo>
                      <a:lnTo>
                        <a:pt x="635" y="36"/>
                      </a:lnTo>
                      <a:lnTo>
                        <a:pt x="635" y="36"/>
                      </a:lnTo>
                      <a:lnTo>
                        <a:pt x="635" y="38"/>
                      </a:lnTo>
                      <a:lnTo>
                        <a:pt x="635" y="39"/>
                      </a:lnTo>
                      <a:lnTo>
                        <a:pt x="635" y="41"/>
                      </a:lnTo>
                      <a:lnTo>
                        <a:pt x="635" y="41"/>
                      </a:lnTo>
                      <a:lnTo>
                        <a:pt x="637" y="46"/>
                      </a:lnTo>
                      <a:lnTo>
                        <a:pt x="638" y="46"/>
                      </a:lnTo>
                      <a:lnTo>
                        <a:pt x="638" y="45"/>
                      </a:lnTo>
                      <a:lnTo>
                        <a:pt x="637" y="45"/>
                      </a:lnTo>
                      <a:lnTo>
                        <a:pt x="638" y="43"/>
                      </a:lnTo>
                      <a:lnTo>
                        <a:pt x="639" y="43"/>
                      </a:lnTo>
                      <a:lnTo>
                        <a:pt x="641" y="41"/>
                      </a:lnTo>
                      <a:lnTo>
                        <a:pt x="642" y="41"/>
                      </a:lnTo>
                      <a:lnTo>
                        <a:pt x="643" y="39"/>
                      </a:lnTo>
                      <a:lnTo>
                        <a:pt x="645" y="39"/>
                      </a:lnTo>
                      <a:lnTo>
                        <a:pt x="645" y="38"/>
                      </a:lnTo>
                      <a:lnTo>
                        <a:pt x="646" y="38"/>
                      </a:lnTo>
                      <a:lnTo>
                        <a:pt x="646" y="39"/>
                      </a:lnTo>
                      <a:lnTo>
                        <a:pt x="647" y="41"/>
                      </a:lnTo>
                      <a:lnTo>
                        <a:pt x="652" y="41"/>
                      </a:lnTo>
                      <a:lnTo>
                        <a:pt x="652" y="39"/>
                      </a:lnTo>
                      <a:lnTo>
                        <a:pt x="654" y="39"/>
                      </a:lnTo>
                      <a:lnTo>
                        <a:pt x="654" y="42"/>
                      </a:lnTo>
                      <a:lnTo>
                        <a:pt x="654" y="42"/>
                      </a:lnTo>
                      <a:lnTo>
                        <a:pt x="655" y="42"/>
                      </a:lnTo>
                      <a:lnTo>
                        <a:pt x="655" y="41"/>
                      </a:lnTo>
                      <a:lnTo>
                        <a:pt x="655" y="41"/>
                      </a:lnTo>
                      <a:lnTo>
                        <a:pt x="655" y="42"/>
                      </a:lnTo>
                      <a:lnTo>
                        <a:pt x="658" y="42"/>
                      </a:lnTo>
                      <a:lnTo>
                        <a:pt x="658" y="42"/>
                      </a:lnTo>
                      <a:lnTo>
                        <a:pt x="659" y="42"/>
                      </a:lnTo>
                      <a:lnTo>
                        <a:pt x="659" y="43"/>
                      </a:lnTo>
                      <a:lnTo>
                        <a:pt x="663" y="43"/>
                      </a:lnTo>
                      <a:lnTo>
                        <a:pt x="663" y="45"/>
                      </a:lnTo>
                      <a:lnTo>
                        <a:pt x="664" y="46"/>
                      </a:lnTo>
                      <a:lnTo>
                        <a:pt x="665" y="46"/>
                      </a:lnTo>
                      <a:lnTo>
                        <a:pt x="667" y="46"/>
                      </a:lnTo>
                      <a:lnTo>
                        <a:pt x="667" y="45"/>
                      </a:lnTo>
                      <a:lnTo>
                        <a:pt x="668" y="45"/>
                      </a:lnTo>
                      <a:lnTo>
                        <a:pt x="668" y="43"/>
                      </a:lnTo>
                      <a:lnTo>
                        <a:pt x="668" y="43"/>
                      </a:lnTo>
                      <a:lnTo>
                        <a:pt x="668" y="41"/>
                      </a:lnTo>
                      <a:lnTo>
                        <a:pt x="667" y="41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7"/>
                      </a:lnTo>
                      <a:lnTo>
                        <a:pt x="667" y="34"/>
                      </a:lnTo>
                      <a:lnTo>
                        <a:pt x="671" y="36"/>
                      </a:lnTo>
                      <a:lnTo>
                        <a:pt x="669" y="32"/>
                      </a:lnTo>
                      <a:lnTo>
                        <a:pt x="668" y="32"/>
                      </a:lnTo>
                      <a:lnTo>
                        <a:pt x="668" y="24"/>
                      </a:lnTo>
                      <a:lnTo>
                        <a:pt x="668" y="24"/>
                      </a:lnTo>
                      <a:lnTo>
                        <a:pt x="673" y="24"/>
                      </a:lnTo>
                      <a:lnTo>
                        <a:pt x="679" y="25"/>
                      </a:lnTo>
                      <a:lnTo>
                        <a:pt x="679" y="26"/>
                      </a:lnTo>
                      <a:lnTo>
                        <a:pt x="681" y="26"/>
                      </a:lnTo>
                      <a:lnTo>
                        <a:pt x="684" y="29"/>
                      </a:lnTo>
                      <a:lnTo>
                        <a:pt x="685" y="29"/>
                      </a:lnTo>
                      <a:lnTo>
                        <a:pt x="686" y="32"/>
                      </a:lnTo>
                      <a:lnTo>
                        <a:pt x="688" y="33"/>
                      </a:lnTo>
                      <a:lnTo>
                        <a:pt x="689" y="33"/>
                      </a:lnTo>
                      <a:lnTo>
                        <a:pt x="690" y="34"/>
                      </a:lnTo>
                      <a:lnTo>
                        <a:pt x="690" y="36"/>
                      </a:lnTo>
                      <a:lnTo>
                        <a:pt x="692" y="36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39"/>
                      </a:lnTo>
                      <a:lnTo>
                        <a:pt x="692" y="41"/>
                      </a:lnTo>
                      <a:lnTo>
                        <a:pt x="693" y="41"/>
                      </a:lnTo>
                      <a:lnTo>
                        <a:pt x="694" y="42"/>
                      </a:lnTo>
                      <a:lnTo>
                        <a:pt x="696" y="43"/>
                      </a:lnTo>
                      <a:lnTo>
                        <a:pt x="698" y="46"/>
                      </a:lnTo>
                      <a:lnTo>
                        <a:pt x="700" y="46"/>
                      </a:lnTo>
                      <a:lnTo>
                        <a:pt x="700" y="47"/>
                      </a:lnTo>
                      <a:lnTo>
                        <a:pt x="703" y="46"/>
                      </a:lnTo>
                      <a:lnTo>
                        <a:pt x="703" y="47"/>
                      </a:lnTo>
                      <a:lnTo>
                        <a:pt x="705" y="49"/>
                      </a:lnTo>
                      <a:lnTo>
                        <a:pt x="707" y="50"/>
                      </a:lnTo>
                      <a:lnTo>
                        <a:pt x="709" y="49"/>
                      </a:lnTo>
                      <a:lnTo>
                        <a:pt x="710" y="47"/>
                      </a:lnTo>
                      <a:lnTo>
                        <a:pt x="711" y="46"/>
                      </a:lnTo>
                      <a:lnTo>
                        <a:pt x="713" y="46"/>
                      </a:lnTo>
                      <a:lnTo>
                        <a:pt x="714" y="45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0" y="46"/>
                      </a:lnTo>
                      <a:lnTo>
                        <a:pt x="722" y="46"/>
                      </a:lnTo>
                      <a:lnTo>
                        <a:pt x="722" y="47"/>
                      </a:lnTo>
                      <a:lnTo>
                        <a:pt x="723" y="47"/>
                      </a:lnTo>
                      <a:lnTo>
                        <a:pt x="724" y="49"/>
                      </a:lnTo>
                      <a:lnTo>
                        <a:pt x="727" y="49"/>
                      </a:lnTo>
                      <a:lnTo>
                        <a:pt x="727" y="47"/>
                      </a:lnTo>
                      <a:lnTo>
                        <a:pt x="724" y="46"/>
                      </a:lnTo>
                      <a:lnTo>
                        <a:pt x="724" y="46"/>
                      </a:lnTo>
                      <a:lnTo>
                        <a:pt x="723" y="46"/>
                      </a:lnTo>
                      <a:lnTo>
                        <a:pt x="723" y="45"/>
                      </a:lnTo>
                      <a:lnTo>
                        <a:pt x="720" y="45"/>
                      </a:lnTo>
                      <a:lnTo>
                        <a:pt x="720" y="43"/>
                      </a:lnTo>
                      <a:lnTo>
                        <a:pt x="718" y="43"/>
                      </a:lnTo>
                      <a:lnTo>
                        <a:pt x="718" y="43"/>
                      </a:lnTo>
                      <a:lnTo>
                        <a:pt x="717" y="43"/>
                      </a:lnTo>
                      <a:lnTo>
                        <a:pt x="715" y="42"/>
                      </a:lnTo>
                      <a:lnTo>
                        <a:pt x="713" y="41"/>
                      </a:lnTo>
                      <a:lnTo>
                        <a:pt x="709" y="38"/>
                      </a:lnTo>
                      <a:lnTo>
                        <a:pt x="707" y="38"/>
                      </a:lnTo>
                      <a:lnTo>
                        <a:pt x="705" y="34"/>
                      </a:lnTo>
                      <a:lnTo>
                        <a:pt x="703" y="34"/>
                      </a:lnTo>
                      <a:lnTo>
                        <a:pt x="701" y="32"/>
                      </a:lnTo>
                      <a:lnTo>
                        <a:pt x="700" y="32"/>
                      </a:lnTo>
                      <a:lnTo>
                        <a:pt x="698" y="30"/>
                      </a:lnTo>
                      <a:lnTo>
                        <a:pt x="698" y="29"/>
                      </a:lnTo>
                      <a:lnTo>
                        <a:pt x="698" y="28"/>
                      </a:lnTo>
                      <a:lnTo>
                        <a:pt x="694" y="26"/>
                      </a:lnTo>
                      <a:lnTo>
                        <a:pt x="694" y="24"/>
                      </a:lnTo>
                      <a:lnTo>
                        <a:pt x="702" y="24"/>
                      </a:lnTo>
                      <a:lnTo>
                        <a:pt x="702" y="24"/>
                      </a:lnTo>
                      <a:lnTo>
                        <a:pt x="706" y="22"/>
                      </a:lnTo>
                      <a:lnTo>
                        <a:pt x="706" y="22"/>
                      </a:lnTo>
                      <a:lnTo>
                        <a:pt x="715" y="22"/>
                      </a:lnTo>
                      <a:lnTo>
                        <a:pt x="717" y="25"/>
                      </a:lnTo>
                      <a:lnTo>
                        <a:pt x="718" y="28"/>
                      </a:lnTo>
                      <a:lnTo>
                        <a:pt x="720" y="29"/>
                      </a:lnTo>
                      <a:lnTo>
                        <a:pt x="720" y="28"/>
                      </a:lnTo>
                      <a:lnTo>
                        <a:pt x="720" y="26"/>
                      </a:lnTo>
                      <a:lnTo>
                        <a:pt x="719" y="25"/>
                      </a:lnTo>
                      <a:lnTo>
                        <a:pt x="718" y="25"/>
                      </a:lnTo>
                      <a:lnTo>
                        <a:pt x="718" y="24"/>
                      </a:lnTo>
                      <a:lnTo>
                        <a:pt x="717" y="22"/>
                      </a:lnTo>
                      <a:lnTo>
                        <a:pt x="717" y="21"/>
                      </a:lnTo>
                      <a:lnTo>
                        <a:pt x="727" y="21"/>
                      </a:lnTo>
                      <a:lnTo>
                        <a:pt x="727" y="21"/>
                      </a:lnTo>
                      <a:lnTo>
                        <a:pt x="728" y="21"/>
                      </a:lnTo>
                      <a:lnTo>
                        <a:pt x="728" y="21"/>
                      </a:lnTo>
                      <a:lnTo>
                        <a:pt x="731" y="22"/>
                      </a:lnTo>
                      <a:lnTo>
                        <a:pt x="734" y="22"/>
                      </a:lnTo>
                      <a:lnTo>
                        <a:pt x="736" y="22"/>
                      </a:lnTo>
                      <a:lnTo>
                        <a:pt x="739" y="22"/>
                      </a:lnTo>
                      <a:lnTo>
                        <a:pt x="740" y="25"/>
                      </a:lnTo>
                      <a:lnTo>
                        <a:pt x="740" y="25"/>
                      </a:lnTo>
                      <a:lnTo>
                        <a:pt x="740" y="26"/>
                      </a:lnTo>
                      <a:lnTo>
                        <a:pt x="741" y="26"/>
                      </a:lnTo>
                      <a:lnTo>
                        <a:pt x="741" y="28"/>
                      </a:lnTo>
                      <a:lnTo>
                        <a:pt x="741" y="28"/>
                      </a:lnTo>
                      <a:lnTo>
                        <a:pt x="743" y="29"/>
                      </a:lnTo>
                      <a:lnTo>
                        <a:pt x="744" y="29"/>
                      </a:lnTo>
                      <a:lnTo>
                        <a:pt x="745" y="30"/>
                      </a:lnTo>
                      <a:lnTo>
                        <a:pt x="748" y="30"/>
                      </a:lnTo>
                      <a:lnTo>
                        <a:pt x="748" y="30"/>
                      </a:lnTo>
                      <a:lnTo>
                        <a:pt x="745" y="29"/>
                      </a:lnTo>
                      <a:lnTo>
                        <a:pt x="743" y="26"/>
                      </a:lnTo>
                      <a:lnTo>
                        <a:pt x="741" y="25"/>
                      </a:lnTo>
                      <a:lnTo>
                        <a:pt x="740" y="24"/>
                      </a:lnTo>
                      <a:lnTo>
                        <a:pt x="740" y="24"/>
                      </a:lnTo>
                      <a:lnTo>
                        <a:pt x="740" y="22"/>
                      </a:lnTo>
                      <a:lnTo>
                        <a:pt x="740" y="22"/>
                      </a:lnTo>
                      <a:lnTo>
                        <a:pt x="739" y="21"/>
                      </a:lnTo>
                      <a:lnTo>
                        <a:pt x="737" y="20"/>
                      </a:lnTo>
                      <a:lnTo>
                        <a:pt x="735" y="20"/>
                      </a:lnTo>
                      <a:lnTo>
                        <a:pt x="735" y="20"/>
                      </a:lnTo>
                      <a:lnTo>
                        <a:pt x="735" y="21"/>
                      </a:lnTo>
                      <a:lnTo>
                        <a:pt x="732" y="21"/>
                      </a:lnTo>
                      <a:lnTo>
                        <a:pt x="732" y="21"/>
                      </a:lnTo>
                      <a:lnTo>
                        <a:pt x="730" y="21"/>
                      </a:lnTo>
                      <a:lnTo>
                        <a:pt x="730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20"/>
                      </a:lnTo>
                      <a:lnTo>
                        <a:pt x="723" y="16"/>
                      </a:lnTo>
                      <a:lnTo>
                        <a:pt x="727" y="16"/>
                      </a:lnTo>
                      <a:lnTo>
                        <a:pt x="727" y="16"/>
                      </a:lnTo>
                      <a:lnTo>
                        <a:pt x="724" y="13"/>
                      </a:lnTo>
                      <a:lnTo>
                        <a:pt x="723" y="12"/>
                      </a:lnTo>
                      <a:lnTo>
                        <a:pt x="723" y="11"/>
                      </a:lnTo>
                      <a:lnTo>
                        <a:pt x="724" y="11"/>
                      </a:lnTo>
                      <a:lnTo>
                        <a:pt x="726" y="11"/>
                      </a:lnTo>
                      <a:lnTo>
                        <a:pt x="727" y="12"/>
                      </a:lnTo>
                      <a:lnTo>
                        <a:pt x="727" y="12"/>
                      </a:lnTo>
                      <a:lnTo>
                        <a:pt x="727" y="11"/>
                      </a:lnTo>
                      <a:lnTo>
                        <a:pt x="728" y="11"/>
                      </a:lnTo>
                      <a:lnTo>
                        <a:pt x="728" y="11"/>
                      </a:lnTo>
                      <a:lnTo>
                        <a:pt x="728" y="12"/>
                      </a:lnTo>
                      <a:lnTo>
                        <a:pt x="732" y="12"/>
                      </a:lnTo>
                      <a:lnTo>
                        <a:pt x="731" y="9"/>
                      </a:lnTo>
                      <a:lnTo>
                        <a:pt x="734" y="9"/>
                      </a:lnTo>
                      <a:lnTo>
                        <a:pt x="737" y="9"/>
                      </a:lnTo>
                      <a:lnTo>
                        <a:pt x="740" y="9"/>
                      </a:lnTo>
                      <a:lnTo>
                        <a:pt x="743" y="9"/>
                      </a:lnTo>
                      <a:lnTo>
                        <a:pt x="744" y="11"/>
                      </a:lnTo>
                      <a:lnTo>
                        <a:pt x="744" y="12"/>
                      </a:lnTo>
                      <a:lnTo>
                        <a:pt x="744" y="12"/>
                      </a:lnTo>
                      <a:lnTo>
                        <a:pt x="744" y="13"/>
                      </a:lnTo>
                      <a:lnTo>
                        <a:pt x="744" y="15"/>
                      </a:lnTo>
                      <a:lnTo>
                        <a:pt x="745" y="16"/>
                      </a:lnTo>
                      <a:lnTo>
                        <a:pt x="752" y="18"/>
                      </a:lnTo>
                      <a:lnTo>
                        <a:pt x="752" y="16"/>
                      </a:lnTo>
                      <a:lnTo>
                        <a:pt x="753" y="15"/>
                      </a:lnTo>
                      <a:lnTo>
                        <a:pt x="755" y="15"/>
                      </a:lnTo>
                      <a:lnTo>
                        <a:pt x="756" y="15"/>
                      </a:lnTo>
                      <a:lnTo>
                        <a:pt x="757" y="16"/>
                      </a:lnTo>
                      <a:lnTo>
                        <a:pt x="757" y="15"/>
                      </a:lnTo>
                      <a:lnTo>
                        <a:pt x="756" y="15"/>
                      </a:lnTo>
                      <a:lnTo>
                        <a:pt x="756" y="15"/>
                      </a:lnTo>
                      <a:lnTo>
                        <a:pt x="756" y="13"/>
                      </a:lnTo>
                      <a:lnTo>
                        <a:pt x="755" y="13"/>
                      </a:lnTo>
                      <a:lnTo>
                        <a:pt x="755" y="13"/>
                      </a:lnTo>
                      <a:lnTo>
                        <a:pt x="755" y="12"/>
                      </a:lnTo>
                      <a:lnTo>
                        <a:pt x="757" y="12"/>
                      </a:lnTo>
                      <a:lnTo>
                        <a:pt x="758" y="15"/>
                      </a:lnTo>
                      <a:lnTo>
                        <a:pt x="760" y="15"/>
                      </a:lnTo>
                      <a:lnTo>
                        <a:pt x="762" y="17"/>
                      </a:lnTo>
                      <a:lnTo>
                        <a:pt x="765" y="17"/>
                      </a:lnTo>
                      <a:lnTo>
                        <a:pt x="765" y="17"/>
                      </a:lnTo>
                      <a:lnTo>
                        <a:pt x="764" y="16"/>
                      </a:lnTo>
                      <a:lnTo>
                        <a:pt x="764" y="16"/>
                      </a:lnTo>
                      <a:lnTo>
                        <a:pt x="762" y="15"/>
                      </a:lnTo>
                      <a:lnTo>
                        <a:pt x="762" y="15"/>
                      </a:lnTo>
                      <a:lnTo>
                        <a:pt x="761" y="15"/>
                      </a:lnTo>
                      <a:lnTo>
                        <a:pt x="760" y="13"/>
                      </a:lnTo>
                      <a:lnTo>
                        <a:pt x="758" y="11"/>
                      </a:lnTo>
                      <a:lnTo>
                        <a:pt x="761" y="11"/>
                      </a:lnTo>
                      <a:lnTo>
                        <a:pt x="761" y="9"/>
                      </a:lnTo>
                      <a:lnTo>
                        <a:pt x="762" y="9"/>
                      </a:lnTo>
                      <a:lnTo>
                        <a:pt x="765" y="9"/>
                      </a:lnTo>
                      <a:lnTo>
                        <a:pt x="768" y="9"/>
                      </a:lnTo>
                      <a:lnTo>
                        <a:pt x="769" y="9"/>
                      </a:lnTo>
                      <a:lnTo>
                        <a:pt x="770" y="9"/>
                      </a:lnTo>
                      <a:lnTo>
                        <a:pt x="768" y="8"/>
                      </a:lnTo>
                      <a:lnTo>
                        <a:pt x="764" y="8"/>
                      </a:lnTo>
                      <a:lnTo>
                        <a:pt x="764" y="7"/>
                      </a:lnTo>
                      <a:lnTo>
                        <a:pt x="766" y="7"/>
                      </a:lnTo>
                      <a:lnTo>
                        <a:pt x="768" y="4"/>
                      </a:lnTo>
                      <a:lnTo>
                        <a:pt x="770" y="4"/>
                      </a:lnTo>
                      <a:lnTo>
                        <a:pt x="773" y="4"/>
                      </a:lnTo>
                      <a:lnTo>
                        <a:pt x="775" y="4"/>
                      </a:lnTo>
                      <a:lnTo>
                        <a:pt x="777" y="4"/>
                      </a:lnTo>
                      <a:lnTo>
                        <a:pt x="777" y="4"/>
                      </a:lnTo>
                      <a:lnTo>
                        <a:pt x="777" y="5"/>
                      </a:lnTo>
                      <a:lnTo>
                        <a:pt x="777" y="5"/>
                      </a:lnTo>
                      <a:lnTo>
                        <a:pt x="777" y="4"/>
                      </a:lnTo>
                      <a:lnTo>
                        <a:pt x="778" y="4"/>
                      </a:lnTo>
                      <a:lnTo>
                        <a:pt x="778" y="4"/>
                      </a:lnTo>
                      <a:lnTo>
                        <a:pt x="777" y="3"/>
                      </a:lnTo>
                      <a:lnTo>
                        <a:pt x="777" y="3"/>
                      </a:lnTo>
                      <a:lnTo>
                        <a:pt x="777" y="1"/>
                      </a:lnTo>
                      <a:lnTo>
                        <a:pt x="777" y="1"/>
                      </a:lnTo>
                      <a:lnTo>
                        <a:pt x="777" y="0"/>
                      </a:lnTo>
                      <a:lnTo>
                        <a:pt x="786" y="3"/>
                      </a:lnTo>
                      <a:lnTo>
                        <a:pt x="786" y="0"/>
                      </a:lnTo>
                      <a:lnTo>
                        <a:pt x="787" y="0"/>
                      </a:lnTo>
                      <a:lnTo>
                        <a:pt x="789" y="0"/>
                      </a:lnTo>
                      <a:lnTo>
                        <a:pt x="790" y="0"/>
                      </a:lnTo>
                      <a:lnTo>
                        <a:pt x="791" y="0"/>
                      </a:lnTo>
                      <a:lnTo>
                        <a:pt x="792" y="0"/>
                      </a:lnTo>
                      <a:lnTo>
                        <a:pt x="794" y="0"/>
                      </a:lnTo>
                      <a:lnTo>
                        <a:pt x="795" y="0"/>
                      </a:lnTo>
                      <a:lnTo>
                        <a:pt x="795" y="1"/>
                      </a:lnTo>
                      <a:lnTo>
                        <a:pt x="813" y="1"/>
                      </a:lnTo>
                      <a:lnTo>
                        <a:pt x="813" y="1"/>
                      </a:lnTo>
                      <a:lnTo>
                        <a:pt x="815" y="0"/>
                      </a:lnTo>
                      <a:lnTo>
                        <a:pt x="817" y="0"/>
                      </a:lnTo>
                      <a:lnTo>
                        <a:pt x="820" y="0"/>
                      </a:lnTo>
                      <a:lnTo>
                        <a:pt x="823" y="1"/>
                      </a:lnTo>
                      <a:lnTo>
                        <a:pt x="825" y="1"/>
                      </a:lnTo>
                      <a:lnTo>
                        <a:pt x="828" y="1"/>
                      </a:lnTo>
                      <a:lnTo>
                        <a:pt x="829" y="1"/>
                      </a:lnTo>
                      <a:lnTo>
                        <a:pt x="830" y="0"/>
                      </a:lnTo>
                      <a:lnTo>
                        <a:pt x="83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5" name="Freeform 17"/>
                <p:cNvSpPr>
                  <a:spLocks noEditPoints="1"/>
                </p:cNvSpPr>
                <p:nvPr/>
              </p:nvSpPr>
              <p:spPr bwMode="auto">
                <a:xfrm>
                  <a:off x="4064000" y="1243467"/>
                  <a:ext cx="3241675" cy="158750"/>
                </a:xfrm>
                <a:custGeom>
                  <a:avLst/>
                  <a:gdLst>
                    <a:gd name="T0" fmla="*/ 947 w 2042"/>
                    <a:gd name="T1" fmla="*/ 91 h 100"/>
                    <a:gd name="T2" fmla="*/ 247 w 2042"/>
                    <a:gd name="T3" fmla="*/ 88 h 100"/>
                    <a:gd name="T4" fmla="*/ 1941 w 2042"/>
                    <a:gd name="T5" fmla="*/ 79 h 100"/>
                    <a:gd name="T6" fmla="*/ 402 w 2042"/>
                    <a:gd name="T7" fmla="*/ 76 h 100"/>
                    <a:gd name="T8" fmla="*/ 1974 w 2042"/>
                    <a:gd name="T9" fmla="*/ 75 h 100"/>
                    <a:gd name="T10" fmla="*/ 72 w 2042"/>
                    <a:gd name="T11" fmla="*/ 72 h 100"/>
                    <a:gd name="T12" fmla="*/ 196 w 2042"/>
                    <a:gd name="T13" fmla="*/ 82 h 100"/>
                    <a:gd name="T14" fmla="*/ 175 w 2042"/>
                    <a:gd name="T15" fmla="*/ 72 h 100"/>
                    <a:gd name="T16" fmla="*/ 182 w 2042"/>
                    <a:gd name="T17" fmla="*/ 63 h 100"/>
                    <a:gd name="T18" fmla="*/ 224 w 2042"/>
                    <a:gd name="T19" fmla="*/ 63 h 100"/>
                    <a:gd name="T20" fmla="*/ 241 w 2042"/>
                    <a:gd name="T21" fmla="*/ 91 h 100"/>
                    <a:gd name="T22" fmla="*/ 216 w 2042"/>
                    <a:gd name="T23" fmla="*/ 88 h 100"/>
                    <a:gd name="T24" fmla="*/ 200 w 2042"/>
                    <a:gd name="T25" fmla="*/ 71 h 100"/>
                    <a:gd name="T26" fmla="*/ 212 w 2042"/>
                    <a:gd name="T27" fmla="*/ 65 h 100"/>
                    <a:gd name="T28" fmla="*/ 1319 w 2042"/>
                    <a:gd name="T29" fmla="*/ 61 h 100"/>
                    <a:gd name="T30" fmla="*/ 1293 w 2042"/>
                    <a:gd name="T31" fmla="*/ 67 h 100"/>
                    <a:gd name="T32" fmla="*/ 378 w 2042"/>
                    <a:gd name="T33" fmla="*/ 53 h 100"/>
                    <a:gd name="T34" fmla="*/ 262 w 2042"/>
                    <a:gd name="T35" fmla="*/ 55 h 100"/>
                    <a:gd name="T36" fmla="*/ 200 w 2042"/>
                    <a:gd name="T37" fmla="*/ 46 h 100"/>
                    <a:gd name="T38" fmla="*/ 298 w 2042"/>
                    <a:gd name="T39" fmla="*/ 55 h 100"/>
                    <a:gd name="T40" fmla="*/ 1284 w 2042"/>
                    <a:gd name="T41" fmla="*/ 48 h 100"/>
                    <a:gd name="T42" fmla="*/ 59 w 2042"/>
                    <a:gd name="T43" fmla="*/ 67 h 100"/>
                    <a:gd name="T44" fmla="*/ 39 w 2042"/>
                    <a:gd name="T45" fmla="*/ 75 h 100"/>
                    <a:gd name="T46" fmla="*/ 22 w 2042"/>
                    <a:gd name="T47" fmla="*/ 80 h 100"/>
                    <a:gd name="T48" fmla="*/ 13 w 2042"/>
                    <a:gd name="T49" fmla="*/ 66 h 100"/>
                    <a:gd name="T50" fmla="*/ 57 w 2042"/>
                    <a:gd name="T51" fmla="*/ 46 h 100"/>
                    <a:gd name="T52" fmla="*/ 119 w 2042"/>
                    <a:gd name="T53" fmla="*/ 59 h 100"/>
                    <a:gd name="T54" fmla="*/ 120 w 2042"/>
                    <a:gd name="T55" fmla="*/ 42 h 100"/>
                    <a:gd name="T56" fmla="*/ 303 w 2042"/>
                    <a:gd name="T57" fmla="*/ 38 h 100"/>
                    <a:gd name="T58" fmla="*/ 99 w 2042"/>
                    <a:gd name="T59" fmla="*/ 34 h 100"/>
                    <a:gd name="T60" fmla="*/ 1217 w 2042"/>
                    <a:gd name="T61" fmla="*/ 41 h 100"/>
                    <a:gd name="T62" fmla="*/ 115 w 2042"/>
                    <a:gd name="T63" fmla="*/ 38 h 100"/>
                    <a:gd name="T64" fmla="*/ 239 w 2042"/>
                    <a:gd name="T65" fmla="*/ 33 h 100"/>
                    <a:gd name="T66" fmla="*/ 245 w 2042"/>
                    <a:gd name="T67" fmla="*/ 53 h 100"/>
                    <a:gd name="T68" fmla="*/ 234 w 2042"/>
                    <a:gd name="T69" fmla="*/ 29 h 100"/>
                    <a:gd name="T70" fmla="*/ 190 w 2042"/>
                    <a:gd name="T71" fmla="*/ 30 h 100"/>
                    <a:gd name="T72" fmla="*/ 213 w 2042"/>
                    <a:gd name="T73" fmla="*/ 49 h 100"/>
                    <a:gd name="T74" fmla="*/ 174 w 2042"/>
                    <a:gd name="T75" fmla="*/ 38 h 100"/>
                    <a:gd name="T76" fmla="*/ 162 w 2042"/>
                    <a:gd name="T77" fmla="*/ 25 h 100"/>
                    <a:gd name="T78" fmla="*/ 2020 w 2042"/>
                    <a:gd name="T79" fmla="*/ 21 h 100"/>
                    <a:gd name="T80" fmla="*/ 2037 w 2042"/>
                    <a:gd name="T81" fmla="*/ 41 h 100"/>
                    <a:gd name="T82" fmla="*/ 2005 w 2042"/>
                    <a:gd name="T83" fmla="*/ 41 h 100"/>
                    <a:gd name="T84" fmla="*/ 1945 w 2042"/>
                    <a:gd name="T85" fmla="*/ 25 h 100"/>
                    <a:gd name="T86" fmla="*/ 281 w 2042"/>
                    <a:gd name="T87" fmla="*/ 13 h 100"/>
                    <a:gd name="T88" fmla="*/ 1554 w 2042"/>
                    <a:gd name="T89" fmla="*/ 12 h 100"/>
                    <a:gd name="T90" fmla="*/ 1279 w 2042"/>
                    <a:gd name="T91" fmla="*/ 36 h 100"/>
                    <a:gd name="T92" fmla="*/ 1267 w 2042"/>
                    <a:gd name="T93" fmla="*/ 68 h 100"/>
                    <a:gd name="T94" fmla="*/ 1232 w 2042"/>
                    <a:gd name="T95" fmla="*/ 59 h 100"/>
                    <a:gd name="T96" fmla="*/ 1235 w 2042"/>
                    <a:gd name="T97" fmla="*/ 54 h 100"/>
                    <a:gd name="T98" fmla="*/ 1251 w 2042"/>
                    <a:gd name="T99" fmla="*/ 42 h 100"/>
                    <a:gd name="T100" fmla="*/ 1218 w 2042"/>
                    <a:gd name="T101" fmla="*/ 28 h 100"/>
                    <a:gd name="T102" fmla="*/ 1226 w 2042"/>
                    <a:gd name="T103" fmla="*/ 20 h 100"/>
                    <a:gd name="T104" fmla="*/ 1249 w 2042"/>
                    <a:gd name="T105" fmla="*/ 28 h 100"/>
                    <a:gd name="T106" fmla="*/ 224 w 2042"/>
                    <a:gd name="T107" fmla="*/ 17 h 100"/>
                    <a:gd name="T108" fmla="*/ 1620 w 2042"/>
                    <a:gd name="T109" fmla="*/ 12 h 100"/>
                    <a:gd name="T110" fmla="*/ 280 w 2042"/>
                    <a:gd name="T111" fmla="*/ 6 h 100"/>
                    <a:gd name="T112" fmla="*/ 1630 w 2042"/>
                    <a:gd name="T113" fmla="*/ 10 h 100"/>
                    <a:gd name="T114" fmla="*/ 1315 w 2042"/>
                    <a:gd name="T115" fmla="*/ 12 h 100"/>
                    <a:gd name="T116" fmla="*/ 1338 w 2042"/>
                    <a:gd name="T117" fmla="*/ 8 h 100"/>
                    <a:gd name="T118" fmla="*/ 1325 w 2042"/>
                    <a:gd name="T119" fmla="*/ 33 h 100"/>
                    <a:gd name="T120" fmla="*/ 1289 w 2042"/>
                    <a:gd name="T121" fmla="*/ 24 h 100"/>
                    <a:gd name="T122" fmla="*/ 1272 w 2042"/>
                    <a:gd name="T123" fmla="*/ 11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042" h="100">
                      <a:moveTo>
                        <a:pt x="394" y="97"/>
                      </a:moveTo>
                      <a:lnTo>
                        <a:pt x="396" y="97"/>
                      </a:lnTo>
                      <a:lnTo>
                        <a:pt x="398" y="97"/>
                      </a:lnTo>
                      <a:lnTo>
                        <a:pt x="396" y="99"/>
                      </a:lnTo>
                      <a:lnTo>
                        <a:pt x="395" y="100"/>
                      </a:lnTo>
                      <a:lnTo>
                        <a:pt x="395" y="99"/>
                      </a:lnTo>
                      <a:lnTo>
                        <a:pt x="394" y="99"/>
                      </a:lnTo>
                      <a:lnTo>
                        <a:pt x="394" y="97"/>
                      </a:lnTo>
                      <a:close/>
                      <a:moveTo>
                        <a:pt x="129" y="97"/>
                      </a:move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7"/>
                      </a:lnTo>
                      <a:lnTo>
                        <a:pt x="131" y="99"/>
                      </a:lnTo>
                      <a:lnTo>
                        <a:pt x="129" y="99"/>
                      </a:lnTo>
                      <a:lnTo>
                        <a:pt x="128" y="100"/>
                      </a:lnTo>
                      <a:lnTo>
                        <a:pt x="128" y="99"/>
                      </a:lnTo>
                      <a:lnTo>
                        <a:pt x="129" y="97"/>
                      </a:lnTo>
                      <a:close/>
                      <a:moveTo>
                        <a:pt x="180" y="89"/>
                      </a:moveTo>
                      <a:lnTo>
                        <a:pt x="180" y="91"/>
                      </a:lnTo>
                      <a:lnTo>
                        <a:pt x="180" y="92"/>
                      </a:lnTo>
                      <a:lnTo>
                        <a:pt x="182" y="95"/>
                      </a:lnTo>
                      <a:lnTo>
                        <a:pt x="180" y="95"/>
                      </a:lnTo>
                      <a:lnTo>
                        <a:pt x="180" y="95"/>
                      </a:lnTo>
                      <a:lnTo>
                        <a:pt x="179" y="95"/>
                      </a:lnTo>
                      <a:lnTo>
                        <a:pt x="179" y="95"/>
                      </a:lnTo>
                      <a:lnTo>
                        <a:pt x="178" y="93"/>
                      </a:lnTo>
                      <a:lnTo>
                        <a:pt x="178" y="91"/>
                      </a:lnTo>
                      <a:lnTo>
                        <a:pt x="178" y="91"/>
                      </a:lnTo>
                      <a:lnTo>
                        <a:pt x="180" y="89"/>
                      </a:lnTo>
                      <a:close/>
                      <a:moveTo>
                        <a:pt x="946" y="85"/>
                      </a:moveTo>
                      <a:lnTo>
                        <a:pt x="946" y="89"/>
                      </a:lnTo>
                      <a:lnTo>
                        <a:pt x="947" y="91"/>
                      </a:lnTo>
                      <a:lnTo>
                        <a:pt x="949" y="91"/>
                      </a:lnTo>
                      <a:lnTo>
                        <a:pt x="951" y="92"/>
                      </a:lnTo>
                      <a:lnTo>
                        <a:pt x="951" y="91"/>
                      </a:lnTo>
                      <a:lnTo>
                        <a:pt x="953" y="89"/>
                      </a:lnTo>
                      <a:lnTo>
                        <a:pt x="953" y="91"/>
                      </a:lnTo>
                      <a:lnTo>
                        <a:pt x="954" y="91"/>
                      </a:lnTo>
                      <a:lnTo>
                        <a:pt x="954" y="93"/>
                      </a:lnTo>
                      <a:lnTo>
                        <a:pt x="953" y="93"/>
                      </a:lnTo>
                      <a:lnTo>
                        <a:pt x="953" y="95"/>
                      </a:lnTo>
                      <a:lnTo>
                        <a:pt x="951" y="95"/>
                      </a:lnTo>
                      <a:lnTo>
                        <a:pt x="950" y="95"/>
                      </a:lnTo>
                      <a:lnTo>
                        <a:pt x="949" y="95"/>
                      </a:lnTo>
                      <a:lnTo>
                        <a:pt x="947" y="95"/>
                      </a:lnTo>
                      <a:lnTo>
                        <a:pt x="947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2" y="96"/>
                      </a:lnTo>
                      <a:lnTo>
                        <a:pt x="941" y="96"/>
                      </a:lnTo>
                      <a:lnTo>
                        <a:pt x="941" y="88"/>
                      </a:lnTo>
                      <a:lnTo>
                        <a:pt x="942" y="88"/>
                      </a:lnTo>
                      <a:lnTo>
                        <a:pt x="944" y="87"/>
                      </a:lnTo>
                      <a:lnTo>
                        <a:pt x="945" y="87"/>
                      </a:lnTo>
                      <a:lnTo>
                        <a:pt x="946" y="85"/>
                      </a:lnTo>
                      <a:close/>
                      <a:moveTo>
                        <a:pt x="251" y="82"/>
                      </a:moveTo>
                      <a:lnTo>
                        <a:pt x="251" y="82"/>
                      </a:lnTo>
                      <a:lnTo>
                        <a:pt x="251" y="82"/>
                      </a:lnTo>
                      <a:lnTo>
                        <a:pt x="252" y="82"/>
                      </a:lnTo>
                      <a:lnTo>
                        <a:pt x="251" y="85"/>
                      </a:lnTo>
                      <a:lnTo>
                        <a:pt x="248" y="85"/>
                      </a:lnTo>
                      <a:lnTo>
                        <a:pt x="247" y="87"/>
                      </a:lnTo>
                      <a:lnTo>
                        <a:pt x="247" y="87"/>
                      </a:lnTo>
                      <a:lnTo>
                        <a:pt x="247" y="88"/>
                      </a:lnTo>
                      <a:lnTo>
                        <a:pt x="245" y="88"/>
                      </a:lnTo>
                      <a:lnTo>
                        <a:pt x="245" y="88"/>
                      </a:lnTo>
                      <a:lnTo>
                        <a:pt x="245" y="85"/>
                      </a:lnTo>
                      <a:lnTo>
                        <a:pt x="247" y="85"/>
                      </a:lnTo>
                      <a:lnTo>
                        <a:pt x="248" y="84"/>
                      </a:lnTo>
                      <a:lnTo>
                        <a:pt x="251" y="83"/>
                      </a:lnTo>
                      <a:lnTo>
                        <a:pt x="251" y="82"/>
                      </a:lnTo>
                      <a:close/>
                      <a:moveTo>
                        <a:pt x="246" y="80"/>
                      </a:move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2"/>
                      </a:lnTo>
                      <a:lnTo>
                        <a:pt x="246" y="80"/>
                      </a:lnTo>
                      <a:close/>
                      <a:moveTo>
                        <a:pt x="242" y="80"/>
                      </a:moveTo>
                      <a:lnTo>
                        <a:pt x="242" y="80"/>
                      </a:lnTo>
                      <a:lnTo>
                        <a:pt x="242" y="82"/>
                      </a:lnTo>
                      <a:lnTo>
                        <a:pt x="243" y="82"/>
                      </a:lnTo>
                      <a:lnTo>
                        <a:pt x="243" y="83"/>
                      </a:lnTo>
                      <a:lnTo>
                        <a:pt x="243" y="83"/>
                      </a:lnTo>
                      <a:lnTo>
                        <a:pt x="242" y="83"/>
                      </a:lnTo>
                      <a:lnTo>
                        <a:pt x="242" y="83"/>
                      </a:lnTo>
                      <a:lnTo>
                        <a:pt x="242" y="80"/>
                      </a:lnTo>
                      <a:close/>
                      <a:moveTo>
                        <a:pt x="1941" y="79"/>
                      </a:moveTo>
                      <a:lnTo>
                        <a:pt x="1944" y="80"/>
                      </a:lnTo>
                      <a:lnTo>
                        <a:pt x="1944" y="80"/>
                      </a:lnTo>
                      <a:lnTo>
                        <a:pt x="1942" y="80"/>
                      </a:lnTo>
                      <a:lnTo>
                        <a:pt x="1942" y="82"/>
                      </a:lnTo>
                      <a:lnTo>
                        <a:pt x="1942" y="82"/>
                      </a:lnTo>
                      <a:lnTo>
                        <a:pt x="1941" y="82"/>
                      </a:lnTo>
                      <a:lnTo>
                        <a:pt x="1941" y="80"/>
                      </a:lnTo>
                      <a:lnTo>
                        <a:pt x="1941" y="80"/>
                      </a:lnTo>
                      <a:lnTo>
                        <a:pt x="1941" y="79"/>
                      </a:lnTo>
                      <a:close/>
                      <a:moveTo>
                        <a:pt x="262" y="79"/>
                      </a:moveTo>
                      <a:lnTo>
                        <a:pt x="262" y="82"/>
                      </a:lnTo>
                      <a:lnTo>
                        <a:pt x="260" y="82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0" y="80"/>
                      </a:lnTo>
                      <a:lnTo>
                        <a:pt x="262" y="80"/>
                      </a:lnTo>
                      <a:lnTo>
                        <a:pt x="262" y="79"/>
                      </a:lnTo>
                      <a:close/>
                      <a:moveTo>
                        <a:pt x="402" y="76"/>
                      </a:moveTo>
                      <a:lnTo>
                        <a:pt x="402" y="78"/>
                      </a:lnTo>
                      <a:lnTo>
                        <a:pt x="400" y="79"/>
                      </a:lnTo>
                      <a:lnTo>
                        <a:pt x="400" y="79"/>
                      </a:lnTo>
                      <a:lnTo>
                        <a:pt x="399" y="79"/>
                      </a:lnTo>
                      <a:lnTo>
                        <a:pt x="399" y="79"/>
                      </a:lnTo>
                      <a:lnTo>
                        <a:pt x="399" y="82"/>
                      </a:lnTo>
                      <a:lnTo>
                        <a:pt x="398" y="82"/>
                      </a:lnTo>
                      <a:lnTo>
                        <a:pt x="396" y="80"/>
                      </a:lnTo>
                      <a:lnTo>
                        <a:pt x="396" y="80"/>
                      </a:lnTo>
                      <a:lnTo>
                        <a:pt x="395" y="80"/>
                      </a:lnTo>
                      <a:lnTo>
                        <a:pt x="395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80"/>
                      </a:lnTo>
                      <a:lnTo>
                        <a:pt x="394" y="79"/>
                      </a:lnTo>
                      <a:lnTo>
                        <a:pt x="394" y="79"/>
                      </a:lnTo>
                      <a:lnTo>
                        <a:pt x="394" y="78"/>
                      </a:lnTo>
                      <a:lnTo>
                        <a:pt x="396" y="78"/>
                      </a:lnTo>
                      <a:lnTo>
                        <a:pt x="398" y="78"/>
                      </a:lnTo>
                      <a:lnTo>
                        <a:pt x="399" y="76"/>
                      </a:lnTo>
                      <a:lnTo>
                        <a:pt x="402" y="76"/>
                      </a:lnTo>
                      <a:close/>
                      <a:moveTo>
                        <a:pt x="57" y="75"/>
                      </a:moveTo>
                      <a:lnTo>
                        <a:pt x="57" y="76"/>
                      </a:lnTo>
                      <a:lnTo>
                        <a:pt x="59" y="78"/>
                      </a:lnTo>
                      <a:lnTo>
                        <a:pt x="57" y="78"/>
                      </a:lnTo>
                      <a:lnTo>
                        <a:pt x="57" y="82"/>
                      </a:lnTo>
                      <a:lnTo>
                        <a:pt x="55" y="82"/>
                      </a:lnTo>
                      <a:lnTo>
                        <a:pt x="55" y="85"/>
                      </a:lnTo>
                      <a:lnTo>
                        <a:pt x="53" y="87"/>
                      </a:lnTo>
                      <a:lnTo>
                        <a:pt x="53" y="89"/>
                      </a:lnTo>
                      <a:lnTo>
                        <a:pt x="46" y="88"/>
                      </a:lnTo>
                      <a:lnTo>
                        <a:pt x="46" y="85"/>
                      </a:lnTo>
                      <a:lnTo>
                        <a:pt x="48" y="84"/>
                      </a:lnTo>
                      <a:lnTo>
                        <a:pt x="49" y="82"/>
                      </a:lnTo>
                      <a:lnTo>
                        <a:pt x="51" y="80"/>
                      </a:lnTo>
                      <a:lnTo>
                        <a:pt x="53" y="79"/>
                      </a:lnTo>
                      <a:lnTo>
                        <a:pt x="53" y="76"/>
                      </a:lnTo>
                      <a:lnTo>
                        <a:pt x="55" y="76"/>
                      </a:lnTo>
                      <a:lnTo>
                        <a:pt x="56" y="75"/>
                      </a:lnTo>
                      <a:lnTo>
                        <a:pt x="57" y="75"/>
                      </a:lnTo>
                      <a:close/>
                      <a:moveTo>
                        <a:pt x="1974" y="74"/>
                      </a:moveTo>
                      <a:lnTo>
                        <a:pt x="1976" y="74"/>
                      </a:lnTo>
                      <a:lnTo>
                        <a:pt x="1976" y="76"/>
                      </a:lnTo>
                      <a:lnTo>
                        <a:pt x="1974" y="76"/>
                      </a:lnTo>
                      <a:lnTo>
                        <a:pt x="1974" y="78"/>
                      </a:lnTo>
                      <a:lnTo>
                        <a:pt x="1966" y="78"/>
                      </a:lnTo>
                      <a:lnTo>
                        <a:pt x="1966" y="76"/>
                      </a:lnTo>
                      <a:lnTo>
                        <a:pt x="1965" y="76"/>
                      </a:lnTo>
                      <a:lnTo>
                        <a:pt x="1965" y="75"/>
                      </a:lnTo>
                      <a:lnTo>
                        <a:pt x="1967" y="75"/>
                      </a:lnTo>
                      <a:lnTo>
                        <a:pt x="1970" y="74"/>
                      </a:lnTo>
                      <a:lnTo>
                        <a:pt x="1970" y="75"/>
                      </a:lnTo>
                      <a:lnTo>
                        <a:pt x="1974" y="75"/>
                      </a:lnTo>
                      <a:lnTo>
                        <a:pt x="1974" y="74"/>
                      </a:lnTo>
                      <a:close/>
                      <a:moveTo>
                        <a:pt x="938" y="71"/>
                      </a:moveTo>
                      <a:lnTo>
                        <a:pt x="940" y="71"/>
                      </a:lnTo>
                      <a:lnTo>
                        <a:pt x="940" y="74"/>
                      </a:lnTo>
                      <a:lnTo>
                        <a:pt x="941" y="74"/>
                      </a:lnTo>
                      <a:lnTo>
                        <a:pt x="942" y="80"/>
                      </a:lnTo>
                      <a:lnTo>
                        <a:pt x="941" y="80"/>
                      </a:lnTo>
                      <a:lnTo>
                        <a:pt x="941" y="79"/>
                      </a:lnTo>
                      <a:lnTo>
                        <a:pt x="941" y="79"/>
                      </a:lnTo>
                      <a:lnTo>
                        <a:pt x="941" y="78"/>
                      </a:lnTo>
                      <a:lnTo>
                        <a:pt x="940" y="78"/>
                      </a:lnTo>
                      <a:lnTo>
                        <a:pt x="938" y="75"/>
                      </a:lnTo>
                      <a:lnTo>
                        <a:pt x="938" y="72"/>
                      </a:lnTo>
                      <a:lnTo>
                        <a:pt x="937" y="72"/>
                      </a:lnTo>
                      <a:lnTo>
                        <a:pt x="938" y="71"/>
                      </a:lnTo>
                      <a:close/>
                      <a:moveTo>
                        <a:pt x="937" y="68"/>
                      </a:moveTo>
                      <a:lnTo>
                        <a:pt x="937" y="70"/>
                      </a:lnTo>
                      <a:lnTo>
                        <a:pt x="937" y="70"/>
                      </a:lnTo>
                      <a:lnTo>
                        <a:pt x="938" y="70"/>
                      </a:lnTo>
                      <a:lnTo>
                        <a:pt x="937" y="70"/>
                      </a:lnTo>
                      <a:lnTo>
                        <a:pt x="937" y="68"/>
                      </a:lnTo>
                      <a:close/>
                      <a:moveTo>
                        <a:pt x="73" y="68"/>
                      </a:moveTo>
                      <a:lnTo>
                        <a:pt x="74" y="70"/>
                      </a:lnTo>
                      <a:lnTo>
                        <a:pt x="76" y="71"/>
                      </a:lnTo>
                      <a:lnTo>
                        <a:pt x="76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4" y="72"/>
                      </a:lnTo>
                      <a:lnTo>
                        <a:pt x="73" y="72"/>
                      </a:lnTo>
                      <a:lnTo>
                        <a:pt x="73" y="72"/>
                      </a:lnTo>
                      <a:lnTo>
                        <a:pt x="72" y="72"/>
                      </a:lnTo>
                      <a:lnTo>
                        <a:pt x="72" y="71"/>
                      </a:lnTo>
                      <a:lnTo>
                        <a:pt x="73" y="71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70"/>
                      </a:lnTo>
                      <a:lnTo>
                        <a:pt x="73" y="68"/>
                      </a:lnTo>
                      <a:close/>
                      <a:moveTo>
                        <a:pt x="36" y="68"/>
                      </a:moveTo>
                      <a:lnTo>
                        <a:pt x="36" y="70"/>
                      </a:lnTo>
                      <a:lnTo>
                        <a:pt x="36" y="70"/>
                      </a:lnTo>
                      <a:lnTo>
                        <a:pt x="36" y="68"/>
                      </a:lnTo>
                      <a:lnTo>
                        <a:pt x="36" y="68"/>
                      </a:lnTo>
                      <a:close/>
                      <a:moveTo>
                        <a:pt x="190" y="68"/>
                      </a:moveTo>
                      <a:lnTo>
                        <a:pt x="190" y="68"/>
                      </a:lnTo>
                      <a:lnTo>
                        <a:pt x="191" y="68"/>
                      </a:lnTo>
                      <a:lnTo>
                        <a:pt x="192" y="70"/>
                      </a:lnTo>
                      <a:lnTo>
                        <a:pt x="192" y="71"/>
                      </a:lnTo>
                      <a:lnTo>
                        <a:pt x="191" y="72"/>
                      </a:lnTo>
                      <a:lnTo>
                        <a:pt x="190" y="74"/>
                      </a:lnTo>
                      <a:lnTo>
                        <a:pt x="192" y="74"/>
                      </a:lnTo>
                      <a:lnTo>
                        <a:pt x="192" y="74"/>
                      </a:lnTo>
                      <a:lnTo>
                        <a:pt x="196" y="74"/>
                      </a:lnTo>
                      <a:lnTo>
                        <a:pt x="196" y="75"/>
                      </a:lnTo>
                      <a:lnTo>
                        <a:pt x="196" y="76"/>
                      </a:lnTo>
                      <a:lnTo>
                        <a:pt x="196" y="78"/>
                      </a:lnTo>
                      <a:lnTo>
                        <a:pt x="195" y="79"/>
                      </a:lnTo>
                      <a:lnTo>
                        <a:pt x="196" y="79"/>
                      </a:lnTo>
                      <a:lnTo>
                        <a:pt x="196" y="80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6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5" y="82"/>
                      </a:lnTo>
                      <a:lnTo>
                        <a:pt x="193" y="82"/>
                      </a:lnTo>
                      <a:lnTo>
                        <a:pt x="193" y="83"/>
                      </a:lnTo>
                      <a:lnTo>
                        <a:pt x="192" y="83"/>
                      </a:lnTo>
                      <a:lnTo>
                        <a:pt x="191" y="84"/>
                      </a:lnTo>
                      <a:lnTo>
                        <a:pt x="190" y="85"/>
                      </a:lnTo>
                      <a:lnTo>
                        <a:pt x="188" y="85"/>
                      </a:lnTo>
                      <a:lnTo>
                        <a:pt x="180" y="87"/>
                      </a:lnTo>
                      <a:lnTo>
                        <a:pt x="180" y="84"/>
                      </a:lnTo>
                      <a:lnTo>
                        <a:pt x="182" y="84"/>
                      </a:lnTo>
                      <a:lnTo>
                        <a:pt x="183" y="84"/>
                      </a:lnTo>
                      <a:lnTo>
                        <a:pt x="184" y="83"/>
                      </a:lnTo>
                      <a:lnTo>
                        <a:pt x="184" y="82"/>
                      </a:lnTo>
                      <a:lnTo>
                        <a:pt x="187" y="80"/>
                      </a:lnTo>
                      <a:lnTo>
                        <a:pt x="187" y="79"/>
                      </a:lnTo>
                      <a:lnTo>
                        <a:pt x="183" y="79"/>
                      </a:lnTo>
                      <a:lnTo>
                        <a:pt x="183" y="80"/>
                      </a:lnTo>
                      <a:lnTo>
                        <a:pt x="179" y="80"/>
                      </a:lnTo>
                      <a:lnTo>
                        <a:pt x="180" y="79"/>
                      </a:lnTo>
                      <a:lnTo>
                        <a:pt x="182" y="78"/>
                      </a:lnTo>
                      <a:lnTo>
                        <a:pt x="184" y="76"/>
                      </a:lnTo>
                      <a:lnTo>
                        <a:pt x="187" y="75"/>
                      </a:lnTo>
                      <a:lnTo>
                        <a:pt x="187" y="75"/>
                      </a:lnTo>
                      <a:lnTo>
                        <a:pt x="182" y="75"/>
                      </a:lnTo>
                      <a:lnTo>
                        <a:pt x="182" y="76"/>
                      </a:lnTo>
                      <a:lnTo>
                        <a:pt x="180" y="76"/>
                      </a:lnTo>
                      <a:lnTo>
                        <a:pt x="178" y="76"/>
                      </a:lnTo>
                      <a:lnTo>
                        <a:pt x="176" y="75"/>
                      </a:lnTo>
                      <a:lnTo>
                        <a:pt x="176" y="74"/>
                      </a:lnTo>
                      <a:lnTo>
                        <a:pt x="175" y="72"/>
                      </a:lnTo>
                      <a:lnTo>
                        <a:pt x="178" y="71"/>
                      </a:lnTo>
                      <a:lnTo>
                        <a:pt x="179" y="70"/>
                      </a:lnTo>
                      <a:lnTo>
                        <a:pt x="179" y="70"/>
                      </a:lnTo>
                      <a:lnTo>
                        <a:pt x="183" y="70"/>
                      </a:lnTo>
                      <a:lnTo>
                        <a:pt x="183" y="68"/>
                      </a:lnTo>
                      <a:lnTo>
                        <a:pt x="190" y="68"/>
                      </a:lnTo>
                      <a:close/>
                      <a:moveTo>
                        <a:pt x="365" y="63"/>
                      </a:moveTo>
                      <a:lnTo>
                        <a:pt x="362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4" y="65"/>
                      </a:lnTo>
                      <a:lnTo>
                        <a:pt x="365" y="66"/>
                      </a:lnTo>
                      <a:lnTo>
                        <a:pt x="366" y="67"/>
                      </a:lnTo>
                      <a:lnTo>
                        <a:pt x="368" y="68"/>
                      </a:lnTo>
                      <a:lnTo>
                        <a:pt x="368" y="66"/>
                      </a:lnTo>
                      <a:lnTo>
                        <a:pt x="365" y="65"/>
                      </a:lnTo>
                      <a:lnTo>
                        <a:pt x="365" y="63"/>
                      </a:lnTo>
                      <a:close/>
                      <a:moveTo>
                        <a:pt x="302" y="63"/>
                      </a:moveTo>
                      <a:lnTo>
                        <a:pt x="302" y="66"/>
                      </a:lnTo>
                      <a:lnTo>
                        <a:pt x="303" y="67"/>
                      </a:lnTo>
                      <a:lnTo>
                        <a:pt x="303" y="68"/>
                      </a:lnTo>
                      <a:lnTo>
                        <a:pt x="301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9" y="68"/>
                      </a:lnTo>
                      <a:lnTo>
                        <a:pt x="298" y="66"/>
                      </a:lnTo>
                      <a:lnTo>
                        <a:pt x="297" y="65"/>
                      </a:lnTo>
                      <a:lnTo>
                        <a:pt x="297" y="65"/>
                      </a:lnTo>
                      <a:lnTo>
                        <a:pt x="297" y="63"/>
                      </a:lnTo>
                      <a:lnTo>
                        <a:pt x="302" y="63"/>
                      </a:lnTo>
                      <a:close/>
                      <a:moveTo>
                        <a:pt x="179" y="63"/>
                      </a:moveTo>
                      <a:lnTo>
                        <a:pt x="182" y="63"/>
                      </a:lnTo>
                      <a:lnTo>
                        <a:pt x="182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3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4" y="65"/>
                      </a:lnTo>
                      <a:lnTo>
                        <a:pt x="186" y="67"/>
                      </a:lnTo>
                      <a:lnTo>
                        <a:pt x="184" y="67"/>
                      </a:lnTo>
                      <a:lnTo>
                        <a:pt x="184" y="67"/>
                      </a:lnTo>
                      <a:lnTo>
                        <a:pt x="175" y="68"/>
                      </a:lnTo>
                      <a:lnTo>
                        <a:pt x="175" y="68"/>
                      </a:lnTo>
                      <a:lnTo>
                        <a:pt x="176" y="67"/>
                      </a:lnTo>
                      <a:lnTo>
                        <a:pt x="178" y="65"/>
                      </a:lnTo>
                      <a:lnTo>
                        <a:pt x="179" y="63"/>
                      </a:lnTo>
                      <a:close/>
                      <a:moveTo>
                        <a:pt x="217" y="62"/>
                      </a:moveTo>
                      <a:lnTo>
                        <a:pt x="218" y="65"/>
                      </a:lnTo>
                      <a:lnTo>
                        <a:pt x="220" y="66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20" y="67"/>
                      </a:lnTo>
                      <a:lnTo>
                        <a:pt x="218" y="67"/>
                      </a:lnTo>
                      <a:lnTo>
                        <a:pt x="218" y="68"/>
                      </a:lnTo>
                      <a:lnTo>
                        <a:pt x="220" y="70"/>
                      </a:lnTo>
                      <a:lnTo>
                        <a:pt x="220" y="70"/>
                      </a:lnTo>
                      <a:lnTo>
                        <a:pt x="222" y="70"/>
                      </a:lnTo>
                      <a:lnTo>
                        <a:pt x="225" y="68"/>
                      </a:lnTo>
                      <a:lnTo>
                        <a:pt x="224" y="67"/>
                      </a:lnTo>
                      <a:lnTo>
                        <a:pt x="222" y="66"/>
                      </a:lnTo>
                      <a:lnTo>
                        <a:pt x="224" y="66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4" y="63"/>
                      </a:lnTo>
                      <a:lnTo>
                        <a:pt x="225" y="63"/>
                      </a:lnTo>
                      <a:lnTo>
                        <a:pt x="227" y="65"/>
                      </a:lnTo>
                      <a:lnTo>
                        <a:pt x="229" y="66"/>
                      </a:lnTo>
                      <a:lnTo>
                        <a:pt x="227" y="68"/>
                      </a:lnTo>
                      <a:lnTo>
                        <a:pt x="231" y="68"/>
                      </a:lnTo>
                      <a:lnTo>
                        <a:pt x="231" y="68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3" y="70"/>
                      </a:lnTo>
                      <a:lnTo>
                        <a:pt x="234" y="70"/>
                      </a:lnTo>
                      <a:lnTo>
                        <a:pt x="234" y="70"/>
                      </a:lnTo>
                      <a:lnTo>
                        <a:pt x="234" y="71"/>
                      </a:lnTo>
                      <a:lnTo>
                        <a:pt x="234" y="71"/>
                      </a:lnTo>
                      <a:lnTo>
                        <a:pt x="234" y="75"/>
                      </a:lnTo>
                      <a:lnTo>
                        <a:pt x="235" y="75"/>
                      </a:lnTo>
                      <a:lnTo>
                        <a:pt x="235" y="78"/>
                      </a:lnTo>
                      <a:lnTo>
                        <a:pt x="235" y="78"/>
                      </a:lnTo>
                      <a:lnTo>
                        <a:pt x="235" y="79"/>
                      </a:lnTo>
                      <a:lnTo>
                        <a:pt x="235" y="80"/>
                      </a:lnTo>
                      <a:lnTo>
                        <a:pt x="235" y="82"/>
                      </a:lnTo>
                      <a:lnTo>
                        <a:pt x="235" y="83"/>
                      </a:lnTo>
                      <a:lnTo>
                        <a:pt x="235" y="83"/>
                      </a:lnTo>
                      <a:lnTo>
                        <a:pt x="238" y="83"/>
                      </a:lnTo>
                      <a:lnTo>
                        <a:pt x="238" y="84"/>
                      </a:lnTo>
                      <a:lnTo>
                        <a:pt x="239" y="84"/>
                      </a:lnTo>
                      <a:lnTo>
                        <a:pt x="239" y="85"/>
                      </a:lnTo>
                      <a:lnTo>
                        <a:pt x="238" y="85"/>
                      </a:lnTo>
                      <a:lnTo>
                        <a:pt x="238" y="89"/>
                      </a:lnTo>
                      <a:lnTo>
                        <a:pt x="238" y="89"/>
                      </a:lnTo>
                      <a:lnTo>
                        <a:pt x="239" y="91"/>
                      </a:lnTo>
                      <a:lnTo>
                        <a:pt x="241" y="91"/>
                      </a:lnTo>
                      <a:lnTo>
                        <a:pt x="241" y="92"/>
                      </a:lnTo>
                      <a:lnTo>
                        <a:pt x="241" y="92"/>
                      </a:lnTo>
                      <a:lnTo>
                        <a:pt x="241" y="93"/>
                      </a:lnTo>
                      <a:lnTo>
                        <a:pt x="238" y="93"/>
                      </a:lnTo>
                      <a:lnTo>
                        <a:pt x="238" y="93"/>
                      </a:lnTo>
                      <a:lnTo>
                        <a:pt x="239" y="95"/>
                      </a:lnTo>
                      <a:lnTo>
                        <a:pt x="239" y="95"/>
                      </a:lnTo>
                      <a:lnTo>
                        <a:pt x="239" y="96"/>
                      </a:lnTo>
                      <a:lnTo>
                        <a:pt x="238" y="97"/>
                      </a:lnTo>
                      <a:lnTo>
                        <a:pt x="235" y="97"/>
                      </a:lnTo>
                      <a:lnTo>
                        <a:pt x="233" y="97"/>
                      </a:lnTo>
                      <a:lnTo>
                        <a:pt x="231" y="97"/>
                      </a:lnTo>
                      <a:lnTo>
                        <a:pt x="230" y="97"/>
                      </a:lnTo>
                      <a:lnTo>
                        <a:pt x="229" y="97"/>
                      </a:lnTo>
                      <a:lnTo>
                        <a:pt x="227" y="97"/>
                      </a:lnTo>
                      <a:lnTo>
                        <a:pt x="225" y="97"/>
                      </a:lnTo>
                      <a:lnTo>
                        <a:pt x="225" y="97"/>
                      </a:lnTo>
                      <a:lnTo>
                        <a:pt x="221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20" y="97"/>
                      </a:lnTo>
                      <a:lnTo>
                        <a:pt x="217" y="99"/>
                      </a:lnTo>
                      <a:lnTo>
                        <a:pt x="213" y="97"/>
                      </a:lnTo>
                      <a:lnTo>
                        <a:pt x="209" y="97"/>
                      </a:lnTo>
                      <a:lnTo>
                        <a:pt x="209" y="96"/>
                      </a:lnTo>
                      <a:lnTo>
                        <a:pt x="209" y="95"/>
                      </a:lnTo>
                      <a:lnTo>
                        <a:pt x="209" y="93"/>
                      </a:lnTo>
                      <a:lnTo>
                        <a:pt x="209" y="92"/>
                      </a:lnTo>
                      <a:lnTo>
                        <a:pt x="212" y="91"/>
                      </a:lnTo>
                      <a:lnTo>
                        <a:pt x="213" y="91"/>
                      </a:lnTo>
                      <a:lnTo>
                        <a:pt x="213" y="88"/>
                      </a:lnTo>
                      <a:lnTo>
                        <a:pt x="216" y="88"/>
                      </a:lnTo>
                      <a:lnTo>
                        <a:pt x="216" y="85"/>
                      </a:lnTo>
                      <a:lnTo>
                        <a:pt x="214" y="87"/>
                      </a:lnTo>
                      <a:lnTo>
                        <a:pt x="212" y="88"/>
                      </a:lnTo>
                      <a:lnTo>
                        <a:pt x="205" y="87"/>
                      </a:lnTo>
                      <a:lnTo>
                        <a:pt x="205" y="88"/>
                      </a:lnTo>
                      <a:lnTo>
                        <a:pt x="201" y="88"/>
                      </a:lnTo>
                      <a:lnTo>
                        <a:pt x="200" y="91"/>
                      </a:lnTo>
                      <a:lnTo>
                        <a:pt x="193" y="92"/>
                      </a:lnTo>
                      <a:lnTo>
                        <a:pt x="193" y="91"/>
                      </a:lnTo>
                      <a:lnTo>
                        <a:pt x="192" y="91"/>
                      </a:lnTo>
                      <a:lnTo>
                        <a:pt x="192" y="87"/>
                      </a:lnTo>
                      <a:lnTo>
                        <a:pt x="195" y="87"/>
                      </a:lnTo>
                      <a:lnTo>
                        <a:pt x="196" y="85"/>
                      </a:lnTo>
                      <a:lnTo>
                        <a:pt x="193" y="85"/>
                      </a:lnTo>
                      <a:lnTo>
                        <a:pt x="195" y="83"/>
                      </a:lnTo>
                      <a:lnTo>
                        <a:pt x="200" y="83"/>
                      </a:lnTo>
                      <a:lnTo>
                        <a:pt x="200" y="83"/>
                      </a:lnTo>
                      <a:lnTo>
                        <a:pt x="201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4"/>
                      </a:lnTo>
                      <a:lnTo>
                        <a:pt x="204" y="83"/>
                      </a:lnTo>
                      <a:lnTo>
                        <a:pt x="204" y="82"/>
                      </a:lnTo>
                      <a:lnTo>
                        <a:pt x="203" y="80"/>
                      </a:lnTo>
                      <a:lnTo>
                        <a:pt x="203" y="79"/>
                      </a:lnTo>
                      <a:lnTo>
                        <a:pt x="200" y="79"/>
                      </a:lnTo>
                      <a:lnTo>
                        <a:pt x="200" y="78"/>
                      </a:lnTo>
                      <a:lnTo>
                        <a:pt x="200" y="76"/>
                      </a:lnTo>
                      <a:lnTo>
                        <a:pt x="199" y="75"/>
                      </a:lnTo>
                      <a:lnTo>
                        <a:pt x="199" y="75"/>
                      </a:lnTo>
                      <a:lnTo>
                        <a:pt x="200" y="74"/>
                      </a:lnTo>
                      <a:lnTo>
                        <a:pt x="200" y="71"/>
                      </a:lnTo>
                      <a:lnTo>
                        <a:pt x="197" y="71"/>
                      </a:lnTo>
                      <a:lnTo>
                        <a:pt x="199" y="68"/>
                      </a:lnTo>
                      <a:lnTo>
                        <a:pt x="200" y="68"/>
                      </a:lnTo>
                      <a:lnTo>
                        <a:pt x="203" y="68"/>
                      </a:lnTo>
                      <a:lnTo>
                        <a:pt x="204" y="68"/>
                      </a:lnTo>
                      <a:lnTo>
                        <a:pt x="204" y="68"/>
                      </a:lnTo>
                      <a:lnTo>
                        <a:pt x="204" y="71"/>
                      </a:lnTo>
                      <a:lnTo>
                        <a:pt x="207" y="74"/>
                      </a:lnTo>
                      <a:lnTo>
                        <a:pt x="209" y="76"/>
                      </a:lnTo>
                      <a:lnTo>
                        <a:pt x="212" y="78"/>
                      </a:lnTo>
                      <a:lnTo>
                        <a:pt x="212" y="82"/>
                      </a:lnTo>
                      <a:lnTo>
                        <a:pt x="213" y="83"/>
                      </a:lnTo>
                      <a:lnTo>
                        <a:pt x="214" y="83"/>
                      </a:lnTo>
                      <a:lnTo>
                        <a:pt x="214" y="82"/>
                      </a:lnTo>
                      <a:lnTo>
                        <a:pt x="216" y="82"/>
                      </a:lnTo>
                      <a:lnTo>
                        <a:pt x="216" y="79"/>
                      </a:lnTo>
                      <a:lnTo>
                        <a:pt x="214" y="79"/>
                      </a:lnTo>
                      <a:lnTo>
                        <a:pt x="214" y="76"/>
                      </a:lnTo>
                      <a:lnTo>
                        <a:pt x="214" y="74"/>
                      </a:lnTo>
                      <a:lnTo>
                        <a:pt x="213" y="74"/>
                      </a:lnTo>
                      <a:lnTo>
                        <a:pt x="210" y="71"/>
                      </a:lnTo>
                      <a:lnTo>
                        <a:pt x="210" y="71"/>
                      </a:lnTo>
                      <a:lnTo>
                        <a:pt x="210" y="70"/>
                      </a:lnTo>
                      <a:lnTo>
                        <a:pt x="217" y="68"/>
                      </a:lnTo>
                      <a:lnTo>
                        <a:pt x="218" y="67"/>
                      </a:lnTo>
                      <a:lnTo>
                        <a:pt x="216" y="67"/>
                      </a:lnTo>
                      <a:lnTo>
                        <a:pt x="213" y="67"/>
                      </a:lnTo>
                      <a:lnTo>
                        <a:pt x="212" y="66"/>
                      </a:lnTo>
                      <a:lnTo>
                        <a:pt x="210" y="66"/>
                      </a:lnTo>
                      <a:lnTo>
                        <a:pt x="210" y="66"/>
                      </a:lnTo>
                      <a:lnTo>
                        <a:pt x="210" y="65"/>
                      </a:lnTo>
                      <a:lnTo>
                        <a:pt x="212" y="65"/>
                      </a:lnTo>
                      <a:lnTo>
                        <a:pt x="212" y="65"/>
                      </a:lnTo>
                      <a:lnTo>
                        <a:pt x="212" y="63"/>
                      </a:lnTo>
                      <a:lnTo>
                        <a:pt x="214" y="62"/>
                      </a:lnTo>
                      <a:lnTo>
                        <a:pt x="217" y="62"/>
                      </a:lnTo>
                      <a:close/>
                      <a:moveTo>
                        <a:pt x="80" y="62"/>
                      </a:moveTo>
                      <a:lnTo>
                        <a:pt x="83" y="62"/>
                      </a:lnTo>
                      <a:lnTo>
                        <a:pt x="83" y="63"/>
                      </a:lnTo>
                      <a:lnTo>
                        <a:pt x="83" y="63"/>
                      </a:lnTo>
                      <a:lnTo>
                        <a:pt x="83" y="66"/>
                      </a:lnTo>
                      <a:lnTo>
                        <a:pt x="80" y="66"/>
                      </a:lnTo>
                      <a:lnTo>
                        <a:pt x="80" y="62"/>
                      </a:lnTo>
                      <a:close/>
                      <a:moveTo>
                        <a:pt x="1235" y="58"/>
                      </a:move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7" y="58"/>
                      </a:lnTo>
                      <a:lnTo>
                        <a:pt x="1235" y="58"/>
                      </a:lnTo>
                      <a:lnTo>
                        <a:pt x="1235" y="58"/>
                      </a:lnTo>
                      <a:close/>
                      <a:moveTo>
                        <a:pt x="471" y="55"/>
                      </a:moveTo>
                      <a:lnTo>
                        <a:pt x="475" y="55"/>
                      </a:lnTo>
                      <a:lnTo>
                        <a:pt x="475" y="57"/>
                      </a:lnTo>
                      <a:lnTo>
                        <a:pt x="472" y="55"/>
                      </a:lnTo>
                      <a:lnTo>
                        <a:pt x="472" y="55"/>
                      </a:lnTo>
                      <a:lnTo>
                        <a:pt x="471" y="55"/>
                      </a:lnTo>
                      <a:close/>
                      <a:moveTo>
                        <a:pt x="1307" y="54"/>
                      </a:moveTo>
                      <a:lnTo>
                        <a:pt x="1311" y="54"/>
                      </a:lnTo>
                      <a:lnTo>
                        <a:pt x="1313" y="57"/>
                      </a:lnTo>
                      <a:lnTo>
                        <a:pt x="1315" y="58"/>
                      </a:lnTo>
                      <a:lnTo>
                        <a:pt x="1315" y="58"/>
                      </a:lnTo>
                      <a:lnTo>
                        <a:pt x="1317" y="58"/>
                      </a:lnTo>
                      <a:lnTo>
                        <a:pt x="1317" y="59"/>
                      </a:lnTo>
                      <a:lnTo>
                        <a:pt x="1319" y="59"/>
                      </a:lnTo>
                      <a:lnTo>
                        <a:pt x="1319" y="61"/>
                      </a:lnTo>
                      <a:lnTo>
                        <a:pt x="1321" y="61"/>
                      </a:lnTo>
                      <a:lnTo>
                        <a:pt x="1321" y="61"/>
                      </a:lnTo>
                      <a:lnTo>
                        <a:pt x="1322" y="61"/>
                      </a:lnTo>
                      <a:lnTo>
                        <a:pt x="1322" y="61"/>
                      </a:lnTo>
                      <a:lnTo>
                        <a:pt x="1323" y="61"/>
                      </a:lnTo>
                      <a:lnTo>
                        <a:pt x="1325" y="59"/>
                      </a:lnTo>
                      <a:lnTo>
                        <a:pt x="1326" y="61"/>
                      </a:lnTo>
                      <a:lnTo>
                        <a:pt x="1326" y="61"/>
                      </a:lnTo>
                      <a:lnTo>
                        <a:pt x="1326" y="62"/>
                      </a:lnTo>
                      <a:lnTo>
                        <a:pt x="1326" y="62"/>
                      </a:lnTo>
                      <a:lnTo>
                        <a:pt x="1326" y="63"/>
                      </a:lnTo>
                      <a:lnTo>
                        <a:pt x="1325" y="65"/>
                      </a:lnTo>
                      <a:lnTo>
                        <a:pt x="1325" y="65"/>
                      </a:lnTo>
                      <a:lnTo>
                        <a:pt x="1318" y="65"/>
                      </a:lnTo>
                      <a:lnTo>
                        <a:pt x="1318" y="66"/>
                      </a:lnTo>
                      <a:lnTo>
                        <a:pt x="1315" y="66"/>
                      </a:lnTo>
                      <a:lnTo>
                        <a:pt x="1315" y="67"/>
                      </a:lnTo>
                      <a:lnTo>
                        <a:pt x="1310" y="67"/>
                      </a:lnTo>
                      <a:lnTo>
                        <a:pt x="1310" y="67"/>
                      </a:lnTo>
                      <a:lnTo>
                        <a:pt x="1309" y="67"/>
                      </a:lnTo>
                      <a:lnTo>
                        <a:pt x="1309" y="68"/>
                      </a:lnTo>
                      <a:lnTo>
                        <a:pt x="1307" y="68"/>
                      </a:lnTo>
                      <a:lnTo>
                        <a:pt x="1307" y="67"/>
                      </a:lnTo>
                      <a:lnTo>
                        <a:pt x="1307" y="67"/>
                      </a:lnTo>
                      <a:lnTo>
                        <a:pt x="1306" y="67"/>
                      </a:lnTo>
                      <a:lnTo>
                        <a:pt x="1305" y="68"/>
                      </a:lnTo>
                      <a:lnTo>
                        <a:pt x="1305" y="65"/>
                      </a:lnTo>
                      <a:lnTo>
                        <a:pt x="1305" y="65"/>
                      </a:lnTo>
                      <a:lnTo>
                        <a:pt x="1302" y="65"/>
                      </a:lnTo>
                      <a:lnTo>
                        <a:pt x="1300" y="66"/>
                      </a:lnTo>
                      <a:lnTo>
                        <a:pt x="1297" y="67"/>
                      </a:lnTo>
                      <a:lnTo>
                        <a:pt x="1293" y="67"/>
                      </a:lnTo>
                      <a:lnTo>
                        <a:pt x="1294" y="65"/>
                      </a:lnTo>
                      <a:lnTo>
                        <a:pt x="1294" y="63"/>
                      </a:lnTo>
                      <a:lnTo>
                        <a:pt x="1296" y="62"/>
                      </a:lnTo>
                      <a:lnTo>
                        <a:pt x="1296" y="61"/>
                      </a:lnTo>
                      <a:lnTo>
                        <a:pt x="1294" y="61"/>
                      </a:lnTo>
                      <a:lnTo>
                        <a:pt x="1293" y="57"/>
                      </a:lnTo>
                      <a:lnTo>
                        <a:pt x="1296" y="55"/>
                      </a:lnTo>
                      <a:lnTo>
                        <a:pt x="1297" y="54"/>
                      </a:lnTo>
                      <a:lnTo>
                        <a:pt x="1298" y="54"/>
                      </a:lnTo>
                      <a:lnTo>
                        <a:pt x="1301" y="54"/>
                      </a:lnTo>
                      <a:lnTo>
                        <a:pt x="1304" y="55"/>
                      </a:lnTo>
                      <a:lnTo>
                        <a:pt x="1306" y="55"/>
                      </a:lnTo>
                      <a:lnTo>
                        <a:pt x="1307" y="54"/>
                      </a:lnTo>
                      <a:close/>
                      <a:moveTo>
                        <a:pt x="1256" y="54"/>
                      </a:moveTo>
                      <a:lnTo>
                        <a:pt x="1256" y="54"/>
                      </a:lnTo>
                      <a:lnTo>
                        <a:pt x="1256" y="54"/>
                      </a:lnTo>
                      <a:lnTo>
                        <a:pt x="1258" y="54"/>
                      </a:lnTo>
                      <a:lnTo>
                        <a:pt x="1258" y="54"/>
                      </a:lnTo>
                      <a:lnTo>
                        <a:pt x="1256" y="54"/>
                      </a:lnTo>
                      <a:lnTo>
                        <a:pt x="1256" y="54"/>
                      </a:lnTo>
                      <a:close/>
                      <a:moveTo>
                        <a:pt x="463" y="54"/>
                      </a:moveTo>
                      <a:lnTo>
                        <a:pt x="466" y="54"/>
                      </a:lnTo>
                      <a:lnTo>
                        <a:pt x="466" y="55"/>
                      </a:lnTo>
                      <a:lnTo>
                        <a:pt x="463" y="57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2" y="54"/>
                      </a:lnTo>
                      <a:lnTo>
                        <a:pt x="463" y="54"/>
                      </a:lnTo>
                      <a:close/>
                      <a:moveTo>
                        <a:pt x="383" y="51"/>
                      </a:moveTo>
                      <a:lnTo>
                        <a:pt x="383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3"/>
                      </a:lnTo>
                      <a:lnTo>
                        <a:pt x="378" y="54"/>
                      </a:lnTo>
                      <a:lnTo>
                        <a:pt x="378" y="54"/>
                      </a:lnTo>
                      <a:lnTo>
                        <a:pt x="381" y="54"/>
                      </a:lnTo>
                      <a:lnTo>
                        <a:pt x="383" y="54"/>
                      </a:lnTo>
                      <a:lnTo>
                        <a:pt x="386" y="54"/>
                      </a:lnTo>
                      <a:lnTo>
                        <a:pt x="386" y="54"/>
                      </a:lnTo>
                      <a:lnTo>
                        <a:pt x="385" y="53"/>
                      </a:lnTo>
                      <a:lnTo>
                        <a:pt x="385" y="51"/>
                      </a:lnTo>
                      <a:lnTo>
                        <a:pt x="383" y="51"/>
                      </a:lnTo>
                      <a:close/>
                      <a:moveTo>
                        <a:pt x="268" y="49"/>
                      </a:moveTo>
                      <a:lnTo>
                        <a:pt x="271" y="49"/>
                      </a:lnTo>
                      <a:lnTo>
                        <a:pt x="271" y="50"/>
                      </a:lnTo>
                      <a:lnTo>
                        <a:pt x="272" y="50"/>
                      </a:lnTo>
                      <a:lnTo>
                        <a:pt x="273" y="50"/>
                      </a:lnTo>
                      <a:lnTo>
                        <a:pt x="276" y="49"/>
                      </a:lnTo>
                      <a:lnTo>
                        <a:pt x="277" y="49"/>
                      </a:lnTo>
                      <a:lnTo>
                        <a:pt x="277" y="50"/>
                      </a:lnTo>
                      <a:lnTo>
                        <a:pt x="281" y="50"/>
                      </a:lnTo>
                      <a:lnTo>
                        <a:pt x="280" y="54"/>
                      </a:lnTo>
                      <a:lnTo>
                        <a:pt x="279" y="54"/>
                      </a:lnTo>
                      <a:lnTo>
                        <a:pt x="276" y="55"/>
                      </a:lnTo>
                      <a:lnTo>
                        <a:pt x="276" y="57"/>
                      </a:lnTo>
                      <a:lnTo>
                        <a:pt x="269" y="57"/>
                      </a:lnTo>
                      <a:lnTo>
                        <a:pt x="269" y="57"/>
                      </a:lnTo>
                      <a:lnTo>
                        <a:pt x="268" y="57"/>
                      </a:lnTo>
                      <a:lnTo>
                        <a:pt x="268" y="58"/>
                      </a:lnTo>
                      <a:lnTo>
                        <a:pt x="265" y="57"/>
                      </a:lnTo>
                      <a:lnTo>
                        <a:pt x="265" y="57"/>
                      </a:lnTo>
                      <a:lnTo>
                        <a:pt x="262" y="57"/>
                      </a:lnTo>
                      <a:lnTo>
                        <a:pt x="262" y="55"/>
                      </a:lnTo>
                      <a:lnTo>
                        <a:pt x="258" y="55"/>
                      </a:lnTo>
                      <a:lnTo>
                        <a:pt x="258" y="55"/>
                      </a:lnTo>
                      <a:lnTo>
                        <a:pt x="255" y="55"/>
                      </a:lnTo>
                      <a:lnTo>
                        <a:pt x="255" y="54"/>
                      </a:lnTo>
                      <a:lnTo>
                        <a:pt x="250" y="55"/>
                      </a:lnTo>
                      <a:lnTo>
                        <a:pt x="250" y="54"/>
                      </a:lnTo>
                      <a:lnTo>
                        <a:pt x="252" y="51"/>
                      </a:lnTo>
                      <a:lnTo>
                        <a:pt x="252" y="51"/>
                      </a:lnTo>
                      <a:lnTo>
                        <a:pt x="254" y="51"/>
                      </a:lnTo>
                      <a:lnTo>
                        <a:pt x="256" y="51"/>
                      </a:lnTo>
                      <a:lnTo>
                        <a:pt x="259" y="51"/>
                      </a:lnTo>
                      <a:lnTo>
                        <a:pt x="262" y="51"/>
                      </a:lnTo>
                      <a:lnTo>
                        <a:pt x="262" y="51"/>
                      </a:lnTo>
                      <a:lnTo>
                        <a:pt x="264" y="50"/>
                      </a:lnTo>
                      <a:lnTo>
                        <a:pt x="264" y="50"/>
                      </a:lnTo>
                      <a:lnTo>
                        <a:pt x="267" y="50"/>
                      </a:lnTo>
                      <a:lnTo>
                        <a:pt x="268" y="49"/>
                      </a:lnTo>
                      <a:close/>
                      <a:moveTo>
                        <a:pt x="201" y="46"/>
                      </a:moveTo>
                      <a:lnTo>
                        <a:pt x="201" y="46"/>
                      </a:lnTo>
                      <a:lnTo>
                        <a:pt x="203" y="48"/>
                      </a:lnTo>
                      <a:lnTo>
                        <a:pt x="203" y="48"/>
                      </a:lnTo>
                      <a:lnTo>
                        <a:pt x="205" y="48"/>
                      </a:lnTo>
                      <a:lnTo>
                        <a:pt x="205" y="49"/>
                      </a:lnTo>
                      <a:lnTo>
                        <a:pt x="205" y="49"/>
                      </a:lnTo>
                      <a:lnTo>
                        <a:pt x="207" y="51"/>
                      </a:lnTo>
                      <a:lnTo>
                        <a:pt x="204" y="51"/>
                      </a:lnTo>
                      <a:lnTo>
                        <a:pt x="203" y="51"/>
                      </a:lnTo>
                      <a:lnTo>
                        <a:pt x="200" y="53"/>
                      </a:lnTo>
                      <a:lnTo>
                        <a:pt x="199" y="49"/>
                      </a:lnTo>
                      <a:lnTo>
                        <a:pt x="197" y="49"/>
                      </a:lnTo>
                      <a:lnTo>
                        <a:pt x="199" y="48"/>
                      </a:lnTo>
                      <a:lnTo>
                        <a:pt x="200" y="46"/>
                      </a:lnTo>
                      <a:lnTo>
                        <a:pt x="201" y="46"/>
                      </a:lnTo>
                      <a:close/>
                      <a:moveTo>
                        <a:pt x="171" y="46"/>
                      </a:moveTo>
                      <a:lnTo>
                        <a:pt x="171" y="48"/>
                      </a:lnTo>
                      <a:lnTo>
                        <a:pt x="173" y="49"/>
                      </a:lnTo>
                      <a:lnTo>
                        <a:pt x="174" y="51"/>
                      </a:lnTo>
                      <a:lnTo>
                        <a:pt x="174" y="55"/>
                      </a:lnTo>
                      <a:lnTo>
                        <a:pt x="174" y="55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3" y="57"/>
                      </a:lnTo>
                      <a:lnTo>
                        <a:pt x="171" y="55"/>
                      </a:lnTo>
                      <a:lnTo>
                        <a:pt x="171" y="53"/>
                      </a:lnTo>
                      <a:lnTo>
                        <a:pt x="170" y="53"/>
                      </a:lnTo>
                      <a:lnTo>
                        <a:pt x="169" y="51"/>
                      </a:lnTo>
                      <a:lnTo>
                        <a:pt x="169" y="49"/>
                      </a:lnTo>
                      <a:lnTo>
                        <a:pt x="169" y="48"/>
                      </a:lnTo>
                      <a:lnTo>
                        <a:pt x="171" y="46"/>
                      </a:lnTo>
                      <a:close/>
                      <a:moveTo>
                        <a:pt x="299" y="46"/>
                      </a:moveTo>
                      <a:lnTo>
                        <a:pt x="302" y="46"/>
                      </a:lnTo>
                      <a:lnTo>
                        <a:pt x="302" y="48"/>
                      </a:lnTo>
                      <a:lnTo>
                        <a:pt x="303" y="48"/>
                      </a:lnTo>
                      <a:lnTo>
                        <a:pt x="303" y="48"/>
                      </a:lnTo>
                      <a:lnTo>
                        <a:pt x="305" y="49"/>
                      </a:lnTo>
                      <a:lnTo>
                        <a:pt x="305" y="49"/>
                      </a:lnTo>
                      <a:lnTo>
                        <a:pt x="305" y="51"/>
                      </a:lnTo>
                      <a:lnTo>
                        <a:pt x="305" y="51"/>
                      </a:lnTo>
                      <a:lnTo>
                        <a:pt x="303" y="55"/>
                      </a:lnTo>
                      <a:lnTo>
                        <a:pt x="302" y="55"/>
                      </a:lnTo>
                      <a:lnTo>
                        <a:pt x="299" y="55"/>
                      </a:lnTo>
                      <a:lnTo>
                        <a:pt x="299" y="57"/>
                      </a:lnTo>
                      <a:lnTo>
                        <a:pt x="297" y="57"/>
                      </a:lnTo>
                      <a:lnTo>
                        <a:pt x="298" y="55"/>
                      </a:lnTo>
                      <a:lnTo>
                        <a:pt x="298" y="54"/>
                      </a:lnTo>
                      <a:lnTo>
                        <a:pt x="297" y="53"/>
                      </a:lnTo>
                      <a:lnTo>
                        <a:pt x="297" y="51"/>
                      </a:lnTo>
                      <a:lnTo>
                        <a:pt x="296" y="51"/>
                      </a:lnTo>
                      <a:lnTo>
                        <a:pt x="297" y="50"/>
                      </a:lnTo>
                      <a:lnTo>
                        <a:pt x="298" y="49"/>
                      </a:lnTo>
                      <a:lnTo>
                        <a:pt x="299" y="48"/>
                      </a:lnTo>
                      <a:lnTo>
                        <a:pt x="299" y="46"/>
                      </a:lnTo>
                      <a:close/>
                      <a:moveTo>
                        <a:pt x="1293" y="44"/>
                      </a:moveTo>
                      <a:lnTo>
                        <a:pt x="1296" y="45"/>
                      </a:lnTo>
                      <a:lnTo>
                        <a:pt x="1300" y="45"/>
                      </a:lnTo>
                      <a:lnTo>
                        <a:pt x="1302" y="45"/>
                      </a:lnTo>
                      <a:lnTo>
                        <a:pt x="1302" y="46"/>
                      </a:lnTo>
                      <a:lnTo>
                        <a:pt x="1304" y="48"/>
                      </a:lnTo>
                      <a:lnTo>
                        <a:pt x="1304" y="49"/>
                      </a:lnTo>
                      <a:lnTo>
                        <a:pt x="1302" y="50"/>
                      </a:lnTo>
                      <a:lnTo>
                        <a:pt x="1302" y="53"/>
                      </a:lnTo>
                      <a:lnTo>
                        <a:pt x="1301" y="53"/>
                      </a:lnTo>
                      <a:lnTo>
                        <a:pt x="1301" y="54"/>
                      </a:lnTo>
                      <a:lnTo>
                        <a:pt x="1298" y="54"/>
                      </a:lnTo>
                      <a:lnTo>
                        <a:pt x="1298" y="53"/>
                      </a:lnTo>
                      <a:lnTo>
                        <a:pt x="1293" y="53"/>
                      </a:lnTo>
                      <a:lnTo>
                        <a:pt x="1293" y="53"/>
                      </a:lnTo>
                      <a:lnTo>
                        <a:pt x="1292" y="54"/>
                      </a:lnTo>
                      <a:lnTo>
                        <a:pt x="1292" y="54"/>
                      </a:lnTo>
                      <a:lnTo>
                        <a:pt x="1292" y="53"/>
                      </a:lnTo>
                      <a:lnTo>
                        <a:pt x="1290" y="53"/>
                      </a:lnTo>
                      <a:lnTo>
                        <a:pt x="1290" y="50"/>
                      </a:lnTo>
                      <a:lnTo>
                        <a:pt x="1289" y="49"/>
                      </a:lnTo>
                      <a:lnTo>
                        <a:pt x="1288" y="49"/>
                      </a:lnTo>
                      <a:lnTo>
                        <a:pt x="1285" y="48"/>
                      </a:lnTo>
                      <a:lnTo>
                        <a:pt x="1284" y="48"/>
                      </a:lnTo>
                      <a:lnTo>
                        <a:pt x="1285" y="48"/>
                      </a:lnTo>
                      <a:lnTo>
                        <a:pt x="1285" y="46"/>
                      </a:lnTo>
                      <a:lnTo>
                        <a:pt x="1288" y="46"/>
                      </a:lnTo>
                      <a:lnTo>
                        <a:pt x="1288" y="46"/>
                      </a:lnTo>
                      <a:lnTo>
                        <a:pt x="1289" y="46"/>
                      </a:lnTo>
                      <a:lnTo>
                        <a:pt x="1290" y="45"/>
                      </a:lnTo>
                      <a:lnTo>
                        <a:pt x="1290" y="44"/>
                      </a:lnTo>
                      <a:lnTo>
                        <a:pt x="1293" y="44"/>
                      </a:lnTo>
                      <a:close/>
                      <a:moveTo>
                        <a:pt x="66" y="44"/>
                      </a:moveTo>
                      <a:lnTo>
                        <a:pt x="68" y="45"/>
                      </a:lnTo>
                      <a:lnTo>
                        <a:pt x="68" y="45"/>
                      </a:lnTo>
                      <a:lnTo>
                        <a:pt x="69" y="46"/>
                      </a:lnTo>
                      <a:lnTo>
                        <a:pt x="74" y="51"/>
                      </a:lnTo>
                      <a:lnTo>
                        <a:pt x="72" y="57"/>
                      </a:lnTo>
                      <a:lnTo>
                        <a:pt x="70" y="57"/>
                      </a:lnTo>
                      <a:lnTo>
                        <a:pt x="70" y="57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0" y="59"/>
                      </a:lnTo>
                      <a:lnTo>
                        <a:pt x="72" y="61"/>
                      </a:lnTo>
                      <a:lnTo>
                        <a:pt x="63" y="58"/>
                      </a:lnTo>
                      <a:lnTo>
                        <a:pt x="64" y="62"/>
                      </a:lnTo>
                      <a:lnTo>
                        <a:pt x="64" y="62"/>
                      </a:lnTo>
                      <a:lnTo>
                        <a:pt x="63" y="63"/>
                      </a:lnTo>
                      <a:lnTo>
                        <a:pt x="63" y="65"/>
                      </a:lnTo>
                      <a:lnTo>
                        <a:pt x="64" y="65"/>
                      </a:lnTo>
                      <a:lnTo>
                        <a:pt x="64" y="65"/>
                      </a:lnTo>
                      <a:lnTo>
                        <a:pt x="63" y="65"/>
                      </a:lnTo>
                      <a:lnTo>
                        <a:pt x="63" y="66"/>
                      </a:lnTo>
                      <a:lnTo>
                        <a:pt x="61" y="67"/>
                      </a:lnTo>
                      <a:lnTo>
                        <a:pt x="60" y="67"/>
                      </a:lnTo>
                      <a:lnTo>
                        <a:pt x="59" y="67"/>
                      </a:lnTo>
                      <a:lnTo>
                        <a:pt x="56" y="68"/>
                      </a:lnTo>
                      <a:lnTo>
                        <a:pt x="56" y="70"/>
                      </a:lnTo>
                      <a:lnTo>
                        <a:pt x="55" y="71"/>
                      </a:lnTo>
                      <a:lnTo>
                        <a:pt x="53" y="72"/>
                      </a:lnTo>
                      <a:lnTo>
                        <a:pt x="52" y="71"/>
                      </a:lnTo>
                      <a:lnTo>
                        <a:pt x="51" y="70"/>
                      </a:lnTo>
                      <a:lnTo>
                        <a:pt x="49" y="70"/>
                      </a:lnTo>
                      <a:lnTo>
                        <a:pt x="49" y="68"/>
                      </a:lnTo>
                      <a:lnTo>
                        <a:pt x="49" y="67"/>
                      </a:lnTo>
                      <a:lnTo>
                        <a:pt x="52" y="65"/>
                      </a:lnTo>
                      <a:lnTo>
                        <a:pt x="52" y="61"/>
                      </a:lnTo>
                      <a:lnTo>
                        <a:pt x="49" y="62"/>
                      </a:lnTo>
                      <a:lnTo>
                        <a:pt x="48" y="63"/>
                      </a:lnTo>
                      <a:lnTo>
                        <a:pt x="48" y="65"/>
                      </a:lnTo>
                      <a:lnTo>
                        <a:pt x="46" y="66"/>
                      </a:lnTo>
                      <a:lnTo>
                        <a:pt x="46" y="65"/>
                      </a:lnTo>
                      <a:lnTo>
                        <a:pt x="44" y="65"/>
                      </a:lnTo>
                      <a:lnTo>
                        <a:pt x="44" y="65"/>
                      </a:lnTo>
                      <a:lnTo>
                        <a:pt x="44" y="66"/>
                      </a:lnTo>
                      <a:lnTo>
                        <a:pt x="44" y="66"/>
                      </a:lnTo>
                      <a:lnTo>
                        <a:pt x="43" y="66"/>
                      </a:lnTo>
                      <a:lnTo>
                        <a:pt x="43" y="67"/>
                      </a:lnTo>
                      <a:lnTo>
                        <a:pt x="44" y="68"/>
                      </a:lnTo>
                      <a:lnTo>
                        <a:pt x="44" y="70"/>
                      </a:lnTo>
                      <a:lnTo>
                        <a:pt x="44" y="71"/>
                      </a:lnTo>
                      <a:lnTo>
                        <a:pt x="43" y="71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0" y="74"/>
                      </a:lnTo>
                      <a:lnTo>
                        <a:pt x="40" y="75"/>
                      </a:lnTo>
                      <a:lnTo>
                        <a:pt x="39" y="75"/>
                      </a:lnTo>
                      <a:lnTo>
                        <a:pt x="39" y="75"/>
                      </a:lnTo>
                      <a:lnTo>
                        <a:pt x="39" y="74"/>
                      </a:lnTo>
                      <a:lnTo>
                        <a:pt x="38" y="74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8" y="71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4"/>
                      </a:lnTo>
                      <a:lnTo>
                        <a:pt x="36" y="75"/>
                      </a:lnTo>
                      <a:lnTo>
                        <a:pt x="36" y="76"/>
                      </a:lnTo>
                      <a:lnTo>
                        <a:pt x="36" y="76"/>
                      </a:lnTo>
                      <a:lnTo>
                        <a:pt x="35" y="79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82"/>
                      </a:lnTo>
                      <a:lnTo>
                        <a:pt x="30" y="79"/>
                      </a:lnTo>
                      <a:lnTo>
                        <a:pt x="29" y="79"/>
                      </a:lnTo>
                      <a:lnTo>
                        <a:pt x="26" y="74"/>
                      </a:lnTo>
                      <a:lnTo>
                        <a:pt x="25" y="74"/>
                      </a:lnTo>
                      <a:lnTo>
                        <a:pt x="26" y="76"/>
                      </a:lnTo>
                      <a:lnTo>
                        <a:pt x="26" y="78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6" y="80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9"/>
                      </a:lnTo>
                      <a:lnTo>
                        <a:pt x="25" y="78"/>
                      </a:lnTo>
                      <a:lnTo>
                        <a:pt x="23" y="78"/>
                      </a:lnTo>
                      <a:lnTo>
                        <a:pt x="23" y="80"/>
                      </a:lnTo>
                      <a:lnTo>
                        <a:pt x="22" y="80"/>
                      </a:lnTo>
                      <a:lnTo>
                        <a:pt x="22" y="80"/>
                      </a:lnTo>
                      <a:lnTo>
                        <a:pt x="18" y="82"/>
                      </a:lnTo>
                      <a:lnTo>
                        <a:pt x="18" y="79"/>
                      </a:lnTo>
                      <a:lnTo>
                        <a:pt x="14" y="79"/>
                      </a:lnTo>
                      <a:lnTo>
                        <a:pt x="14" y="80"/>
                      </a:lnTo>
                      <a:lnTo>
                        <a:pt x="11" y="82"/>
                      </a:lnTo>
                      <a:lnTo>
                        <a:pt x="11" y="82"/>
                      </a:lnTo>
                      <a:lnTo>
                        <a:pt x="9" y="82"/>
                      </a:lnTo>
                      <a:lnTo>
                        <a:pt x="8" y="82"/>
                      </a:lnTo>
                      <a:lnTo>
                        <a:pt x="8" y="80"/>
                      </a:lnTo>
                      <a:lnTo>
                        <a:pt x="8" y="79"/>
                      </a:lnTo>
                      <a:lnTo>
                        <a:pt x="6" y="79"/>
                      </a:lnTo>
                      <a:lnTo>
                        <a:pt x="6" y="76"/>
                      </a:lnTo>
                      <a:lnTo>
                        <a:pt x="5" y="76"/>
                      </a:lnTo>
                      <a:lnTo>
                        <a:pt x="4" y="74"/>
                      </a:lnTo>
                      <a:lnTo>
                        <a:pt x="1" y="74"/>
                      </a:lnTo>
                      <a:lnTo>
                        <a:pt x="1" y="74"/>
                      </a:lnTo>
                      <a:lnTo>
                        <a:pt x="0" y="74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2" y="71"/>
                      </a:lnTo>
                      <a:lnTo>
                        <a:pt x="2" y="71"/>
                      </a:lnTo>
                      <a:lnTo>
                        <a:pt x="5" y="71"/>
                      </a:lnTo>
                      <a:lnTo>
                        <a:pt x="5" y="70"/>
                      </a:lnTo>
                      <a:lnTo>
                        <a:pt x="6" y="70"/>
                      </a:lnTo>
                      <a:lnTo>
                        <a:pt x="6" y="68"/>
                      </a:lnTo>
                      <a:lnTo>
                        <a:pt x="9" y="68"/>
                      </a:lnTo>
                      <a:lnTo>
                        <a:pt x="9" y="68"/>
                      </a:lnTo>
                      <a:lnTo>
                        <a:pt x="13" y="68"/>
                      </a:lnTo>
                      <a:lnTo>
                        <a:pt x="14" y="68"/>
                      </a:lnTo>
                      <a:lnTo>
                        <a:pt x="13" y="67"/>
                      </a:lnTo>
                      <a:lnTo>
                        <a:pt x="13" y="66"/>
                      </a:lnTo>
                      <a:lnTo>
                        <a:pt x="14" y="65"/>
                      </a:lnTo>
                      <a:lnTo>
                        <a:pt x="14" y="65"/>
                      </a:lnTo>
                      <a:lnTo>
                        <a:pt x="15" y="63"/>
                      </a:lnTo>
                      <a:lnTo>
                        <a:pt x="18" y="63"/>
                      </a:lnTo>
                      <a:lnTo>
                        <a:pt x="18" y="62"/>
                      </a:lnTo>
                      <a:lnTo>
                        <a:pt x="19" y="62"/>
                      </a:lnTo>
                      <a:lnTo>
                        <a:pt x="19" y="61"/>
                      </a:lnTo>
                      <a:lnTo>
                        <a:pt x="22" y="61"/>
                      </a:lnTo>
                      <a:lnTo>
                        <a:pt x="22" y="61"/>
                      </a:lnTo>
                      <a:lnTo>
                        <a:pt x="23" y="61"/>
                      </a:lnTo>
                      <a:lnTo>
                        <a:pt x="25" y="59"/>
                      </a:lnTo>
                      <a:lnTo>
                        <a:pt x="27" y="58"/>
                      </a:lnTo>
                      <a:lnTo>
                        <a:pt x="29" y="57"/>
                      </a:lnTo>
                      <a:lnTo>
                        <a:pt x="30" y="57"/>
                      </a:lnTo>
                      <a:lnTo>
                        <a:pt x="30" y="55"/>
                      </a:lnTo>
                      <a:lnTo>
                        <a:pt x="31" y="55"/>
                      </a:lnTo>
                      <a:lnTo>
                        <a:pt x="35" y="51"/>
                      </a:lnTo>
                      <a:lnTo>
                        <a:pt x="38" y="51"/>
                      </a:lnTo>
                      <a:lnTo>
                        <a:pt x="38" y="50"/>
                      </a:lnTo>
                      <a:lnTo>
                        <a:pt x="39" y="50"/>
                      </a:lnTo>
                      <a:lnTo>
                        <a:pt x="42" y="50"/>
                      </a:lnTo>
                      <a:lnTo>
                        <a:pt x="46" y="49"/>
                      </a:lnTo>
                      <a:lnTo>
                        <a:pt x="48" y="49"/>
                      </a:lnTo>
                      <a:lnTo>
                        <a:pt x="51" y="49"/>
                      </a:ln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7" y="51"/>
                      </a:lnTo>
                      <a:lnTo>
                        <a:pt x="59" y="50"/>
                      </a:lnTo>
                      <a:lnTo>
                        <a:pt x="60" y="49"/>
                      </a:lnTo>
                      <a:lnTo>
                        <a:pt x="60" y="48"/>
                      </a:lnTo>
                      <a:lnTo>
                        <a:pt x="57" y="48"/>
                      </a:lnTo>
                      <a:lnTo>
                        <a:pt x="57" y="46"/>
                      </a:lnTo>
                      <a:lnTo>
                        <a:pt x="60" y="46"/>
                      </a:lnTo>
                      <a:lnTo>
                        <a:pt x="61" y="45"/>
                      </a:lnTo>
                      <a:lnTo>
                        <a:pt x="63" y="45"/>
                      </a:lnTo>
                      <a:lnTo>
                        <a:pt x="64" y="44"/>
                      </a:lnTo>
                      <a:lnTo>
                        <a:pt x="66" y="44"/>
                      </a:lnTo>
                      <a:close/>
                      <a:moveTo>
                        <a:pt x="369" y="44"/>
                      </a:moveTo>
                      <a:lnTo>
                        <a:pt x="369" y="46"/>
                      </a:lnTo>
                      <a:lnTo>
                        <a:pt x="370" y="46"/>
                      </a:lnTo>
                      <a:lnTo>
                        <a:pt x="370" y="45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70" y="44"/>
                      </a:lnTo>
                      <a:lnTo>
                        <a:pt x="369" y="44"/>
                      </a:lnTo>
                      <a:close/>
                      <a:moveTo>
                        <a:pt x="121" y="41"/>
                      </a:moveTo>
                      <a:lnTo>
                        <a:pt x="123" y="42"/>
                      </a:lnTo>
                      <a:lnTo>
                        <a:pt x="124" y="42"/>
                      </a:lnTo>
                      <a:lnTo>
                        <a:pt x="124" y="44"/>
                      </a:lnTo>
                      <a:lnTo>
                        <a:pt x="128" y="44"/>
                      </a:lnTo>
                      <a:lnTo>
                        <a:pt x="128" y="45"/>
                      </a:lnTo>
                      <a:lnTo>
                        <a:pt x="127" y="48"/>
                      </a:lnTo>
                      <a:lnTo>
                        <a:pt x="125" y="49"/>
                      </a:lnTo>
                      <a:lnTo>
                        <a:pt x="125" y="49"/>
                      </a:lnTo>
                      <a:lnTo>
                        <a:pt x="121" y="49"/>
                      </a:lnTo>
                      <a:lnTo>
                        <a:pt x="119" y="50"/>
                      </a:lnTo>
                      <a:lnTo>
                        <a:pt x="120" y="50"/>
                      </a:lnTo>
                      <a:lnTo>
                        <a:pt x="120" y="50"/>
                      </a:lnTo>
                      <a:lnTo>
                        <a:pt x="120" y="51"/>
                      </a:lnTo>
                      <a:lnTo>
                        <a:pt x="121" y="51"/>
                      </a:lnTo>
                      <a:lnTo>
                        <a:pt x="123" y="53"/>
                      </a:lnTo>
                      <a:lnTo>
                        <a:pt x="123" y="54"/>
                      </a:lnTo>
                      <a:lnTo>
                        <a:pt x="123" y="57"/>
                      </a:lnTo>
                      <a:lnTo>
                        <a:pt x="119" y="59"/>
                      </a:lnTo>
                      <a:lnTo>
                        <a:pt x="119" y="59"/>
                      </a:lnTo>
                      <a:lnTo>
                        <a:pt x="118" y="59"/>
                      </a:lnTo>
                      <a:lnTo>
                        <a:pt x="116" y="59"/>
                      </a:lnTo>
                      <a:lnTo>
                        <a:pt x="115" y="59"/>
                      </a:lnTo>
                      <a:lnTo>
                        <a:pt x="114" y="61"/>
                      </a:lnTo>
                      <a:lnTo>
                        <a:pt x="112" y="62"/>
                      </a:lnTo>
                      <a:lnTo>
                        <a:pt x="106" y="63"/>
                      </a:lnTo>
                      <a:lnTo>
                        <a:pt x="106" y="63"/>
                      </a:lnTo>
                      <a:lnTo>
                        <a:pt x="104" y="63"/>
                      </a:lnTo>
                      <a:lnTo>
                        <a:pt x="104" y="62"/>
                      </a:lnTo>
                      <a:lnTo>
                        <a:pt x="101" y="62"/>
                      </a:lnTo>
                      <a:lnTo>
                        <a:pt x="101" y="61"/>
                      </a:lnTo>
                      <a:lnTo>
                        <a:pt x="99" y="59"/>
                      </a:lnTo>
                      <a:lnTo>
                        <a:pt x="98" y="59"/>
                      </a:lnTo>
                      <a:lnTo>
                        <a:pt x="97" y="59"/>
                      </a:lnTo>
                      <a:lnTo>
                        <a:pt x="95" y="55"/>
                      </a:lnTo>
                      <a:lnTo>
                        <a:pt x="95" y="53"/>
                      </a:lnTo>
                      <a:lnTo>
                        <a:pt x="97" y="49"/>
                      </a:lnTo>
                      <a:lnTo>
                        <a:pt x="99" y="49"/>
                      </a:lnTo>
                      <a:lnTo>
                        <a:pt x="102" y="48"/>
                      </a:lnTo>
                      <a:lnTo>
                        <a:pt x="104" y="48"/>
                      </a:lnTo>
                      <a:lnTo>
                        <a:pt x="106" y="48"/>
                      </a:lnTo>
                      <a:lnTo>
                        <a:pt x="106" y="46"/>
                      </a:lnTo>
                      <a:lnTo>
                        <a:pt x="107" y="46"/>
                      </a:lnTo>
                      <a:lnTo>
                        <a:pt x="107" y="45"/>
                      </a:lnTo>
                      <a:lnTo>
                        <a:pt x="112" y="45"/>
                      </a:lnTo>
                      <a:lnTo>
                        <a:pt x="112" y="44"/>
                      </a:lnTo>
                      <a:lnTo>
                        <a:pt x="114" y="44"/>
                      </a:lnTo>
                      <a:lnTo>
                        <a:pt x="114" y="44"/>
                      </a:lnTo>
                      <a:lnTo>
                        <a:pt x="118" y="44"/>
                      </a:lnTo>
                      <a:lnTo>
                        <a:pt x="119" y="42"/>
                      </a:lnTo>
                      <a:lnTo>
                        <a:pt x="120" y="42"/>
                      </a:lnTo>
                      <a:lnTo>
                        <a:pt x="120" y="42"/>
                      </a:lnTo>
                      <a:lnTo>
                        <a:pt x="121" y="41"/>
                      </a:lnTo>
                      <a:close/>
                      <a:moveTo>
                        <a:pt x="82" y="40"/>
                      </a:moveTo>
                      <a:lnTo>
                        <a:pt x="85" y="40"/>
                      </a:lnTo>
                      <a:lnTo>
                        <a:pt x="86" y="42"/>
                      </a:lnTo>
                      <a:lnTo>
                        <a:pt x="87" y="45"/>
                      </a:lnTo>
                      <a:lnTo>
                        <a:pt x="87" y="46"/>
                      </a:lnTo>
                      <a:lnTo>
                        <a:pt x="86" y="48"/>
                      </a:lnTo>
                      <a:lnTo>
                        <a:pt x="86" y="48"/>
                      </a:lnTo>
                      <a:lnTo>
                        <a:pt x="86" y="49"/>
                      </a:lnTo>
                      <a:lnTo>
                        <a:pt x="85" y="50"/>
                      </a:lnTo>
                      <a:lnTo>
                        <a:pt x="83" y="50"/>
                      </a:lnTo>
                      <a:lnTo>
                        <a:pt x="82" y="50"/>
                      </a:lnTo>
                      <a:lnTo>
                        <a:pt x="82" y="49"/>
                      </a:lnTo>
                      <a:lnTo>
                        <a:pt x="78" y="49"/>
                      </a:lnTo>
                      <a:lnTo>
                        <a:pt x="78" y="48"/>
                      </a:lnTo>
                      <a:lnTo>
                        <a:pt x="77" y="46"/>
                      </a:lnTo>
                      <a:lnTo>
                        <a:pt x="77" y="45"/>
                      </a:lnTo>
                      <a:lnTo>
                        <a:pt x="76" y="42"/>
                      </a:lnTo>
                      <a:lnTo>
                        <a:pt x="77" y="41"/>
                      </a:lnTo>
                      <a:lnTo>
                        <a:pt x="78" y="41"/>
                      </a:lnTo>
                      <a:lnTo>
                        <a:pt x="82" y="41"/>
                      </a:lnTo>
                      <a:lnTo>
                        <a:pt x="82" y="40"/>
                      </a:lnTo>
                      <a:close/>
                      <a:moveTo>
                        <a:pt x="1353" y="38"/>
                      </a:moveTo>
                      <a:lnTo>
                        <a:pt x="1353" y="40"/>
                      </a:lnTo>
                      <a:lnTo>
                        <a:pt x="1355" y="41"/>
                      </a:lnTo>
                      <a:lnTo>
                        <a:pt x="1356" y="42"/>
                      </a:lnTo>
                      <a:lnTo>
                        <a:pt x="1352" y="42"/>
                      </a:lnTo>
                      <a:lnTo>
                        <a:pt x="1351" y="40"/>
                      </a:lnTo>
                      <a:lnTo>
                        <a:pt x="1351" y="38"/>
                      </a:lnTo>
                      <a:lnTo>
                        <a:pt x="1353" y="38"/>
                      </a:lnTo>
                      <a:close/>
                      <a:moveTo>
                        <a:pt x="303" y="38"/>
                      </a:moveTo>
                      <a:lnTo>
                        <a:pt x="303" y="40"/>
                      </a:lnTo>
                      <a:lnTo>
                        <a:pt x="305" y="40"/>
                      </a:lnTo>
                      <a:lnTo>
                        <a:pt x="305" y="38"/>
                      </a:lnTo>
                      <a:lnTo>
                        <a:pt x="303" y="38"/>
                      </a:lnTo>
                      <a:close/>
                      <a:moveTo>
                        <a:pt x="104" y="33"/>
                      </a:moveTo>
                      <a:lnTo>
                        <a:pt x="107" y="34"/>
                      </a:lnTo>
                      <a:lnTo>
                        <a:pt x="107" y="34"/>
                      </a:lnTo>
                      <a:lnTo>
                        <a:pt x="111" y="34"/>
                      </a:lnTo>
                      <a:lnTo>
                        <a:pt x="112" y="36"/>
                      </a:lnTo>
                      <a:lnTo>
                        <a:pt x="112" y="38"/>
                      </a:lnTo>
                      <a:lnTo>
                        <a:pt x="112" y="38"/>
                      </a:lnTo>
                      <a:lnTo>
                        <a:pt x="111" y="38"/>
                      </a:lnTo>
                      <a:lnTo>
                        <a:pt x="110" y="40"/>
                      </a:lnTo>
                      <a:lnTo>
                        <a:pt x="110" y="40"/>
                      </a:lnTo>
                      <a:lnTo>
                        <a:pt x="110" y="42"/>
                      </a:lnTo>
                      <a:lnTo>
                        <a:pt x="104" y="41"/>
                      </a:lnTo>
                      <a:lnTo>
                        <a:pt x="104" y="38"/>
                      </a:lnTo>
                      <a:lnTo>
                        <a:pt x="99" y="38"/>
                      </a:lnTo>
                      <a:lnTo>
                        <a:pt x="99" y="40"/>
                      </a:lnTo>
                      <a:lnTo>
                        <a:pt x="99" y="40"/>
                      </a:lnTo>
                      <a:lnTo>
                        <a:pt x="98" y="38"/>
                      </a:lnTo>
                      <a:lnTo>
                        <a:pt x="97" y="38"/>
                      </a:lnTo>
                      <a:lnTo>
                        <a:pt x="97" y="38"/>
                      </a:lnTo>
                      <a:lnTo>
                        <a:pt x="97" y="40"/>
                      </a:lnTo>
                      <a:lnTo>
                        <a:pt x="93" y="40"/>
                      </a:lnTo>
                      <a:lnTo>
                        <a:pt x="93" y="40"/>
                      </a:lnTo>
                      <a:lnTo>
                        <a:pt x="91" y="38"/>
                      </a:lnTo>
                      <a:lnTo>
                        <a:pt x="93" y="37"/>
                      </a:lnTo>
                      <a:lnTo>
                        <a:pt x="94" y="36"/>
                      </a:lnTo>
                      <a:lnTo>
                        <a:pt x="95" y="34"/>
                      </a:lnTo>
                      <a:lnTo>
                        <a:pt x="97" y="34"/>
                      </a:lnTo>
                      <a:lnTo>
                        <a:pt x="99" y="34"/>
                      </a:lnTo>
                      <a:lnTo>
                        <a:pt x="101" y="34"/>
                      </a:lnTo>
                      <a:lnTo>
                        <a:pt x="102" y="33"/>
                      </a:lnTo>
                      <a:lnTo>
                        <a:pt x="104" y="33"/>
                      </a:lnTo>
                      <a:close/>
                      <a:moveTo>
                        <a:pt x="1370" y="33"/>
                      </a:moveTo>
                      <a:lnTo>
                        <a:pt x="1372" y="33"/>
                      </a:lnTo>
                      <a:lnTo>
                        <a:pt x="1374" y="34"/>
                      </a:lnTo>
                      <a:lnTo>
                        <a:pt x="1374" y="36"/>
                      </a:lnTo>
                      <a:lnTo>
                        <a:pt x="1378" y="36"/>
                      </a:lnTo>
                      <a:lnTo>
                        <a:pt x="1378" y="37"/>
                      </a:lnTo>
                      <a:lnTo>
                        <a:pt x="1374" y="37"/>
                      </a:lnTo>
                      <a:lnTo>
                        <a:pt x="1374" y="37"/>
                      </a:lnTo>
                      <a:lnTo>
                        <a:pt x="1373" y="37"/>
                      </a:lnTo>
                      <a:lnTo>
                        <a:pt x="1373" y="36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5" y="37"/>
                      </a:lnTo>
                      <a:lnTo>
                        <a:pt x="1365" y="34"/>
                      </a:lnTo>
                      <a:lnTo>
                        <a:pt x="1365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6" y="34"/>
                      </a:lnTo>
                      <a:lnTo>
                        <a:pt x="1368" y="33"/>
                      </a:lnTo>
                      <a:lnTo>
                        <a:pt x="1370" y="33"/>
                      </a:lnTo>
                      <a:close/>
                      <a:moveTo>
                        <a:pt x="1212" y="29"/>
                      </a:moveTo>
                      <a:lnTo>
                        <a:pt x="1213" y="29"/>
                      </a:lnTo>
                      <a:lnTo>
                        <a:pt x="1213" y="32"/>
                      </a:lnTo>
                      <a:lnTo>
                        <a:pt x="1213" y="34"/>
                      </a:lnTo>
                      <a:lnTo>
                        <a:pt x="1215" y="34"/>
                      </a:lnTo>
                      <a:lnTo>
                        <a:pt x="1216" y="37"/>
                      </a:lnTo>
                      <a:lnTo>
                        <a:pt x="1217" y="40"/>
                      </a:lnTo>
                      <a:lnTo>
                        <a:pt x="1218" y="41"/>
                      </a:lnTo>
                      <a:lnTo>
                        <a:pt x="1217" y="41"/>
                      </a:lnTo>
                      <a:lnTo>
                        <a:pt x="1217" y="41"/>
                      </a:lnTo>
                      <a:lnTo>
                        <a:pt x="1215" y="41"/>
                      </a:lnTo>
                      <a:lnTo>
                        <a:pt x="1215" y="38"/>
                      </a:lnTo>
                      <a:lnTo>
                        <a:pt x="1215" y="38"/>
                      </a:lnTo>
                      <a:lnTo>
                        <a:pt x="1213" y="38"/>
                      </a:lnTo>
                      <a:lnTo>
                        <a:pt x="1213" y="37"/>
                      </a:lnTo>
                      <a:lnTo>
                        <a:pt x="1212" y="36"/>
                      </a:lnTo>
                      <a:lnTo>
                        <a:pt x="1212" y="29"/>
                      </a:lnTo>
                      <a:close/>
                      <a:moveTo>
                        <a:pt x="125" y="29"/>
                      </a:moveTo>
                      <a:lnTo>
                        <a:pt x="128" y="30"/>
                      </a:lnTo>
                      <a:lnTo>
                        <a:pt x="129" y="32"/>
                      </a:lnTo>
                      <a:lnTo>
                        <a:pt x="132" y="32"/>
                      </a:lnTo>
                      <a:lnTo>
                        <a:pt x="133" y="33"/>
                      </a:lnTo>
                      <a:lnTo>
                        <a:pt x="133" y="34"/>
                      </a:lnTo>
                      <a:lnTo>
                        <a:pt x="133" y="37"/>
                      </a:lnTo>
                      <a:lnTo>
                        <a:pt x="132" y="37"/>
                      </a:lnTo>
                      <a:lnTo>
                        <a:pt x="132" y="38"/>
                      </a:lnTo>
                      <a:lnTo>
                        <a:pt x="132" y="38"/>
                      </a:lnTo>
                      <a:lnTo>
                        <a:pt x="132" y="40"/>
                      </a:lnTo>
                      <a:lnTo>
                        <a:pt x="127" y="40"/>
                      </a:lnTo>
                      <a:lnTo>
                        <a:pt x="127" y="40"/>
                      </a:lnTo>
                      <a:lnTo>
                        <a:pt x="125" y="40"/>
                      </a:lnTo>
                      <a:lnTo>
                        <a:pt x="125" y="41"/>
                      </a:lnTo>
                      <a:lnTo>
                        <a:pt x="125" y="41"/>
                      </a:lnTo>
                      <a:lnTo>
                        <a:pt x="124" y="40"/>
                      </a:lnTo>
                      <a:lnTo>
                        <a:pt x="124" y="40"/>
                      </a:lnTo>
                      <a:lnTo>
                        <a:pt x="119" y="40"/>
                      </a:lnTo>
                      <a:lnTo>
                        <a:pt x="119" y="40"/>
                      </a:lnTo>
                      <a:lnTo>
                        <a:pt x="116" y="40"/>
                      </a:lnTo>
                      <a:lnTo>
                        <a:pt x="116" y="38"/>
                      </a:lnTo>
                      <a:lnTo>
                        <a:pt x="115" y="38"/>
                      </a:lnTo>
                      <a:lnTo>
                        <a:pt x="115" y="38"/>
                      </a:lnTo>
                      <a:lnTo>
                        <a:pt x="114" y="38"/>
                      </a:lnTo>
                      <a:lnTo>
                        <a:pt x="114" y="37"/>
                      </a:lnTo>
                      <a:lnTo>
                        <a:pt x="114" y="37"/>
                      </a:lnTo>
                      <a:lnTo>
                        <a:pt x="115" y="36"/>
                      </a:lnTo>
                      <a:lnTo>
                        <a:pt x="114" y="36"/>
                      </a:lnTo>
                      <a:lnTo>
                        <a:pt x="115" y="34"/>
                      </a:lnTo>
                      <a:lnTo>
                        <a:pt x="115" y="34"/>
                      </a:lnTo>
                      <a:lnTo>
                        <a:pt x="116" y="33"/>
                      </a:lnTo>
                      <a:lnTo>
                        <a:pt x="118" y="33"/>
                      </a:lnTo>
                      <a:lnTo>
                        <a:pt x="119" y="32"/>
                      </a:lnTo>
                      <a:lnTo>
                        <a:pt x="121" y="30"/>
                      </a:lnTo>
                      <a:lnTo>
                        <a:pt x="121" y="30"/>
                      </a:lnTo>
                      <a:lnTo>
                        <a:pt x="123" y="30"/>
                      </a:lnTo>
                      <a:lnTo>
                        <a:pt x="124" y="30"/>
                      </a:lnTo>
                      <a:lnTo>
                        <a:pt x="125" y="29"/>
                      </a:lnTo>
                      <a:close/>
                      <a:moveTo>
                        <a:pt x="340" y="29"/>
                      </a:move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29"/>
                      </a:lnTo>
                      <a:lnTo>
                        <a:pt x="340" y="30"/>
                      </a:lnTo>
                      <a:lnTo>
                        <a:pt x="340" y="30"/>
                      </a:lnTo>
                      <a:lnTo>
                        <a:pt x="339" y="30"/>
                      </a:lnTo>
                      <a:lnTo>
                        <a:pt x="336" y="32"/>
                      </a:lnTo>
                      <a:lnTo>
                        <a:pt x="337" y="30"/>
                      </a:lnTo>
                      <a:lnTo>
                        <a:pt x="337" y="29"/>
                      </a:lnTo>
                      <a:lnTo>
                        <a:pt x="340" y="29"/>
                      </a:lnTo>
                      <a:close/>
                      <a:moveTo>
                        <a:pt x="234" y="29"/>
                      </a:moveTo>
                      <a:lnTo>
                        <a:pt x="235" y="30"/>
                      </a:lnTo>
                      <a:lnTo>
                        <a:pt x="239" y="33"/>
                      </a:lnTo>
                      <a:lnTo>
                        <a:pt x="242" y="34"/>
                      </a:lnTo>
                      <a:lnTo>
                        <a:pt x="245" y="34"/>
                      </a:lnTo>
                      <a:lnTo>
                        <a:pt x="247" y="34"/>
                      </a:lnTo>
                      <a:lnTo>
                        <a:pt x="250" y="36"/>
                      </a:lnTo>
                      <a:lnTo>
                        <a:pt x="250" y="38"/>
                      </a:lnTo>
                      <a:lnTo>
                        <a:pt x="254" y="37"/>
                      </a:lnTo>
                      <a:lnTo>
                        <a:pt x="255" y="38"/>
                      </a:lnTo>
                      <a:lnTo>
                        <a:pt x="256" y="38"/>
                      </a:lnTo>
                      <a:lnTo>
                        <a:pt x="258" y="40"/>
                      </a:lnTo>
                      <a:lnTo>
                        <a:pt x="259" y="41"/>
                      </a:lnTo>
                      <a:lnTo>
                        <a:pt x="259" y="42"/>
                      </a:lnTo>
                      <a:lnTo>
                        <a:pt x="259" y="42"/>
                      </a:lnTo>
                      <a:lnTo>
                        <a:pt x="258" y="44"/>
                      </a:lnTo>
                      <a:lnTo>
                        <a:pt x="259" y="44"/>
                      </a:lnTo>
                      <a:lnTo>
                        <a:pt x="259" y="44"/>
                      </a:lnTo>
                      <a:lnTo>
                        <a:pt x="260" y="45"/>
                      </a:lnTo>
                      <a:lnTo>
                        <a:pt x="260" y="46"/>
                      </a:lnTo>
                      <a:lnTo>
                        <a:pt x="260" y="46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60" y="49"/>
                      </a:lnTo>
                      <a:lnTo>
                        <a:pt x="258" y="49"/>
                      </a:lnTo>
                      <a:lnTo>
                        <a:pt x="255" y="48"/>
                      </a:lnTo>
                      <a:lnTo>
                        <a:pt x="254" y="49"/>
                      </a:lnTo>
                      <a:lnTo>
                        <a:pt x="254" y="49"/>
                      </a:lnTo>
                      <a:lnTo>
                        <a:pt x="252" y="49"/>
                      </a:lnTo>
                      <a:lnTo>
                        <a:pt x="252" y="50"/>
                      </a:lnTo>
                      <a:lnTo>
                        <a:pt x="248" y="50"/>
                      </a:lnTo>
                      <a:lnTo>
                        <a:pt x="248" y="51"/>
                      </a:lnTo>
                      <a:lnTo>
                        <a:pt x="247" y="51"/>
                      </a:lnTo>
                      <a:lnTo>
                        <a:pt x="246" y="53"/>
                      </a:lnTo>
                      <a:lnTo>
                        <a:pt x="245" y="53"/>
                      </a:lnTo>
                      <a:lnTo>
                        <a:pt x="245" y="53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5" y="51"/>
                      </a:lnTo>
                      <a:lnTo>
                        <a:pt x="245" y="50"/>
                      </a:lnTo>
                      <a:lnTo>
                        <a:pt x="242" y="50"/>
                      </a:lnTo>
                      <a:lnTo>
                        <a:pt x="238" y="45"/>
                      </a:lnTo>
                      <a:lnTo>
                        <a:pt x="237" y="45"/>
                      </a:lnTo>
                      <a:lnTo>
                        <a:pt x="237" y="44"/>
                      </a:lnTo>
                      <a:lnTo>
                        <a:pt x="238" y="44"/>
                      </a:lnTo>
                      <a:lnTo>
                        <a:pt x="238" y="44"/>
                      </a:lnTo>
                      <a:lnTo>
                        <a:pt x="241" y="44"/>
                      </a:lnTo>
                      <a:lnTo>
                        <a:pt x="241" y="42"/>
                      </a:lnTo>
                      <a:lnTo>
                        <a:pt x="239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lnTo>
                        <a:pt x="235" y="41"/>
                      </a:lnTo>
                      <a:lnTo>
                        <a:pt x="234" y="41"/>
                      </a:lnTo>
                      <a:lnTo>
                        <a:pt x="234" y="41"/>
                      </a:lnTo>
                      <a:lnTo>
                        <a:pt x="233" y="41"/>
                      </a:lnTo>
                      <a:lnTo>
                        <a:pt x="233" y="40"/>
                      </a:lnTo>
                      <a:lnTo>
                        <a:pt x="230" y="40"/>
                      </a:lnTo>
                      <a:lnTo>
                        <a:pt x="230" y="37"/>
                      </a:lnTo>
                      <a:lnTo>
                        <a:pt x="231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0" y="37"/>
                      </a:lnTo>
                      <a:lnTo>
                        <a:pt x="231" y="30"/>
                      </a:lnTo>
                      <a:lnTo>
                        <a:pt x="231" y="29"/>
                      </a:lnTo>
                      <a:lnTo>
                        <a:pt x="233" y="29"/>
                      </a:lnTo>
                      <a:lnTo>
                        <a:pt x="234" y="29"/>
                      </a:lnTo>
                      <a:close/>
                      <a:moveTo>
                        <a:pt x="165" y="23"/>
                      </a:moveTo>
                      <a:lnTo>
                        <a:pt x="165" y="23"/>
                      </a:lnTo>
                      <a:lnTo>
                        <a:pt x="165" y="24"/>
                      </a:lnTo>
                      <a:lnTo>
                        <a:pt x="166" y="24"/>
                      </a:lnTo>
                      <a:lnTo>
                        <a:pt x="169" y="24"/>
                      </a:lnTo>
                      <a:lnTo>
                        <a:pt x="169" y="25"/>
                      </a:lnTo>
                      <a:lnTo>
                        <a:pt x="173" y="25"/>
                      </a:lnTo>
                      <a:lnTo>
                        <a:pt x="173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5"/>
                      </a:lnTo>
                      <a:lnTo>
                        <a:pt x="174" y="27"/>
                      </a:lnTo>
                      <a:lnTo>
                        <a:pt x="174" y="27"/>
                      </a:lnTo>
                      <a:lnTo>
                        <a:pt x="175" y="28"/>
                      </a:lnTo>
                      <a:lnTo>
                        <a:pt x="175" y="29"/>
                      </a:lnTo>
                      <a:lnTo>
                        <a:pt x="176" y="30"/>
                      </a:lnTo>
                      <a:lnTo>
                        <a:pt x="178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30"/>
                      </a:lnTo>
                      <a:lnTo>
                        <a:pt x="179" y="28"/>
                      </a:lnTo>
                      <a:lnTo>
                        <a:pt x="180" y="25"/>
                      </a:lnTo>
                      <a:lnTo>
                        <a:pt x="180" y="25"/>
                      </a:lnTo>
                      <a:lnTo>
                        <a:pt x="182" y="25"/>
                      </a:lnTo>
                      <a:lnTo>
                        <a:pt x="187" y="28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30"/>
                      </a:lnTo>
                      <a:lnTo>
                        <a:pt x="188" y="30"/>
                      </a:lnTo>
                      <a:lnTo>
                        <a:pt x="190" y="30"/>
                      </a:lnTo>
                      <a:lnTo>
                        <a:pt x="191" y="30"/>
                      </a:ln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8"/>
                      </a:lnTo>
                      <a:lnTo>
                        <a:pt x="196" y="29"/>
                      </a:lnTo>
                      <a:lnTo>
                        <a:pt x="197" y="29"/>
                      </a:lnTo>
                      <a:lnTo>
                        <a:pt x="199" y="32"/>
                      </a:lnTo>
                      <a:lnTo>
                        <a:pt x="201" y="30"/>
                      </a:lnTo>
                      <a:lnTo>
                        <a:pt x="204" y="32"/>
                      </a:lnTo>
                      <a:lnTo>
                        <a:pt x="205" y="33"/>
                      </a:lnTo>
                      <a:lnTo>
                        <a:pt x="207" y="34"/>
                      </a:lnTo>
                      <a:lnTo>
                        <a:pt x="208" y="37"/>
                      </a:lnTo>
                      <a:lnTo>
                        <a:pt x="209" y="37"/>
                      </a:lnTo>
                      <a:lnTo>
                        <a:pt x="209" y="36"/>
                      </a:lnTo>
                      <a:lnTo>
                        <a:pt x="218" y="37"/>
                      </a:lnTo>
                      <a:lnTo>
                        <a:pt x="220" y="40"/>
                      </a:lnTo>
                      <a:lnTo>
                        <a:pt x="221" y="40"/>
                      </a:lnTo>
                      <a:lnTo>
                        <a:pt x="221" y="41"/>
                      </a:lnTo>
                      <a:lnTo>
                        <a:pt x="221" y="41"/>
                      </a:lnTo>
                      <a:lnTo>
                        <a:pt x="221" y="42"/>
                      </a:lnTo>
                      <a:lnTo>
                        <a:pt x="222" y="44"/>
                      </a:lnTo>
                      <a:lnTo>
                        <a:pt x="222" y="45"/>
                      </a:lnTo>
                      <a:lnTo>
                        <a:pt x="224" y="45"/>
                      </a:lnTo>
                      <a:lnTo>
                        <a:pt x="224" y="48"/>
                      </a:lnTo>
                      <a:lnTo>
                        <a:pt x="224" y="49"/>
                      </a:lnTo>
                      <a:lnTo>
                        <a:pt x="222" y="51"/>
                      </a:lnTo>
                      <a:lnTo>
                        <a:pt x="221" y="51"/>
                      </a:lnTo>
                      <a:lnTo>
                        <a:pt x="221" y="53"/>
                      </a:lnTo>
                      <a:lnTo>
                        <a:pt x="216" y="53"/>
                      </a:lnTo>
                      <a:lnTo>
                        <a:pt x="214" y="51"/>
                      </a:lnTo>
                      <a:lnTo>
                        <a:pt x="213" y="50"/>
                      </a:lnTo>
                      <a:lnTo>
                        <a:pt x="213" y="49"/>
                      </a:lnTo>
                      <a:lnTo>
                        <a:pt x="212" y="48"/>
                      </a:lnTo>
                      <a:lnTo>
                        <a:pt x="209" y="48"/>
                      </a:lnTo>
                      <a:lnTo>
                        <a:pt x="208" y="46"/>
                      </a:lnTo>
                      <a:lnTo>
                        <a:pt x="207" y="45"/>
                      </a:lnTo>
                      <a:lnTo>
                        <a:pt x="205" y="45"/>
                      </a:lnTo>
                      <a:lnTo>
                        <a:pt x="204" y="42"/>
                      </a:lnTo>
                      <a:lnTo>
                        <a:pt x="201" y="42"/>
                      </a:lnTo>
                      <a:lnTo>
                        <a:pt x="201" y="42"/>
                      </a:lnTo>
                      <a:lnTo>
                        <a:pt x="200" y="42"/>
                      </a:lnTo>
                      <a:lnTo>
                        <a:pt x="200" y="41"/>
                      </a:lnTo>
                      <a:lnTo>
                        <a:pt x="199" y="41"/>
                      </a:lnTo>
                      <a:lnTo>
                        <a:pt x="197" y="40"/>
                      </a:lnTo>
                      <a:lnTo>
                        <a:pt x="196" y="40"/>
                      </a:lnTo>
                      <a:lnTo>
                        <a:pt x="196" y="38"/>
                      </a:lnTo>
                      <a:lnTo>
                        <a:pt x="191" y="38"/>
                      </a:lnTo>
                      <a:lnTo>
                        <a:pt x="190" y="37"/>
                      </a:lnTo>
                      <a:lnTo>
                        <a:pt x="188" y="37"/>
                      </a:lnTo>
                      <a:lnTo>
                        <a:pt x="187" y="40"/>
                      </a:lnTo>
                      <a:lnTo>
                        <a:pt x="186" y="40"/>
                      </a:lnTo>
                      <a:lnTo>
                        <a:pt x="186" y="40"/>
                      </a:lnTo>
                      <a:lnTo>
                        <a:pt x="186" y="38"/>
                      </a:lnTo>
                      <a:lnTo>
                        <a:pt x="184" y="38"/>
                      </a:lnTo>
                      <a:lnTo>
                        <a:pt x="184" y="38"/>
                      </a:lnTo>
                      <a:lnTo>
                        <a:pt x="175" y="40"/>
                      </a:lnTo>
                      <a:lnTo>
                        <a:pt x="174" y="42"/>
                      </a:lnTo>
                      <a:lnTo>
                        <a:pt x="173" y="42"/>
                      </a:lnTo>
                      <a:lnTo>
                        <a:pt x="171" y="42"/>
                      </a:lnTo>
                      <a:lnTo>
                        <a:pt x="170" y="42"/>
                      </a:lnTo>
                      <a:lnTo>
                        <a:pt x="169" y="40"/>
                      </a:lnTo>
                      <a:lnTo>
                        <a:pt x="174" y="40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4" y="38"/>
                      </a:lnTo>
                      <a:lnTo>
                        <a:pt x="171" y="38"/>
                      </a:lnTo>
                      <a:lnTo>
                        <a:pt x="171" y="37"/>
                      </a:lnTo>
                      <a:lnTo>
                        <a:pt x="174" y="36"/>
                      </a:lnTo>
                      <a:lnTo>
                        <a:pt x="174" y="36"/>
                      </a:lnTo>
                      <a:lnTo>
                        <a:pt x="173" y="36"/>
                      </a:lnTo>
                      <a:lnTo>
                        <a:pt x="173" y="34"/>
                      </a:lnTo>
                      <a:lnTo>
                        <a:pt x="171" y="34"/>
                      </a:lnTo>
                      <a:lnTo>
                        <a:pt x="171" y="36"/>
                      </a:lnTo>
                      <a:lnTo>
                        <a:pt x="169" y="36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9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7" y="32"/>
                      </a:lnTo>
                      <a:lnTo>
                        <a:pt x="166" y="32"/>
                      </a:lnTo>
                      <a:lnTo>
                        <a:pt x="166" y="33"/>
                      </a:lnTo>
                      <a:lnTo>
                        <a:pt x="166" y="33"/>
                      </a:lnTo>
                      <a:lnTo>
                        <a:pt x="165" y="33"/>
                      </a:lnTo>
                      <a:lnTo>
                        <a:pt x="165" y="29"/>
                      </a:lnTo>
                      <a:lnTo>
                        <a:pt x="165" y="29"/>
                      </a:lnTo>
                      <a:lnTo>
                        <a:pt x="163" y="30"/>
                      </a:lnTo>
                      <a:lnTo>
                        <a:pt x="162" y="30"/>
                      </a:lnTo>
                      <a:lnTo>
                        <a:pt x="161" y="30"/>
                      </a:lnTo>
                      <a:lnTo>
                        <a:pt x="161" y="30"/>
                      </a:lnTo>
                      <a:lnTo>
                        <a:pt x="161" y="29"/>
                      </a:lnTo>
                      <a:lnTo>
                        <a:pt x="159" y="27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1" y="25"/>
                      </a:lnTo>
                      <a:lnTo>
                        <a:pt x="162" y="25"/>
                      </a:lnTo>
                      <a:lnTo>
                        <a:pt x="163" y="23"/>
                      </a:lnTo>
                      <a:lnTo>
                        <a:pt x="165" y="23"/>
                      </a:lnTo>
                      <a:close/>
                      <a:moveTo>
                        <a:pt x="440" y="21"/>
                      </a:moveTo>
                      <a:lnTo>
                        <a:pt x="443" y="21"/>
                      </a:lnTo>
                      <a:lnTo>
                        <a:pt x="445" y="23"/>
                      </a:lnTo>
                      <a:lnTo>
                        <a:pt x="446" y="23"/>
                      </a:lnTo>
                      <a:lnTo>
                        <a:pt x="449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49" y="24"/>
                      </a:lnTo>
                      <a:lnTo>
                        <a:pt x="449" y="25"/>
                      </a:lnTo>
                      <a:lnTo>
                        <a:pt x="449" y="28"/>
                      </a:lnTo>
                      <a:lnTo>
                        <a:pt x="449" y="29"/>
                      </a:lnTo>
                      <a:lnTo>
                        <a:pt x="446" y="28"/>
                      </a:lnTo>
                      <a:lnTo>
                        <a:pt x="446" y="28"/>
                      </a:lnTo>
                      <a:lnTo>
                        <a:pt x="443" y="28"/>
                      </a:lnTo>
                      <a:lnTo>
                        <a:pt x="443" y="27"/>
                      </a:lnTo>
                      <a:lnTo>
                        <a:pt x="442" y="27"/>
                      </a:lnTo>
                      <a:lnTo>
                        <a:pt x="442" y="27"/>
                      </a:lnTo>
                      <a:lnTo>
                        <a:pt x="440" y="27"/>
                      </a:lnTo>
                      <a:lnTo>
                        <a:pt x="440" y="25"/>
                      </a:lnTo>
                      <a:lnTo>
                        <a:pt x="438" y="25"/>
                      </a:lnTo>
                      <a:lnTo>
                        <a:pt x="438" y="25"/>
                      </a:lnTo>
                      <a:lnTo>
                        <a:pt x="438" y="24"/>
                      </a:lnTo>
                      <a:lnTo>
                        <a:pt x="440" y="24"/>
                      </a:lnTo>
                      <a:lnTo>
                        <a:pt x="440" y="23"/>
                      </a:lnTo>
                      <a:lnTo>
                        <a:pt x="440" y="23"/>
                      </a:lnTo>
                      <a:lnTo>
                        <a:pt x="440" y="21"/>
                      </a:lnTo>
                      <a:close/>
                      <a:moveTo>
                        <a:pt x="2017" y="20"/>
                      </a:moveTo>
                      <a:lnTo>
                        <a:pt x="2018" y="20"/>
                      </a:lnTo>
                      <a:lnTo>
                        <a:pt x="2020" y="21"/>
                      </a:lnTo>
                      <a:lnTo>
                        <a:pt x="2020" y="21"/>
                      </a:lnTo>
                      <a:lnTo>
                        <a:pt x="2021" y="23"/>
                      </a:lnTo>
                      <a:lnTo>
                        <a:pt x="2021" y="24"/>
                      </a:lnTo>
                      <a:lnTo>
                        <a:pt x="2020" y="25"/>
                      </a:lnTo>
                      <a:lnTo>
                        <a:pt x="2020" y="27"/>
                      </a:lnTo>
                      <a:lnTo>
                        <a:pt x="2021" y="28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4" y="25"/>
                      </a:lnTo>
                      <a:lnTo>
                        <a:pt x="2025" y="25"/>
                      </a:lnTo>
                      <a:lnTo>
                        <a:pt x="2025" y="25"/>
                      </a:lnTo>
                      <a:lnTo>
                        <a:pt x="2025" y="27"/>
                      </a:lnTo>
                      <a:lnTo>
                        <a:pt x="2027" y="25"/>
                      </a:lnTo>
                      <a:lnTo>
                        <a:pt x="2027" y="28"/>
                      </a:lnTo>
                      <a:lnTo>
                        <a:pt x="2029" y="28"/>
                      </a:lnTo>
                      <a:lnTo>
                        <a:pt x="2029" y="29"/>
                      </a:lnTo>
                      <a:lnTo>
                        <a:pt x="2031" y="29"/>
                      </a:lnTo>
                      <a:lnTo>
                        <a:pt x="2031" y="29"/>
                      </a:lnTo>
                      <a:lnTo>
                        <a:pt x="2034" y="30"/>
                      </a:lnTo>
                      <a:lnTo>
                        <a:pt x="2034" y="30"/>
                      </a:lnTo>
                      <a:lnTo>
                        <a:pt x="2037" y="30"/>
                      </a:lnTo>
                      <a:lnTo>
                        <a:pt x="2042" y="34"/>
                      </a:lnTo>
                      <a:lnTo>
                        <a:pt x="2042" y="36"/>
                      </a:lnTo>
                      <a:lnTo>
                        <a:pt x="2042" y="36"/>
                      </a:lnTo>
                      <a:lnTo>
                        <a:pt x="2042" y="37"/>
                      </a:lnTo>
                      <a:lnTo>
                        <a:pt x="2042" y="40"/>
                      </a:lnTo>
                      <a:lnTo>
                        <a:pt x="2042" y="40"/>
                      </a:lnTo>
                      <a:lnTo>
                        <a:pt x="2041" y="40"/>
                      </a:lnTo>
                      <a:lnTo>
                        <a:pt x="2039" y="41"/>
                      </a:lnTo>
                      <a:lnTo>
                        <a:pt x="2038" y="40"/>
                      </a:lnTo>
                      <a:lnTo>
                        <a:pt x="2037" y="40"/>
                      </a:lnTo>
                      <a:lnTo>
                        <a:pt x="2037" y="40"/>
                      </a:lnTo>
                      <a:lnTo>
                        <a:pt x="2037" y="41"/>
                      </a:lnTo>
                      <a:lnTo>
                        <a:pt x="2035" y="41"/>
                      </a:lnTo>
                      <a:lnTo>
                        <a:pt x="2034" y="42"/>
                      </a:lnTo>
                      <a:lnTo>
                        <a:pt x="2027" y="44"/>
                      </a:lnTo>
                      <a:lnTo>
                        <a:pt x="2027" y="45"/>
                      </a:lnTo>
                      <a:lnTo>
                        <a:pt x="2026" y="45"/>
                      </a:lnTo>
                      <a:lnTo>
                        <a:pt x="2026" y="45"/>
                      </a:lnTo>
                      <a:lnTo>
                        <a:pt x="2024" y="45"/>
                      </a:lnTo>
                      <a:lnTo>
                        <a:pt x="2024" y="44"/>
                      </a:lnTo>
                      <a:lnTo>
                        <a:pt x="2024" y="44"/>
                      </a:lnTo>
                      <a:lnTo>
                        <a:pt x="2022" y="44"/>
                      </a:lnTo>
                      <a:lnTo>
                        <a:pt x="2022" y="45"/>
                      </a:lnTo>
                      <a:lnTo>
                        <a:pt x="2021" y="44"/>
                      </a:lnTo>
                      <a:lnTo>
                        <a:pt x="2021" y="44"/>
                      </a:lnTo>
                      <a:lnTo>
                        <a:pt x="2016" y="44"/>
                      </a:lnTo>
                      <a:lnTo>
                        <a:pt x="2016" y="42"/>
                      </a:lnTo>
                      <a:lnTo>
                        <a:pt x="2014" y="42"/>
                      </a:lnTo>
                      <a:lnTo>
                        <a:pt x="2014" y="42"/>
                      </a:lnTo>
                      <a:lnTo>
                        <a:pt x="2013" y="42"/>
                      </a:lnTo>
                      <a:lnTo>
                        <a:pt x="2013" y="42"/>
                      </a:lnTo>
                      <a:lnTo>
                        <a:pt x="2009" y="46"/>
                      </a:lnTo>
                      <a:lnTo>
                        <a:pt x="2009" y="46"/>
                      </a:lnTo>
                      <a:lnTo>
                        <a:pt x="2005" y="48"/>
                      </a:lnTo>
                      <a:lnTo>
                        <a:pt x="2005" y="49"/>
                      </a:lnTo>
                      <a:lnTo>
                        <a:pt x="2004" y="49"/>
                      </a:lnTo>
                      <a:lnTo>
                        <a:pt x="2004" y="49"/>
                      </a:lnTo>
                      <a:lnTo>
                        <a:pt x="2003" y="49"/>
                      </a:lnTo>
                      <a:lnTo>
                        <a:pt x="2003" y="49"/>
                      </a:lnTo>
                      <a:lnTo>
                        <a:pt x="1999" y="49"/>
                      </a:lnTo>
                      <a:lnTo>
                        <a:pt x="1999" y="48"/>
                      </a:lnTo>
                      <a:lnTo>
                        <a:pt x="2000" y="46"/>
                      </a:lnTo>
                      <a:lnTo>
                        <a:pt x="2004" y="42"/>
                      </a:lnTo>
                      <a:lnTo>
                        <a:pt x="2005" y="41"/>
                      </a:lnTo>
                      <a:lnTo>
                        <a:pt x="2008" y="36"/>
                      </a:lnTo>
                      <a:lnTo>
                        <a:pt x="2010" y="36"/>
                      </a:lnTo>
                      <a:lnTo>
                        <a:pt x="2009" y="33"/>
                      </a:lnTo>
                      <a:lnTo>
                        <a:pt x="2010" y="33"/>
                      </a:lnTo>
                      <a:lnTo>
                        <a:pt x="2010" y="30"/>
                      </a:lnTo>
                      <a:lnTo>
                        <a:pt x="2013" y="29"/>
                      </a:lnTo>
                      <a:lnTo>
                        <a:pt x="2013" y="27"/>
                      </a:lnTo>
                      <a:lnTo>
                        <a:pt x="2013" y="27"/>
                      </a:lnTo>
                      <a:lnTo>
                        <a:pt x="2013" y="25"/>
                      </a:lnTo>
                      <a:lnTo>
                        <a:pt x="2014" y="25"/>
                      </a:lnTo>
                      <a:lnTo>
                        <a:pt x="2014" y="24"/>
                      </a:lnTo>
                      <a:lnTo>
                        <a:pt x="2014" y="23"/>
                      </a:lnTo>
                      <a:lnTo>
                        <a:pt x="2013" y="21"/>
                      </a:lnTo>
                      <a:lnTo>
                        <a:pt x="2016" y="21"/>
                      </a:lnTo>
                      <a:lnTo>
                        <a:pt x="2016" y="23"/>
                      </a:lnTo>
                      <a:lnTo>
                        <a:pt x="2016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3"/>
                      </a:lnTo>
                      <a:lnTo>
                        <a:pt x="2017" y="20"/>
                      </a:lnTo>
                      <a:close/>
                      <a:moveTo>
                        <a:pt x="1935" y="15"/>
                      </a:moveTo>
                      <a:lnTo>
                        <a:pt x="1936" y="15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6"/>
                      </a:lnTo>
                      <a:lnTo>
                        <a:pt x="1941" y="17"/>
                      </a:lnTo>
                      <a:lnTo>
                        <a:pt x="1944" y="17"/>
                      </a:lnTo>
                      <a:lnTo>
                        <a:pt x="1946" y="19"/>
                      </a:lnTo>
                      <a:lnTo>
                        <a:pt x="1948" y="21"/>
                      </a:lnTo>
                      <a:lnTo>
                        <a:pt x="1948" y="24"/>
                      </a:lnTo>
                      <a:lnTo>
                        <a:pt x="1945" y="24"/>
                      </a:lnTo>
                      <a:lnTo>
                        <a:pt x="1945" y="25"/>
                      </a:lnTo>
                      <a:lnTo>
                        <a:pt x="1936" y="25"/>
                      </a:lnTo>
                      <a:lnTo>
                        <a:pt x="1936" y="25"/>
                      </a:lnTo>
                      <a:lnTo>
                        <a:pt x="1935" y="25"/>
                      </a:lnTo>
                      <a:lnTo>
                        <a:pt x="1933" y="27"/>
                      </a:lnTo>
                      <a:lnTo>
                        <a:pt x="1929" y="25"/>
                      </a:lnTo>
                      <a:lnTo>
                        <a:pt x="1929" y="24"/>
                      </a:lnTo>
                      <a:lnTo>
                        <a:pt x="1931" y="24"/>
                      </a:lnTo>
                      <a:lnTo>
                        <a:pt x="1931" y="24"/>
                      </a:lnTo>
                      <a:lnTo>
                        <a:pt x="1929" y="23"/>
                      </a:lnTo>
                      <a:lnTo>
                        <a:pt x="1928" y="19"/>
                      </a:lnTo>
                      <a:lnTo>
                        <a:pt x="1929" y="19"/>
                      </a:lnTo>
                      <a:lnTo>
                        <a:pt x="1931" y="17"/>
                      </a:lnTo>
                      <a:lnTo>
                        <a:pt x="1931" y="16"/>
                      </a:lnTo>
                      <a:lnTo>
                        <a:pt x="1931" y="16"/>
                      </a:lnTo>
                      <a:lnTo>
                        <a:pt x="1931" y="15"/>
                      </a:lnTo>
                      <a:lnTo>
                        <a:pt x="1932" y="15"/>
                      </a:lnTo>
                      <a:lnTo>
                        <a:pt x="1935" y="15"/>
                      </a:lnTo>
                      <a:close/>
                      <a:moveTo>
                        <a:pt x="1567" y="13"/>
                      </a:moveTo>
                      <a:lnTo>
                        <a:pt x="1569" y="13"/>
                      </a:lnTo>
                      <a:lnTo>
                        <a:pt x="1569" y="16"/>
                      </a:lnTo>
                      <a:lnTo>
                        <a:pt x="1571" y="17"/>
                      </a:lnTo>
                      <a:lnTo>
                        <a:pt x="1571" y="19"/>
                      </a:lnTo>
                      <a:lnTo>
                        <a:pt x="1561" y="19"/>
                      </a:lnTo>
                      <a:lnTo>
                        <a:pt x="1561" y="19"/>
                      </a:lnTo>
                      <a:lnTo>
                        <a:pt x="1563" y="19"/>
                      </a:lnTo>
                      <a:lnTo>
                        <a:pt x="1564" y="17"/>
                      </a:lnTo>
                      <a:lnTo>
                        <a:pt x="1565" y="16"/>
                      </a:lnTo>
                      <a:lnTo>
                        <a:pt x="1567" y="15"/>
                      </a:lnTo>
                      <a:lnTo>
                        <a:pt x="1567" y="13"/>
                      </a:lnTo>
                      <a:close/>
                      <a:moveTo>
                        <a:pt x="280" y="13"/>
                      </a:move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1" y="13"/>
                      </a:lnTo>
                      <a:lnTo>
                        <a:pt x="280" y="13"/>
                      </a:lnTo>
                      <a:close/>
                      <a:moveTo>
                        <a:pt x="1641" y="12"/>
                      </a:moveTo>
                      <a:lnTo>
                        <a:pt x="1641" y="13"/>
                      </a:lnTo>
                      <a:lnTo>
                        <a:pt x="1641" y="15"/>
                      </a:lnTo>
                      <a:lnTo>
                        <a:pt x="1643" y="16"/>
                      </a:lnTo>
                      <a:lnTo>
                        <a:pt x="1643" y="17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3" y="19"/>
                      </a:lnTo>
                      <a:lnTo>
                        <a:pt x="1640" y="19"/>
                      </a:lnTo>
                      <a:lnTo>
                        <a:pt x="1637" y="19"/>
                      </a:lnTo>
                      <a:lnTo>
                        <a:pt x="1636" y="17"/>
                      </a:lnTo>
                      <a:lnTo>
                        <a:pt x="1633" y="16"/>
                      </a:lnTo>
                      <a:lnTo>
                        <a:pt x="1635" y="15"/>
                      </a:lnTo>
                      <a:lnTo>
                        <a:pt x="1636" y="13"/>
                      </a:lnTo>
                      <a:lnTo>
                        <a:pt x="1637" y="13"/>
                      </a:lnTo>
                      <a:lnTo>
                        <a:pt x="1639" y="13"/>
                      </a:lnTo>
                      <a:lnTo>
                        <a:pt x="1641" y="12"/>
                      </a:lnTo>
                      <a:close/>
                      <a:moveTo>
                        <a:pt x="1560" y="11"/>
                      </a:moveTo>
                      <a:lnTo>
                        <a:pt x="1561" y="15"/>
                      </a:lnTo>
                      <a:lnTo>
                        <a:pt x="1560" y="15"/>
                      </a:lnTo>
                      <a:lnTo>
                        <a:pt x="1560" y="15"/>
                      </a:lnTo>
                      <a:lnTo>
                        <a:pt x="1556" y="15"/>
                      </a:lnTo>
                      <a:lnTo>
                        <a:pt x="1556" y="15"/>
                      </a:lnTo>
                      <a:lnTo>
                        <a:pt x="1555" y="15"/>
                      </a:lnTo>
                      <a:lnTo>
                        <a:pt x="1555" y="13"/>
                      </a:lnTo>
                      <a:lnTo>
                        <a:pt x="1555" y="13"/>
                      </a:lnTo>
                      <a:lnTo>
                        <a:pt x="1554" y="13"/>
                      </a:lnTo>
                      <a:lnTo>
                        <a:pt x="1554" y="12"/>
                      </a:lnTo>
                      <a:lnTo>
                        <a:pt x="1560" y="11"/>
                      </a:lnTo>
                      <a:close/>
                      <a:moveTo>
                        <a:pt x="1255" y="11"/>
                      </a:moveTo>
                      <a:lnTo>
                        <a:pt x="1256" y="11"/>
                      </a:lnTo>
                      <a:lnTo>
                        <a:pt x="1258" y="16"/>
                      </a:lnTo>
                      <a:lnTo>
                        <a:pt x="1260" y="16"/>
                      </a:lnTo>
                      <a:lnTo>
                        <a:pt x="1260" y="15"/>
                      </a:lnTo>
                      <a:lnTo>
                        <a:pt x="1262" y="15"/>
                      </a:lnTo>
                      <a:lnTo>
                        <a:pt x="1263" y="13"/>
                      </a:lnTo>
                      <a:lnTo>
                        <a:pt x="1264" y="13"/>
                      </a:lnTo>
                      <a:lnTo>
                        <a:pt x="1264" y="15"/>
                      </a:lnTo>
                      <a:lnTo>
                        <a:pt x="1264" y="16"/>
                      </a:lnTo>
                      <a:lnTo>
                        <a:pt x="1266" y="17"/>
                      </a:lnTo>
                      <a:lnTo>
                        <a:pt x="1267" y="17"/>
                      </a:lnTo>
                      <a:lnTo>
                        <a:pt x="1268" y="20"/>
                      </a:lnTo>
                      <a:lnTo>
                        <a:pt x="1270" y="20"/>
                      </a:lnTo>
                      <a:lnTo>
                        <a:pt x="1270" y="20"/>
                      </a:lnTo>
                      <a:lnTo>
                        <a:pt x="1271" y="21"/>
                      </a:lnTo>
                      <a:lnTo>
                        <a:pt x="1271" y="24"/>
                      </a:lnTo>
                      <a:lnTo>
                        <a:pt x="1271" y="24"/>
                      </a:lnTo>
                      <a:lnTo>
                        <a:pt x="1271" y="25"/>
                      </a:lnTo>
                      <a:lnTo>
                        <a:pt x="1271" y="27"/>
                      </a:lnTo>
                      <a:lnTo>
                        <a:pt x="1271" y="28"/>
                      </a:lnTo>
                      <a:lnTo>
                        <a:pt x="1272" y="28"/>
                      </a:lnTo>
                      <a:lnTo>
                        <a:pt x="1272" y="28"/>
                      </a:lnTo>
                      <a:lnTo>
                        <a:pt x="1273" y="27"/>
                      </a:lnTo>
                      <a:lnTo>
                        <a:pt x="1273" y="25"/>
                      </a:lnTo>
                      <a:lnTo>
                        <a:pt x="1275" y="27"/>
                      </a:lnTo>
                      <a:lnTo>
                        <a:pt x="1277" y="32"/>
                      </a:lnTo>
                      <a:lnTo>
                        <a:pt x="1277" y="32"/>
                      </a:lnTo>
                      <a:lnTo>
                        <a:pt x="1277" y="34"/>
                      </a:lnTo>
                      <a:lnTo>
                        <a:pt x="1279" y="34"/>
                      </a:lnTo>
                      <a:lnTo>
                        <a:pt x="1279" y="36"/>
                      </a:lnTo>
                      <a:lnTo>
                        <a:pt x="1281" y="37"/>
                      </a:lnTo>
                      <a:lnTo>
                        <a:pt x="1284" y="37"/>
                      </a:lnTo>
                      <a:lnTo>
                        <a:pt x="1284" y="37"/>
                      </a:lnTo>
                      <a:lnTo>
                        <a:pt x="1285" y="37"/>
                      </a:lnTo>
                      <a:lnTo>
                        <a:pt x="1285" y="38"/>
                      </a:lnTo>
                      <a:lnTo>
                        <a:pt x="1289" y="38"/>
                      </a:lnTo>
                      <a:lnTo>
                        <a:pt x="1290" y="38"/>
                      </a:lnTo>
                      <a:lnTo>
                        <a:pt x="1292" y="40"/>
                      </a:lnTo>
                      <a:lnTo>
                        <a:pt x="1292" y="42"/>
                      </a:lnTo>
                      <a:lnTo>
                        <a:pt x="1290" y="42"/>
                      </a:lnTo>
                      <a:lnTo>
                        <a:pt x="1288" y="42"/>
                      </a:lnTo>
                      <a:lnTo>
                        <a:pt x="1285" y="42"/>
                      </a:lnTo>
                      <a:lnTo>
                        <a:pt x="1283" y="44"/>
                      </a:lnTo>
                      <a:lnTo>
                        <a:pt x="1281" y="45"/>
                      </a:lnTo>
                      <a:lnTo>
                        <a:pt x="1279" y="46"/>
                      </a:lnTo>
                      <a:lnTo>
                        <a:pt x="1277" y="50"/>
                      </a:lnTo>
                      <a:lnTo>
                        <a:pt x="1279" y="50"/>
                      </a:lnTo>
                      <a:lnTo>
                        <a:pt x="1279" y="53"/>
                      </a:lnTo>
                      <a:lnTo>
                        <a:pt x="1279" y="53"/>
                      </a:lnTo>
                      <a:lnTo>
                        <a:pt x="1279" y="55"/>
                      </a:lnTo>
                      <a:lnTo>
                        <a:pt x="1279" y="55"/>
                      </a:lnTo>
                      <a:lnTo>
                        <a:pt x="1279" y="57"/>
                      </a:lnTo>
                      <a:lnTo>
                        <a:pt x="1276" y="57"/>
                      </a:lnTo>
                      <a:lnTo>
                        <a:pt x="1276" y="58"/>
                      </a:lnTo>
                      <a:lnTo>
                        <a:pt x="1276" y="61"/>
                      </a:lnTo>
                      <a:lnTo>
                        <a:pt x="1275" y="62"/>
                      </a:lnTo>
                      <a:lnTo>
                        <a:pt x="1273" y="63"/>
                      </a:lnTo>
                      <a:lnTo>
                        <a:pt x="1271" y="63"/>
                      </a:lnTo>
                      <a:lnTo>
                        <a:pt x="1270" y="63"/>
                      </a:lnTo>
                      <a:lnTo>
                        <a:pt x="1270" y="66"/>
                      </a:lnTo>
                      <a:lnTo>
                        <a:pt x="1268" y="67"/>
                      </a:lnTo>
                      <a:lnTo>
                        <a:pt x="1267" y="68"/>
                      </a:lnTo>
                      <a:lnTo>
                        <a:pt x="1266" y="68"/>
                      </a:lnTo>
                      <a:lnTo>
                        <a:pt x="1266" y="70"/>
                      </a:lnTo>
                      <a:lnTo>
                        <a:pt x="1260" y="70"/>
                      </a:lnTo>
                      <a:lnTo>
                        <a:pt x="1260" y="70"/>
                      </a:lnTo>
                      <a:lnTo>
                        <a:pt x="1258" y="71"/>
                      </a:lnTo>
                      <a:lnTo>
                        <a:pt x="1258" y="72"/>
                      </a:lnTo>
                      <a:lnTo>
                        <a:pt x="1259" y="74"/>
                      </a:lnTo>
                      <a:lnTo>
                        <a:pt x="1259" y="76"/>
                      </a:lnTo>
                      <a:lnTo>
                        <a:pt x="1256" y="76"/>
                      </a:lnTo>
                      <a:lnTo>
                        <a:pt x="1256" y="78"/>
                      </a:lnTo>
                      <a:lnTo>
                        <a:pt x="1255" y="76"/>
                      </a:lnTo>
                      <a:lnTo>
                        <a:pt x="1254" y="79"/>
                      </a:lnTo>
                      <a:lnTo>
                        <a:pt x="1254" y="79"/>
                      </a:lnTo>
                      <a:lnTo>
                        <a:pt x="1254" y="78"/>
                      </a:lnTo>
                      <a:lnTo>
                        <a:pt x="1253" y="76"/>
                      </a:lnTo>
                      <a:lnTo>
                        <a:pt x="1251" y="74"/>
                      </a:lnTo>
                      <a:lnTo>
                        <a:pt x="1250" y="71"/>
                      </a:lnTo>
                      <a:lnTo>
                        <a:pt x="1249" y="71"/>
                      </a:lnTo>
                      <a:lnTo>
                        <a:pt x="1246" y="72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5" y="71"/>
                      </a:lnTo>
                      <a:lnTo>
                        <a:pt x="1242" y="70"/>
                      </a:lnTo>
                      <a:lnTo>
                        <a:pt x="1242" y="68"/>
                      </a:lnTo>
                      <a:lnTo>
                        <a:pt x="1233" y="67"/>
                      </a:lnTo>
                      <a:lnTo>
                        <a:pt x="1233" y="67"/>
                      </a:lnTo>
                      <a:lnTo>
                        <a:pt x="1232" y="67"/>
                      </a:lnTo>
                      <a:lnTo>
                        <a:pt x="1232" y="65"/>
                      </a:lnTo>
                      <a:lnTo>
                        <a:pt x="1232" y="62"/>
                      </a:lnTo>
                      <a:lnTo>
                        <a:pt x="1230" y="61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2" y="59"/>
                      </a:lnTo>
                      <a:lnTo>
                        <a:pt x="1233" y="59"/>
                      </a:lnTo>
                      <a:lnTo>
                        <a:pt x="1234" y="59"/>
                      </a:lnTo>
                      <a:lnTo>
                        <a:pt x="1235" y="61"/>
                      </a:lnTo>
                      <a:lnTo>
                        <a:pt x="1235" y="62"/>
                      </a:lnTo>
                      <a:lnTo>
                        <a:pt x="1235" y="62"/>
                      </a:lnTo>
                      <a:lnTo>
                        <a:pt x="1235" y="61"/>
                      </a:lnTo>
                      <a:lnTo>
                        <a:pt x="1237" y="61"/>
                      </a:lnTo>
                      <a:lnTo>
                        <a:pt x="1237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38" y="61"/>
                      </a:lnTo>
                      <a:lnTo>
                        <a:pt x="1242" y="62"/>
                      </a:lnTo>
                      <a:lnTo>
                        <a:pt x="1243" y="61"/>
                      </a:lnTo>
                      <a:lnTo>
                        <a:pt x="1243" y="61"/>
                      </a:lnTo>
                      <a:lnTo>
                        <a:pt x="1242" y="59"/>
                      </a:lnTo>
                      <a:lnTo>
                        <a:pt x="1241" y="58"/>
                      </a:lnTo>
                      <a:lnTo>
                        <a:pt x="1241" y="57"/>
                      </a:lnTo>
                      <a:lnTo>
                        <a:pt x="1241" y="55"/>
                      </a:lnTo>
                      <a:lnTo>
                        <a:pt x="1242" y="55"/>
                      </a:lnTo>
                      <a:lnTo>
                        <a:pt x="1243" y="55"/>
                      </a:lnTo>
                      <a:lnTo>
                        <a:pt x="1243" y="54"/>
                      </a:lnTo>
                      <a:lnTo>
                        <a:pt x="1247" y="54"/>
                      </a:lnTo>
                      <a:lnTo>
                        <a:pt x="1249" y="54"/>
                      </a:lnTo>
                      <a:lnTo>
                        <a:pt x="1249" y="53"/>
                      </a:lnTo>
                      <a:lnTo>
                        <a:pt x="1242" y="53"/>
                      </a:lnTo>
                      <a:lnTo>
                        <a:pt x="1241" y="53"/>
                      </a:lnTo>
                      <a:lnTo>
                        <a:pt x="1239" y="54"/>
                      </a:lnTo>
                      <a:lnTo>
                        <a:pt x="1237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5" y="54"/>
                      </a:lnTo>
                      <a:lnTo>
                        <a:pt x="1234" y="54"/>
                      </a:lnTo>
                      <a:lnTo>
                        <a:pt x="1234" y="53"/>
                      </a:lnTo>
                      <a:lnTo>
                        <a:pt x="1232" y="54"/>
                      </a:lnTo>
                      <a:lnTo>
                        <a:pt x="1232" y="55"/>
                      </a:lnTo>
                      <a:lnTo>
                        <a:pt x="1229" y="55"/>
                      </a:lnTo>
                      <a:lnTo>
                        <a:pt x="1229" y="48"/>
                      </a:lnTo>
                      <a:lnTo>
                        <a:pt x="1230" y="48"/>
                      </a:lnTo>
                      <a:lnTo>
                        <a:pt x="1232" y="48"/>
                      </a:lnTo>
                      <a:lnTo>
                        <a:pt x="1232" y="49"/>
                      </a:lnTo>
                      <a:lnTo>
                        <a:pt x="1232" y="46"/>
                      </a:lnTo>
                      <a:lnTo>
                        <a:pt x="1235" y="48"/>
                      </a:lnTo>
                      <a:lnTo>
                        <a:pt x="1235" y="49"/>
                      </a:lnTo>
                      <a:lnTo>
                        <a:pt x="1239" y="49"/>
                      </a:lnTo>
                      <a:lnTo>
                        <a:pt x="1239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1" y="48"/>
                      </a:lnTo>
                      <a:lnTo>
                        <a:pt x="1242" y="48"/>
                      </a:lnTo>
                      <a:lnTo>
                        <a:pt x="1242" y="48"/>
                      </a:lnTo>
                      <a:lnTo>
                        <a:pt x="1243" y="46"/>
                      </a:lnTo>
                      <a:lnTo>
                        <a:pt x="1249" y="48"/>
                      </a:lnTo>
                      <a:lnTo>
                        <a:pt x="1259" y="46"/>
                      </a:lnTo>
                      <a:lnTo>
                        <a:pt x="1260" y="45"/>
                      </a:lnTo>
                      <a:lnTo>
                        <a:pt x="1262" y="45"/>
                      </a:lnTo>
                      <a:lnTo>
                        <a:pt x="1262" y="44"/>
                      </a:lnTo>
                      <a:lnTo>
                        <a:pt x="1256" y="44"/>
                      </a:lnTo>
                      <a:lnTo>
                        <a:pt x="1256" y="45"/>
                      </a:lnTo>
                      <a:lnTo>
                        <a:pt x="1253" y="44"/>
                      </a:lnTo>
                      <a:lnTo>
                        <a:pt x="1253" y="44"/>
                      </a:lnTo>
                      <a:lnTo>
                        <a:pt x="1251" y="44"/>
                      </a:lnTo>
                      <a:lnTo>
                        <a:pt x="1251" y="42"/>
                      </a:lnTo>
                      <a:lnTo>
                        <a:pt x="1251" y="41"/>
                      </a:lnTo>
                      <a:lnTo>
                        <a:pt x="1250" y="41"/>
                      </a:lnTo>
                      <a:lnTo>
                        <a:pt x="1249" y="41"/>
                      </a:lnTo>
                      <a:lnTo>
                        <a:pt x="1249" y="41"/>
                      </a:lnTo>
                      <a:lnTo>
                        <a:pt x="1243" y="41"/>
                      </a:lnTo>
                      <a:lnTo>
                        <a:pt x="1243" y="38"/>
                      </a:lnTo>
                      <a:lnTo>
                        <a:pt x="1243" y="36"/>
                      </a:lnTo>
                      <a:lnTo>
                        <a:pt x="1242" y="36"/>
                      </a:lnTo>
                      <a:lnTo>
                        <a:pt x="1241" y="37"/>
                      </a:lnTo>
                      <a:lnTo>
                        <a:pt x="1239" y="37"/>
                      </a:lnTo>
                      <a:lnTo>
                        <a:pt x="1239" y="36"/>
                      </a:lnTo>
                      <a:lnTo>
                        <a:pt x="1237" y="37"/>
                      </a:lnTo>
                      <a:lnTo>
                        <a:pt x="1237" y="41"/>
                      </a:lnTo>
                      <a:lnTo>
                        <a:pt x="1230" y="41"/>
                      </a:lnTo>
                      <a:lnTo>
                        <a:pt x="1230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9" y="44"/>
                      </a:lnTo>
                      <a:lnTo>
                        <a:pt x="1228" y="44"/>
                      </a:lnTo>
                      <a:lnTo>
                        <a:pt x="1225" y="44"/>
                      </a:lnTo>
                      <a:lnTo>
                        <a:pt x="1222" y="44"/>
                      </a:lnTo>
                      <a:lnTo>
                        <a:pt x="1222" y="38"/>
                      </a:lnTo>
                      <a:lnTo>
                        <a:pt x="1222" y="38"/>
                      </a:lnTo>
                      <a:lnTo>
                        <a:pt x="1222" y="37"/>
                      </a:lnTo>
                      <a:lnTo>
                        <a:pt x="1221" y="37"/>
                      </a:lnTo>
                      <a:lnTo>
                        <a:pt x="1222" y="34"/>
                      </a:lnTo>
                      <a:lnTo>
                        <a:pt x="1220" y="33"/>
                      </a:lnTo>
                      <a:lnTo>
                        <a:pt x="1218" y="32"/>
                      </a:lnTo>
                      <a:lnTo>
                        <a:pt x="1216" y="32"/>
                      </a:lnTo>
                      <a:lnTo>
                        <a:pt x="1217" y="30"/>
                      </a:lnTo>
                      <a:lnTo>
                        <a:pt x="1217" y="28"/>
                      </a:lnTo>
                      <a:lnTo>
                        <a:pt x="1218" y="28"/>
                      </a:lnTo>
                      <a:lnTo>
                        <a:pt x="1218" y="28"/>
                      </a:lnTo>
                      <a:lnTo>
                        <a:pt x="1220" y="28"/>
                      </a:lnTo>
                      <a:lnTo>
                        <a:pt x="1220" y="27"/>
                      </a:lnTo>
                      <a:lnTo>
                        <a:pt x="1218" y="25"/>
                      </a:lnTo>
                      <a:lnTo>
                        <a:pt x="1218" y="24"/>
                      </a:lnTo>
                      <a:lnTo>
                        <a:pt x="1218" y="23"/>
                      </a:lnTo>
                      <a:lnTo>
                        <a:pt x="1217" y="23"/>
                      </a:lnTo>
                      <a:lnTo>
                        <a:pt x="1217" y="24"/>
                      </a:lnTo>
                      <a:lnTo>
                        <a:pt x="1216" y="24"/>
                      </a:lnTo>
                      <a:lnTo>
                        <a:pt x="1215" y="24"/>
                      </a:lnTo>
                      <a:lnTo>
                        <a:pt x="1216" y="20"/>
                      </a:lnTo>
                      <a:lnTo>
                        <a:pt x="1216" y="16"/>
                      </a:lnTo>
                      <a:lnTo>
                        <a:pt x="1217" y="16"/>
                      </a:lnTo>
                      <a:lnTo>
                        <a:pt x="1218" y="17"/>
                      </a:lnTo>
                      <a:lnTo>
                        <a:pt x="1218" y="17"/>
                      </a:lnTo>
                      <a:lnTo>
                        <a:pt x="1220" y="17"/>
                      </a:lnTo>
                      <a:lnTo>
                        <a:pt x="1220" y="17"/>
                      </a:lnTo>
                      <a:lnTo>
                        <a:pt x="1221" y="16"/>
                      </a:lnTo>
                      <a:lnTo>
                        <a:pt x="1222" y="16"/>
                      </a:lnTo>
                      <a:lnTo>
                        <a:pt x="1222" y="15"/>
                      </a:lnTo>
                      <a:lnTo>
                        <a:pt x="1226" y="16"/>
                      </a:lnTo>
                      <a:lnTo>
                        <a:pt x="1226" y="16"/>
                      </a:lnTo>
                      <a:lnTo>
                        <a:pt x="1228" y="16"/>
                      </a:lnTo>
                      <a:lnTo>
                        <a:pt x="1228" y="15"/>
                      </a:lnTo>
                      <a:lnTo>
                        <a:pt x="1229" y="15"/>
                      </a:lnTo>
                      <a:lnTo>
                        <a:pt x="1229" y="16"/>
                      </a:lnTo>
                      <a:lnTo>
                        <a:pt x="1232" y="16"/>
                      </a:lnTo>
                      <a:lnTo>
                        <a:pt x="1232" y="19"/>
                      </a:lnTo>
                      <a:lnTo>
                        <a:pt x="1230" y="19"/>
                      </a:lnTo>
                      <a:lnTo>
                        <a:pt x="1228" y="19"/>
                      </a:lnTo>
                      <a:lnTo>
                        <a:pt x="1226" y="20"/>
                      </a:lnTo>
                      <a:lnTo>
                        <a:pt x="1226" y="20"/>
                      </a:lnTo>
                      <a:lnTo>
                        <a:pt x="1228" y="20"/>
                      </a:lnTo>
                      <a:lnTo>
                        <a:pt x="1229" y="21"/>
                      </a:lnTo>
                      <a:lnTo>
                        <a:pt x="1229" y="23"/>
                      </a:lnTo>
                      <a:lnTo>
                        <a:pt x="1232" y="23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4"/>
                      </a:lnTo>
                      <a:lnTo>
                        <a:pt x="1232" y="25"/>
                      </a:lnTo>
                      <a:lnTo>
                        <a:pt x="1234" y="25"/>
                      </a:lnTo>
                      <a:lnTo>
                        <a:pt x="1233" y="21"/>
                      </a:lnTo>
                      <a:lnTo>
                        <a:pt x="1234" y="19"/>
                      </a:lnTo>
                      <a:lnTo>
                        <a:pt x="1235" y="17"/>
                      </a:lnTo>
                      <a:lnTo>
                        <a:pt x="1237" y="17"/>
                      </a:lnTo>
                      <a:lnTo>
                        <a:pt x="1239" y="17"/>
                      </a:lnTo>
                      <a:lnTo>
                        <a:pt x="1241" y="19"/>
                      </a:lnTo>
                      <a:lnTo>
                        <a:pt x="1241" y="20"/>
                      </a:lnTo>
                      <a:lnTo>
                        <a:pt x="1242" y="21"/>
                      </a:lnTo>
                      <a:lnTo>
                        <a:pt x="1242" y="23"/>
                      </a:lnTo>
                      <a:lnTo>
                        <a:pt x="1242" y="24"/>
                      </a:lnTo>
                      <a:lnTo>
                        <a:pt x="1246" y="28"/>
                      </a:lnTo>
                      <a:lnTo>
                        <a:pt x="1246" y="29"/>
                      </a:lnTo>
                      <a:lnTo>
                        <a:pt x="1247" y="29"/>
                      </a:lnTo>
                      <a:lnTo>
                        <a:pt x="1247" y="30"/>
                      </a:lnTo>
                      <a:lnTo>
                        <a:pt x="1249" y="30"/>
                      </a:lnTo>
                      <a:lnTo>
                        <a:pt x="1249" y="33"/>
                      </a:lnTo>
                      <a:lnTo>
                        <a:pt x="1250" y="33"/>
                      </a:lnTo>
                      <a:lnTo>
                        <a:pt x="1250" y="34"/>
                      </a:lnTo>
                      <a:lnTo>
                        <a:pt x="1251" y="34"/>
                      </a:lnTo>
                      <a:lnTo>
                        <a:pt x="1251" y="33"/>
                      </a:lnTo>
                      <a:lnTo>
                        <a:pt x="1250" y="33"/>
                      </a:lnTo>
                      <a:lnTo>
                        <a:pt x="1250" y="29"/>
                      </a:lnTo>
                      <a:lnTo>
                        <a:pt x="1249" y="28"/>
                      </a:lnTo>
                      <a:lnTo>
                        <a:pt x="1249" y="27"/>
                      </a:lnTo>
                      <a:lnTo>
                        <a:pt x="1247" y="27"/>
                      </a:lnTo>
                      <a:lnTo>
                        <a:pt x="1246" y="19"/>
                      </a:lnTo>
                      <a:lnTo>
                        <a:pt x="1249" y="17"/>
                      </a:lnTo>
                      <a:lnTo>
                        <a:pt x="1251" y="16"/>
                      </a:lnTo>
                      <a:lnTo>
                        <a:pt x="1251" y="15"/>
                      </a:lnTo>
                      <a:lnTo>
                        <a:pt x="1253" y="13"/>
                      </a:lnTo>
                      <a:lnTo>
                        <a:pt x="1254" y="13"/>
                      </a:lnTo>
                      <a:lnTo>
                        <a:pt x="1254" y="12"/>
                      </a:lnTo>
                      <a:lnTo>
                        <a:pt x="1255" y="11"/>
                      </a:lnTo>
                      <a:close/>
                      <a:moveTo>
                        <a:pt x="1590" y="8"/>
                      </a:move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2" y="10"/>
                      </a:lnTo>
                      <a:lnTo>
                        <a:pt x="1590" y="10"/>
                      </a:lnTo>
                      <a:lnTo>
                        <a:pt x="1590" y="8"/>
                      </a:lnTo>
                      <a:close/>
                      <a:moveTo>
                        <a:pt x="1599" y="7"/>
                      </a:moveTo>
                      <a:lnTo>
                        <a:pt x="1602" y="7"/>
                      </a:lnTo>
                      <a:lnTo>
                        <a:pt x="1602" y="8"/>
                      </a:lnTo>
                      <a:lnTo>
                        <a:pt x="1602" y="10"/>
                      </a:lnTo>
                      <a:lnTo>
                        <a:pt x="1599" y="10"/>
                      </a:lnTo>
                      <a:lnTo>
                        <a:pt x="1599" y="7"/>
                      </a:lnTo>
                      <a:close/>
                      <a:moveTo>
                        <a:pt x="218" y="7"/>
                      </a:moveTo>
                      <a:lnTo>
                        <a:pt x="222" y="7"/>
                      </a:lnTo>
                      <a:lnTo>
                        <a:pt x="222" y="10"/>
                      </a:lnTo>
                      <a:lnTo>
                        <a:pt x="222" y="11"/>
                      </a:lnTo>
                      <a:lnTo>
                        <a:pt x="224" y="12"/>
                      </a:lnTo>
                      <a:lnTo>
                        <a:pt x="225" y="13"/>
                      </a:lnTo>
                      <a:lnTo>
                        <a:pt x="226" y="15"/>
                      </a:lnTo>
                      <a:lnTo>
                        <a:pt x="226" y="17"/>
                      </a:lnTo>
                      <a:lnTo>
                        <a:pt x="224" y="17"/>
                      </a:lnTo>
                      <a:lnTo>
                        <a:pt x="224" y="17"/>
                      </a:lnTo>
                      <a:lnTo>
                        <a:pt x="224" y="16"/>
                      </a:lnTo>
                      <a:lnTo>
                        <a:pt x="224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2" y="15"/>
                      </a:lnTo>
                      <a:lnTo>
                        <a:pt x="221" y="15"/>
                      </a:lnTo>
                      <a:lnTo>
                        <a:pt x="220" y="15"/>
                      </a:lnTo>
                      <a:lnTo>
                        <a:pt x="220" y="13"/>
                      </a:lnTo>
                      <a:lnTo>
                        <a:pt x="220" y="12"/>
                      </a:lnTo>
                      <a:lnTo>
                        <a:pt x="220" y="11"/>
                      </a:lnTo>
                      <a:lnTo>
                        <a:pt x="218" y="11"/>
                      </a:lnTo>
                      <a:lnTo>
                        <a:pt x="218" y="7"/>
                      </a:lnTo>
                      <a:close/>
                      <a:moveTo>
                        <a:pt x="933" y="7"/>
                      </a:moveTo>
                      <a:lnTo>
                        <a:pt x="936" y="7"/>
                      </a:lnTo>
                      <a:lnTo>
                        <a:pt x="936" y="8"/>
                      </a:lnTo>
                      <a:lnTo>
                        <a:pt x="937" y="8"/>
                      </a:lnTo>
                      <a:lnTo>
                        <a:pt x="937" y="8"/>
                      </a:lnTo>
                      <a:lnTo>
                        <a:pt x="936" y="8"/>
                      </a:lnTo>
                      <a:lnTo>
                        <a:pt x="936" y="10"/>
                      </a:lnTo>
                      <a:lnTo>
                        <a:pt x="933" y="10"/>
                      </a:lnTo>
                      <a:lnTo>
                        <a:pt x="933" y="8"/>
                      </a:lnTo>
                      <a:lnTo>
                        <a:pt x="933" y="7"/>
                      </a:lnTo>
                      <a:close/>
                      <a:moveTo>
                        <a:pt x="1618" y="6"/>
                      </a:moveTo>
                      <a:lnTo>
                        <a:pt x="1622" y="6"/>
                      </a:lnTo>
                      <a:lnTo>
                        <a:pt x="1622" y="7"/>
                      </a:lnTo>
                      <a:lnTo>
                        <a:pt x="1623" y="7"/>
                      </a:lnTo>
                      <a:lnTo>
                        <a:pt x="1623" y="8"/>
                      </a:lnTo>
                      <a:lnTo>
                        <a:pt x="1619" y="11"/>
                      </a:lnTo>
                      <a:lnTo>
                        <a:pt x="1620" y="11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0" y="12"/>
                      </a:lnTo>
                      <a:lnTo>
                        <a:pt x="1620" y="13"/>
                      </a:lnTo>
                      <a:lnTo>
                        <a:pt x="1618" y="13"/>
                      </a:lnTo>
                      <a:lnTo>
                        <a:pt x="1618" y="12"/>
                      </a:lnTo>
                      <a:lnTo>
                        <a:pt x="1616" y="12"/>
                      </a:lnTo>
                      <a:lnTo>
                        <a:pt x="1615" y="12"/>
                      </a:lnTo>
                      <a:lnTo>
                        <a:pt x="1613" y="12"/>
                      </a:lnTo>
                      <a:lnTo>
                        <a:pt x="1611" y="12"/>
                      </a:lnTo>
                      <a:lnTo>
                        <a:pt x="1611" y="11"/>
                      </a:lnTo>
                      <a:lnTo>
                        <a:pt x="1611" y="8"/>
                      </a:lnTo>
                      <a:lnTo>
                        <a:pt x="1613" y="8"/>
                      </a:lnTo>
                      <a:lnTo>
                        <a:pt x="1613" y="8"/>
                      </a:lnTo>
                      <a:lnTo>
                        <a:pt x="1615" y="8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6" y="7"/>
                      </a:lnTo>
                      <a:lnTo>
                        <a:pt x="1618" y="7"/>
                      </a:lnTo>
                      <a:lnTo>
                        <a:pt x="1618" y="7"/>
                      </a:lnTo>
                      <a:lnTo>
                        <a:pt x="1618" y="6"/>
                      </a:lnTo>
                      <a:close/>
                      <a:moveTo>
                        <a:pt x="279" y="6"/>
                      </a:moveTo>
                      <a:lnTo>
                        <a:pt x="279" y="7"/>
                      </a:lnTo>
                      <a:lnTo>
                        <a:pt x="279" y="7"/>
                      </a:lnTo>
                      <a:lnTo>
                        <a:pt x="277" y="8"/>
                      </a:lnTo>
                      <a:lnTo>
                        <a:pt x="279" y="8"/>
                      </a:lnTo>
                      <a:lnTo>
                        <a:pt x="279" y="8"/>
                      </a:lnTo>
                      <a:lnTo>
                        <a:pt x="280" y="8"/>
                      </a:lnTo>
                      <a:lnTo>
                        <a:pt x="280" y="7"/>
                      </a:lnTo>
                      <a:lnTo>
                        <a:pt x="281" y="7"/>
                      </a:lnTo>
                      <a:lnTo>
                        <a:pt x="281" y="7"/>
                      </a:lnTo>
                      <a:lnTo>
                        <a:pt x="280" y="7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79" y="6"/>
                      </a:lnTo>
                      <a:close/>
                      <a:moveTo>
                        <a:pt x="1584" y="4"/>
                      </a:moveTo>
                      <a:lnTo>
                        <a:pt x="1586" y="7"/>
                      </a:lnTo>
                      <a:lnTo>
                        <a:pt x="1589" y="7"/>
                      </a:lnTo>
                      <a:lnTo>
                        <a:pt x="1588" y="11"/>
                      </a:lnTo>
                      <a:lnTo>
                        <a:pt x="1586" y="11"/>
                      </a:lnTo>
                      <a:lnTo>
                        <a:pt x="1584" y="11"/>
                      </a:lnTo>
                      <a:lnTo>
                        <a:pt x="1581" y="10"/>
                      </a:lnTo>
                      <a:lnTo>
                        <a:pt x="1580" y="10"/>
                      </a:lnTo>
                      <a:lnTo>
                        <a:pt x="1577" y="8"/>
                      </a:lnTo>
                      <a:lnTo>
                        <a:pt x="1576" y="7"/>
                      </a:lnTo>
                      <a:lnTo>
                        <a:pt x="1577" y="7"/>
                      </a:lnTo>
                      <a:lnTo>
                        <a:pt x="1580" y="7"/>
                      </a:lnTo>
                      <a:lnTo>
                        <a:pt x="1580" y="6"/>
                      </a:lnTo>
                      <a:lnTo>
                        <a:pt x="1581" y="6"/>
                      </a:lnTo>
                      <a:lnTo>
                        <a:pt x="1582" y="4"/>
                      </a:lnTo>
                      <a:lnTo>
                        <a:pt x="1584" y="4"/>
                      </a:lnTo>
                      <a:close/>
                      <a:moveTo>
                        <a:pt x="1311" y="4"/>
                      </a:moveTo>
                      <a:lnTo>
                        <a:pt x="1313" y="4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6"/>
                      </a:lnTo>
                      <a:lnTo>
                        <a:pt x="1313" y="7"/>
                      </a:lnTo>
                      <a:lnTo>
                        <a:pt x="1311" y="7"/>
                      </a:lnTo>
                      <a:lnTo>
                        <a:pt x="1311" y="4"/>
                      </a:lnTo>
                      <a:close/>
                      <a:moveTo>
                        <a:pt x="1626" y="2"/>
                      </a:moveTo>
                      <a:lnTo>
                        <a:pt x="1627" y="3"/>
                      </a:lnTo>
                      <a:lnTo>
                        <a:pt x="1636" y="4"/>
                      </a:lnTo>
                      <a:lnTo>
                        <a:pt x="1636" y="7"/>
                      </a:lnTo>
                      <a:lnTo>
                        <a:pt x="1633" y="7"/>
                      </a:lnTo>
                      <a:lnTo>
                        <a:pt x="1631" y="8"/>
                      </a:lnTo>
                      <a:lnTo>
                        <a:pt x="1630" y="10"/>
                      </a:lnTo>
                      <a:lnTo>
                        <a:pt x="1628" y="12"/>
                      </a:lnTo>
                      <a:lnTo>
                        <a:pt x="1627" y="11"/>
                      </a:lnTo>
                      <a:lnTo>
                        <a:pt x="1626" y="11"/>
                      </a:lnTo>
                      <a:lnTo>
                        <a:pt x="1624" y="11"/>
                      </a:lnTo>
                      <a:lnTo>
                        <a:pt x="1624" y="7"/>
                      </a:lnTo>
                      <a:lnTo>
                        <a:pt x="1623" y="3"/>
                      </a:lnTo>
                      <a:lnTo>
                        <a:pt x="1626" y="2"/>
                      </a:lnTo>
                      <a:close/>
                      <a:moveTo>
                        <a:pt x="1590" y="2"/>
                      </a:moveTo>
                      <a:lnTo>
                        <a:pt x="1592" y="2"/>
                      </a:lnTo>
                      <a:lnTo>
                        <a:pt x="1593" y="2"/>
                      </a:lnTo>
                      <a:lnTo>
                        <a:pt x="1592" y="4"/>
                      </a:lnTo>
                      <a:lnTo>
                        <a:pt x="1590" y="4"/>
                      </a:lnTo>
                      <a:lnTo>
                        <a:pt x="1589" y="2"/>
                      </a:lnTo>
                      <a:lnTo>
                        <a:pt x="1590" y="2"/>
                      </a:lnTo>
                      <a:close/>
                      <a:moveTo>
                        <a:pt x="1290" y="0"/>
                      </a:moveTo>
                      <a:lnTo>
                        <a:pt x="1292" y="2"/>
                      </a:lnTo>
                      <a:lnTo>
                        <a:pt x="1292" y="3"/>
                      </a:lnTo>
                      <a:lnTo>
                        <a:pt x="1294" y="4"/>
                      </a:lnTo>
                      <a:lnTo>
                        <a:pt x="1294" y="3"/>
                      </a:lnTo>
                      <a:lnTo>
                        <a:pt x="1297" y="3"/>
                      </a:lnTo>
                      <a:lnTo>
                        <a:pt x="1297" y="4"/>
                      </a:lnTo>
                      <a:lnTo>
                        <a:pt x="1298" y="6"/>
                      </a:lnTo>
                      <a:lnTo>
                        <a:pt x="1298" y="7"/>
                      </a:lnTo>
                      <a:lnTo>
                        <a:pt x="1302" y="7"/>
                      </a:lnTo>
                      <a:lnTo>
                        <a:pt x="1304" y="8"/>
                      </a:lnTo>
                      <a:lnTo>
                        <a:pt x="1305" y="10"/>
                      </a:lnTo>
                      <a:lnTo>
                        <a:pt x="1307" y="8"/>
                      </a:lnTo>
                      <a:lnTo>
                        <a:pt x="1309" y="8"/>
                      </a:lnTo>
                      <a:lnTo>
                        <a:pt x="1310" y="11"/>
                      </a:lnTo>
                      <a:lnTo>
                        <a:pt x="1313" y="11"/>
                      </a:lnTo>
                      <a:lnTo>
                        <a:pt x="1313" y="12"/>
                      </a:lnTo>
                      <a:lnTo>
                        <a:pt x="1315" y="12"/>
                      </a:lnTo>
                      <a:lnTo>
                        <a:pt x="1315" y="12"/>
                      </a:lnTo>
                      <a:lnTo>
                        <a:pt x="1317" y="12"/>
                      </a:lnTo>
                      <a:lnTo>
                        <a:pt x="1317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18" y="13"/>
                      </a:lnTo>
                      <a:lnTo>
                        <a:pt x="1321" y="12"/>
                      </a:lnTo>
                      <a:lnTo>
                        <a:pt x="1322" y="10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2" y="8"/>
                      </a:lnTo>
                      <a:lnTo>
                        <a:pt x="1323" y="8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3" y="11"/>
                      </a:lnTo>
                      <a:lnTo>
                        <a:pt x="1325" y="11"/>
                      </a:lnTo>
                      <a:lnTo>
                        <a:pt x="1326" y="4"/>
                      </a:lnTo>
                      <a:lnTo>
                        <a:pt x="1326" y="4"/>
                      </a:lnTo>
                      <a:lnTo>
                        <a:pt x="1327" y="7"/>
                      </a:lnTo>
                      <a:lnTo>
                        <a:pt x="1328" y="8"/>
                      </a:lnTo>
                      <a:lnTo>
                        <a:pt x="1328" y="10"/>
                      </a:lnTo>
                      <a:lnTo>
                        <a:pt x="1328" y="11"/>
                      </a:lnTo>
                      <a:lnTo>
                        <a:pt x="1327" y="12"/>
                      </a:lnTo>
                      <a:lnTo>
                        <a:pt x="1327" y="13"/>
                      </a:lnTo>
                      <a:lnTo>
                        <a:pt x="1331" y="12"/>
                      </a:lnTo>
                      <a:lnTo>
                        <a:pt x="1332" y="11"/>
                      </a:lnTo>
                      <a:lnTo>
                        <a:pt x="1332" y="11"/>
                      </a:lnTo>
                      <a:lnTo>
                        <a:pt x="1334" y="10"/>
                      </a:lnTo>
                      <a:lnTo>
                        <a:pt x="1335" y="8"/>
                      </a:lnTo>
                      <a:lnTo>
                        <a:pt x="1336" y="8"/>
                      </a:lnTo>
                      <a:lnTo>
                        <a:pt x="1338" y="7"/>
                      </a:lnTo>
                      <a:lnTo>
                        <a:pt x="1338" y="8"/>
                      </a:lnTo>
                      <a:lnTo>
                        <a:pt x="1336" y="10"/>
                      </a:lnTo>
                      <a:lnTo>
                        <a:pt x="1336" y="12"/>
                      </a:lnTo>
                      <a:lnTo>
                        <a:pt x="1340" y="11"/>
                      </a:lnTo>
                      <a:lnTo>
                        <a:pt x="1340" y="8"/>
                      </a:lnTo>
                      <a:lnTo>
                        <a:pt x="1344" y="8"/>
                      </a:lnTo>
                      <a:lnTo>
                        <a:pt x="1343" y="11"/>
                      </a:lnTo>
                      <a:lnTo>
                        <a:pt x="1351" y="12"/>
                      </a:lnTo>
                      <a:lnTo>
                        <a:pt x="1351" y="13"/>
                      </a:lnTo>
                      <a:lnTo>
                        <a:pt x="1352" y="13"/>
                      </a:lnTo>
                      <a:lnTo>
                        <a:pt x="1352" y="13"/>
                      </a:lnTo>
                      <a:lnTo>
                        <a:pt x="1352" y="12"/>
                      </a:lnTo>
                      <a:lnTo>
                        <a:pt x="1356" y="12"/>
                      </a:lnTo>
                      <a:lnTo>
                        <a:pt x="1356" y="13"/>
                      </a:lnTo>
                      <a:lnTo>
                        <a:pt x="1355" y="15"/>
                      </a:lnTo>
                      <a:lnTo>
                        <a:pt x="1353" y="15"/>
                      </a:lnTo>
                      <a:lnTo>
                        <a:pt x="1353" y="17"/>
                      </a:lnTo>
                      <a:lnTo>
                        <a:pt x="1351" y="20"/>
                      </a:lnTo>
                      <a:lnTo>
                        <a:pt x="1349" y="21"/>
                      </a:lnTo>
                      <a:lnTo>
                        <a:pt x="1345" y="21"/>
                      </a:lnTo>
                      <a:lnTo>
                        <a:pt x="1345" y="24"/>
                      </a:lnTo>
                      <a:lnTo>
                        <a:pt x="1347" y="24"/>
                      </a:lnTo>
                      <a:lnTo>
                        <a:pt x="1345" y="25"/>
                      </a:lnTo>
                      <a:lnTo>
                        <a:pt x="1343" y="27"/>
                      </a:lnTo>
                      <a:lnTo>
                        <a:pt x="1339" y="27"/>
                      </a:lnTo>
                      <a:lnTo>
                        <a:pt x="1335" y="28"/>
                      </a:lnTo>
                      <a:lnTo>
                        <a:pt x="1336" y="32"/>
                      </a:lnTo>
                      <a:lnTo>
                        <a:pt x="1335" y="32"/>
                      </a:lnTo>
                      <a:lnTo>
                        <a:pt x="1332" y="33"/>
                      </a:lnTo>
                      <a:lnTo>
                        <a:pt x="1330" y="33"/>
                      </a:lnTo>
                      <a:lnTo>
                        <a:pt x="1327" y="33"/>
                      </a:lnTo>
                      <a:lnTo>
                        <a:pt x="1327" y="33"/>
                      </a:lnTo>
                      <a:lnTo>
                        <a:pt x="1325" y="33"/>
                      </a:lnTo>
                      <a:lnTo>
                        <a:pt x="1322" y="33"/>
                      </a:lnTo>
                      <a:lnTo>
                        <a:pt x="1319" y="33"/>
                      </a:lnTo>
                      <a:lnTo>
                        <a:pt x="1317" y="33"/>
                      </a:lnTo>
                      <a:lnTo>
                        <a:pt x="1315" y="33"/>
                      </a:lnTo>
                      <a:lnTo>
                        <a:pt x="1315" y="32"/>
                      </a:lnTo>
                      <a:lnTo>
                        <a:pt x="1313" y="32"/>
                      </a:lnTo>
                      <a:lnTo>
                        <a:pt x="1313" y="32"/>
                      </a:lnTo>
                      <a:lnTo>
                        <a:pt x="1307" y="32"/>
                      </a:lnTo>
                      <a:lnTo>
                        <a:pt x="1307" y="30"/>
                      </a:lnTo>
                      <a:lnTo>
                        <a:pt x="1306" y="30"/>
                      </a:lnTo>
                      <a:lnTo>
                        <a:pt x="1305" y="29"/>
                      </a:lnTo>
                      <a:lnTo>
                        <a:pt x="1298" y="29"/>
                      </a:lnTo>
                      <a:lnTo>
                        <a:pt x="1298" y="29"/>
                      </a:lnTo>
                      <a:lnTo>
                        <a:pt x="1297" y="29"/>
                      </a:lnTo>
                      <a:lnTo>
                        <a:pt x="1297" y="28"/>
                      </a:lnTo>
                      <a:lnTo>
                        <a:pt x="1292" y="29"/>
                      </a:lnTo>
                      <a:lnTo>
                        <a:pt x="1292" y="28"/>
                      </a:lnTo>
                      <a:lnTo>
                        <a:pt x="1290" y="28"/>
                      </a:lnTo>
                      <a:lnTo>
                        <a:pt x="1289" y="28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9"/>
                      </a:lnTo>
                      <a:lnTo>
                        <a:pt x="1289" y="28"/>
                      </a:lnTo>
                      <a:lnTo>
                        <a:pt x="1289" y="28"/>
                      </a:lnTo>
                      <a:lnTo>
                        <a:pt x="1285" y="28"/>
                      </a:lnTo>
                      <a:lnTo>
                        <a:pt x="1285" y="27"/>
                      </a:lnTo>
                      <a:lnTo>
                        <a:pt x="1284" y="27"/>
                      </a:lnTo>
                      <a:lnTo>
                        <a:pt x="1284" y="24"/>
                      </a:lnTo>
                      <a:lnTo>
                        <a:pt x="1284" y="24"/>
                      </a:lnTo>
                      <a:lnTo>
                        <a:pt x="1285" y="23"/>
                      </a:lnTo>
                      <a:lnTo>
                        <a:pt x="1287" y="24"/>
                      </a:lnTo>
                      <a:lnTo>
                        <a:pt x="1289" y="24"/>
                      </a:lnTo>
                      <a:lnTo>
                        <a:pt x="1292" y="25"/>
                      </a:lnTo>
                      <a:lnTo>
                        <a:pt x="1290" y="23"/>
                      </a:lnTo>
                      <a:lnTo>
                        <a:pt x="1297" y="23"/>
                      </a:lnTo>
                      <a:lnTo>
                        <a:pt x="1297" y="23"/>
                      </a:lnTo>
                      <a:lnTo>
                        <a:pt x="1300" y="23"/>
                      </a:lnTo>
                      <a:lnTo>
                        <a:pt x="1300" y="21"/>
                      </a:lnTo>
                      <a:lnTo>
                        <a:pt x="1301" y="21"/>
                      </a:lnTo>
                      <a:lnTo>
                        <a:pt x="1301" y="21"/>
                      </a:lnTo>
                      <a:lnTo>
                        <a:pt x="1301" y="20"/>
                      </a:lnTo>
                      <a:lnTo>
                        <a:pt x="1298" y="20"/>
                      </a:lnTo>
                      <a:lnTo>
                        <a:pt x="1294" y="20"/>
                      </a:lnTo>
                      <a:lnTo>
                        <a:pt x="1289" y="20"/>
                      </a:lnTo>
                      <a:lnTo>
                        <a:pt x="1288" y="20"/>
                      </a:lnTo>
                      <a:lnTo>
                        <a:pt x="1285" y="21"/>
                      </a:lnTo>
                      <a:lnTo>
                        <a:pt x="1283" y="21"/>
                      </a:lnTo>
                      <a:lnTo>
                        <a:pt x="1281" y="21"/>
                      </a:lnTo>
                      <a:lnTo>
                        <a:pt x="1281" y="21"/>
                      </a:lnTo>
                      <a:lnTo>
                        <a:pt x="1279" y="21"/>
                      </a:lnTo>
                      <a:lnTo>
                        <a:pt x="1279" y="20"/>
                      </a:lnTo>
                      <a:lnTo>
                        <a:pt x="1279" y="20"/>
                      </a:lnTo>
                      <a:lnTo>
                        <a:pt x="1277" y="20"/>
                      </a:lnTo>
                      <a:lnTo>
                        <a:pt x="1276" y="16"/>
                      </a:lnTo>
                      <a:lnTo>
                        <a:pt x="1281" y="16"/>
                      </a:lnTo>
                      <a:lnTo>
                        <a:pt x="1281" y="12"/>
                      </a:lnTo>
                      <a:lnTo>
                        <a:pt x="1277" y="12"/>
                      </a:lnTo>
                      <a:lnTo>
                        <a:pt x="1277" y="12"/>
                      </a:lnTo>
                      <a:lnTo>
                        <a:pt x="1276" y="12"/>
                      </a:lnTo>
                      <a:lnTo>
                        <a:pt x="1276" y="11"/>
                      </a:lnTo>
                      <a:lnTo>
                        <a:pt x="1276" y="11"/>
                      </a:lnTo>
                      <a:lnTo>
                        <a:pt x="1275" y="11"/>
                      </a:lnTo>
                      <a:lnTo>
                        <a:pt x="1275" y="12"/>
                      </a:lnTo>
                      <a:lnTo>
                        <a:pt x="1272" y="11"/>
                      </a:lnTo>
                      <a:lnTo>
                        <a:pt x="1272" y="10"/>
                      </a:lnTo>
                      <a:lnTo>
                        <a:pt x="1272" y="8"/>
                      </a:lnTo>
                      <a:lnTo>
                        <a:pt x="1281" y="10"/>
                      </a:lnTo>
                      <a:lnTo>
                        <a:pt x="1281" y="12"/>
                      </a:lnTo>
                      <a:lnTo>
                        <a:pt x="1285" y="12"/>
                      </a:lnTo>
                      <a:lnTo>
                        <a:pt x="1285" y="7"/>
                      </a:lnTo>
                      <a:lnTo>
                        <a:pt x="1289" y="7"/>
                      </a:lnTo>
                      <a:lnTo>
                        <a:pt x="1290" y="6"/>
                      </a:lnTo>
                      <a:lnTo>
                        <a:pt x="1289" y="6"/>
                      </a:lnTo>
                      <a:lnTo>
                        <a:pt x="1289" y="4"/>
                      </a:lnTo>
                      <a:lnTo>
                        <a:pt x="1289" y="4"/>
                      </a:lnTo>
                      <a:lnTo>
                        <a:pt x="1288" y="4"/>
                      </a:lnTo>
                      <a:lnTo>
                        <a:pt x="1288" y="2"/>
                      </a:lnTo>
                      <a:lnTo>
                        <a:pt x="1289" y="2"/>
                      </a:lnTo>
                      <a:lnTo>
                        <a:pt x="1290" y="0"/>
                      </a:lnTo>
                      <a:close/>
                      <a:moveTo>
                        <a:pt x="1586" y="0"/>
                      </a:move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0"/>
                      </a:lnTo>
                      <a:lnTo>
                        <a:pt x="1588" y="2"/>
                      </a:lnTo>
                      <a:lnTo>
                        <a:pt x="1586" y="2"/>
                      </a:lnTo>
                      <a:lnTo>
                        <a:pt x="1586" y="0"/>
                      </a:lnTo>
                      <a:lnTo>
                        <a:pt x="158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6" name="Freeform 18"/>
                <p:cNvSpPr>
                  <a:spLocks noEditPoints="1"/>
                </p:cNvSpPr>
                <p:nvPr/>
              </p:nvSpPr>
              <p:spPr bwMode="auto">
                <a:xfrm>
                  <a:off x="4464050" y="1165679"/>
                  <a:ext cx="2781300" cy="201613"/>
                </a:xfrm>
                <a:custGeom>
                  <a:avLst/>
                  <a:gdLst>
                    <a:gd name="T0" fmla="*/ 1299 w 1752"/>
                    <a:gd name="T1" fmla="*/ 59 h 127"/>
                    <a:gd name="T2" fmla="*/ 1300 w 1752"/>
                    <a:gd name="T3" fmla="*/ 52 h 127"/>
                    <a:gd name="T4" fmla="*/ 1270 w 1752"/>
                    <a:gd name="T5" fmla="*/ 51 h 127"/>
                    <a:gd name="T6" fmla="*/ 1257 w 1752"/>
                    <a:gd name="T7" fmla="*/ 48 h 127"/>
                    <a:gd name="T8" fmla="*/ 1400 w 1752"/>
                    <a:gd name="T9" fmla="*/ 59 h 127"/>
                    <a:gd name="T10" fmla="*/ 1722 w 1752"/>
                    <a:gd name="T11" fmla="*/ 47 h 127"/>
                    <a:gd name="T12" fmla="*/ 1747 w 1752"/>
                    <a:gd name="T13" fmla="*/ 65 h 127"/>
                    <a:gd name="T14" fmla="*/ 1722 w 1752"/>
                    <a:gd name="T15" fmla="*/ 81 h 127"/>
                    <a:gd name="T16" fmla="*/ 1711 w 1752"/>
                    <a:gd name="T17" fmla="*/ 65 h 127"/>
                    <a:gd name="T18" fmla="*/ 1700 w 1752"/>
                    <a:gd name="T19" fmla="*/ 53 h 127"/>
                    <a:gd name="T20" fmla="*/ 1672 w 1752"/>
                    <a:gd name="T21" fmla="*/ 44 h 127"/>
                    <a:gd name="T22" fmla="*/ 1361 w 1752"/>
                    <a:gd name="T23" fmla="*/ 39 h 127"/>
                    <a:gd name="T24" fmla="*/ 1430 w 1752"/>
                    <a:gd name="T25" fmla="*/ 42 h 127"/>
                    <a:gd name="T26" fmla="*/ 1374 w 1752"/>
                    <a:gd name="T27" fmla="*/ 38 h 127"/>
                    <a:gd name="T28" fmla="*/ 1358 w 1752"/>
                    <a:gd name="T29" fmla="*/ 31 h 127"/>
                    <a:gd name="T30" fmla="*/ 1374 w 1752"/>
                    <a:gd name="T31" fmla="*/ 32 h 127"/>
                    <a:gd name="T32" fmla="*/ 688 w 1752"/>
                    <a:gd name="T33" fmla="*/ 23 h 127"/>
                    <a:gd name="T34" fmla="*/ 1353 w 1752"/>
                    <a:gd name="T35" fmla="*/ 25 h 127"/>
                    <a:gd name="T36" fmla="*/ 404 w 1752"/>
                    <a:gd name="T37" fmla="*/ 30 h 127"/>
                    <a:gd name="T38" fmla="*/ 233 w 1752"/>
                    <a:gd name="T39" fmla="*/ 2 h 127"/>
                    <a:gd name="T40" fmla="*/ 240 w 1752"/>
                    <a:gd name="T41" fmla="*/ 17 h 127"/>
                    <a:gd name="T42" fmla="*/ 292 w 1752"/>
                    <a:gd name="T43" fmla="*/ 7 h 127"/>
                    <a:gd name="T44" fmla="*/ 281 w 1752"/>
                    <a:gd name="T45" fmla="*/ 30 h 127"/>
                    <a:gd name="T46" fmla="*/ 263 w 1752"/>
                    <a:gd name="T47" fmla="*/ 42 h 127"/>
                    <a:gd name="T48" fmla="*/ 235 w 1752"/>
                    <a:gd name="T49" fmla="*/ 52 h 127"/>
                    <a:gd name="T50" fmla="*/ 211 w 1752"/>
                    <a:gd name="T51" fmla="*/ 66 h 127"/>
                    <a:gd name="T52" fmla="*/ 177 w 1752"/>
                    <a:gd name="T53" fmla="*/ 65 h 127"/>
                    <a:gd name="T54" fmla="*/ 171 w 1752"/>
                    <a:gd name="T55" fmla="*/ 77 h 127"/>
                    <a:gd name="T56" fmla="*/ 177 w 1752"/>
                    <a:gd name="T57" fmla="*/ 78 h 127"/>
                    <a:gd name="T58" fmla="*/ 176 w 1752"/>
                    <a:gd name="T59" fmla="*/ 95 h 127"/>
                    <a:gd name="T60" fmla="*/ 161 w 1752"/>
                    <a:gd name="T61" fmla="*/ 114 h 127"/>
                    <a:gd name="T62" fmla="*/ 134 w 1752"/>
                    <a:gd name="T63" fmla="*/ 117 h 127"/>
                    <a:gd name="T64" fmla="*/ 106 w 1752"/>
                    <a:gd name="T65" fmla="*/ 114 h 127"/>
                    <a:gd name="T66" fmla="*/ 76 w 1752"/>
                    <a:gd name="T67" fmla="*/ 121 h 127"/>
                    <a:gd name="T68" fmla="*/ 61 w 1752"/>
                    <a:gd name="T69" fmla="*/ 112 h 127"/>
                    <a:gd name="T70" fmla="*/ 102 w 1752"/>
                    <a:gd name="T71" fmla="*/ 106 h 127"/>
                    <a:gd name="T72" fmla="*/ 99 w 1752"/>
                    <a:gd name="T73" fmla="*/ 94 h 127"/>
                    <a:gd name="T74" fmla="*/ 76 w 1752"/>
                    <a:gd name="T75" fmla="*/ 94 h 127"/>
                    <a:gd name="T76" fmla="*/ 118 w 1752"/>
                    <a:gd name="T77" fmla="*/ 81 h 127"/>
                    <a:gd name="T78" fmla="*/ 100 w 1752"/>
                    <a:gd name="T79" fmla="*/ 66 h 127"/>
                    <a:gd name="T80" fmla="*/ 75 w 1752"/>
                    <a:gd name="T81" fmla="*/ 79 h 127"/>
                    <a:gd name="T82" fmla="*/ 54 w 1752"/>
                    <a:gd name="T83" fmla="*/ 90 h 127"/>
                    <a:gd name="T84" fmla="*/ 30 w 1752"/>
                    <a:gd name="T85" fmla="*/ 78 h 127"/>
                    <a:gd name="T86" fmla="*/ 11 w 1752"/>
                    <a:gd name="T87" fmla="*/ 66 h 127"/>
                    <a:gd name="T88" fmla="*/ 6 w 1752"/>
                    <a:gd name="T89" fmla="*/ 57 h 127"/>
                    <a:gd name="T90" fmla="*/ 12 w 1752"/>
                    <a:gd name="T91" fmla="*/ 45 h 127"/>
                    <a:gd name="T92" fmla="*/ 11 w 1752"/>
                    <a:gd name="T93" fmla="*/ 35 h 127"/>
                    <a:gd name="T94" fmla="*/ 47 w 1752"/>
                    <a:gd name="T95" fmla="*/ 52 h 127"/>
                    <a:gd name="T96" fmla="*/ 87 w 1752"/>
                    <a:gd name="T97" fmla="*/ 61 h 127"/>
                    <a:gd name="T98" fmla="*/ 134 w 1752"/>
                    <a:gd name="T99" fmla="*/ 65 h 127"/>
                    <a:gd name="T100" fmla="*/ 142 w 1752"/>
                    <a:gd name="T101" fmla="*/ 51 h 127"/>
                    <a:gd name="T102" fmla="*/ 165 w 1752"/>
                    <a:gd name="T103" fmla="*/ 38 h 127"/>
                    <a:gd name="T104" fmla="*/ 110 w 1752"/>
                    <a:gd name="T105" fmla="*/ 45 h 127"/>
                    <a:gd name="T106" fmla="*/ 75 w 1752"/>
                    <a:gd name="T107" fmla="*/ 44 h 127"/>
                    <a:gd name="T108" fmla="*/ 63 w 1752"/>
                    <a:gd name="T109" fmla="*/ 39 h 127"/>
                    <a:gd name="T110" fmla="*/ 46 w 1752"/>
                    <a:gd name="T111" fmla="*/ 35 h 127"/>
                    <a:gd name="T112" fmla="*/ 61 w 1752"/>
                    <a:gd name="T113" fmla="*/ 28 h 127"/>
                    <a:gd name="T114" fmla="*/ 99 w 1752"/>
                    <a:gd name="T115" fmla="*/ 30 h 127"/>
                    <a:gd name="T116" fmla="*/ 92 w 1752"/>
                    <a:gd name="T117" fmla="*/ 17 h 127"/>
                    <a:gd name="T118" fmla="*/ 126 w 1752"/>
                    <a:gd name="T119" fmla="*/ 17 h 127"/>
                    <a:gd name="T120" fmla="*/ 152 w 1752"/>
                    <a:gd name="T121" fmla="*/ 11 h 127"/>
                    <a:gd name="T122" fmla="*/ 172 w 1752"/>
                    <a:gd name="T123" fmla="*/ 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52" h="127">
                      <a:moveTo>
                        <a:pt x="1371" y="48"/>
                      </a:move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2" y="48"/>
                      </a:lnTo>
                      <a:lnTo>
                        <a:pt x="1371" y="48"/>
                      </a:lnTo>
                      <a:close/>
                      <a:moveTo>
                        <a:pt x="1303" y="48"/>
                      </a:moveTo>
                      <a:lnTo>
                        <a:pt x="1306" y="48"/>
                      </a:lnTo>
                      <a:lnTo>
                        <a:pt x="1306" y="49"/>
                      </a:lnTo>
                      <a:lnTo>
                        <a:pt x="1311" y="48"/>
                      </a:lnTo>
                      <a:lnTo>
                        <a:pt x="1311" y="49"/>
                      </a:lnTo>
                      <a:lnTo>
                        <a:pt x="1309" y="51"/>
                      </a:lnTo>
                      <a:lnTo>
                        <a:pt x="1309" y="52"/>
                      </a:lnTo>
                      <a:lnTo>
                        <a:pt x="1312" y="51"/>
                      </a:lnTo>
                      <a:lnTo>
                        <a:pt x="1313" y="51"/>
                      </a:lnTo>
                      <a:lnTo>
                        <a:pt x="1315" y="49"/>
                      </a:lnTo>
                      <a:lnTo>
                        <a:pt x="1316" y="51"/>
                      </a:lnTo>
                      <a:lnTo>
                        <a:pt x="1316" y="52"/>
                      </a:lnTo>
                      <a:lnTo>
                        <a:pt x="1316" y="53"/>
                      </a:lnTo>
                      <a:lnTo>
                        <a:pt x="1315" y="55"/>
                      </a:lnTo>
                      <a:lnTo>
                        <a:pt x="1315" y="55"/>
                      </a:lnTo>
                      <a:lnTo>
                        <a:pt x="1313" y="56"/>
                      </a:lnTo>
                      <a:lnTo>
                        <a:pt x="1311" y="56"/>
                      </a:lnTo>
                      <a:lnTo>
                        <a:pt x="1308" y="56"/>
                      </a:lnTo>
                      <a:lnTo>
                        <a:pt x="1307" y="56"/>
                      </a:lnTo>
                      <a:lnTo>
                        <a:pt x="1306" y="56"/>
                      </a:lnTo>
                      <a:lnTo>
                        <a:pt x="1304" y="56"/>
                      </a:lnTo>
                      <a:lnTo>
                        <a:pt x="1304" y="56"/>
                      </a:lnTo>
                      <a:lnTo>
                        <a:pt x="1306" y="57"/>
                      </a:lnTo>
                      <a:lnTo>
                        <a:pt x="1306" y="57"/>
                      </a:lnTo>
                      <a:lnTo>
                        <a:pt x="1306" y="59"/>
                      </a:lnTo>
                      <a:lnTo>
                        <a:pt x="1304" y="59"/>
                      </a:lnTo>
                      <a:lnTo>
                        <a:pt x="1299" y="59"/>
                      </a:lnTo>
                      <a:lnTo>
                        <a:pt x="1294" y="59"/>
                      </a:lnTo>
                      <a:lnTo>
                        <a:pt x="1294" y="61"/>
                      </a:lnTo>
                      <a:lnTo>
                        <a:pt x="1290" y="61"/>
                      </a:lnTo>
                      <a:lnTo>
                        <a:pt x="1290" y="62"/>
                      </a:lnTo>
                      <a:lnTo>
                        <a:pt x="1290" y="62"/>
                      </a:lnTo>
                      <a:lnTo>
                        <a:pt x="1289" y="62"/>
                      </a:lnTo>
                      <a:lnTo>
                        <a:pt x="1287" y="61"/>
                      </a:lnTo>
                      <a:lnTo>
                        <a:pt x="1287" y="61"/>
                      </a:lnTo>
                      <a:lnTo>
                        <a:pt x="1287" y="62"/>
                      </a:lnTo>
                      <a:lnTo>
                        <a:pt x="1285" y="64"/>
                      </a:lnTo>
                      <a:lnTo>
                        <a:pt x="1285" y="61"/>
                      </a:lnTo>
                      <a:lnTo>
                        <a:pt x="1283" y="61"/>
                      </a:lnTo>
                      <a:lnTo>
                        <a:pt x="1283" y="61"/>
                      </a:lnTo>
                      <a:lnTo>
                        <a:pt x="1278" y="61"/>
                      </a:lnTo>
                      <a:lnTo>
                        <a:pt x="1278" y="60"/>
                      </a:lnTo>
                      <a:lnTo>
                        <a:pt x="1278" y="60"/>
                      </a:lnTo>
                      <a:lnTo>
                        <a:pt x="1278" y="59"/>
                      </a:lnTo>
                      <a:lnTo>
                        <a:pt x="1279" y="57"/>
                      </a:lnTo>
                      <a:lnTo>
                        <a:pt x="1281" y="56"/>
                      </a:lnTo>
                      <a:lnTo>
                        <a:pt x="1279" y="56"/>
                      </a:lnTo>
                      <a:lnTo>
                        <a:pt x="1278" y="56"/>
                      </a:lnTo>
                      <a:lnTo>
                        <a:pt x="1277" y="55"/>
                      </a:lnTo>
                      <a:lnTo>
                        <a:pt x="1275" y="55"/>
                      </a:lnTo>
                      <a:lnTo>
                        <a:pt x="1275" y="53"/>
                      </a:lnTo>
                      <a:lnTo>
                        <a:pt x="1283" y="53"/>
                      </a:lnTo>
                      <a:lnTo>
                        <a:pt x="1283" y="53"/>
                      </a:lnTo>
                      <a:lnTo>
                        <a:pt x="1286" y="53"/>
                      </a:lnTo>
                      <a:lnTo>
                        <a:pt x="1287" y="55"/>
                      </a:lnTo>
                      <a:lnTo>
                        <a:pt x="1290" y="55"/>
                      </a:lnTo>
                      <a:lnTo>
                        <a:pt x="1292" y="55"/>
                      </a:lnTo>
                      <a:lnTo>
                        <a:pt x="1295" y="55"/>
                      </a:lnTo>
                      <a:lnTo>
                        <a:pt x="1298" y="53"/>
                      </a:lnTo>
                      <a:lnTo>
                        <a:pt x="1300" y="52"/>
                      </a:lnTo>
                      <a:lnTo>
                        <a:pt x="1304" y="51"/>
                      </a:lnTo>
                      <a:lnTo>
                        <a:pt x="1304" y="49"/>
                      </a:lnTo>
                      <a:lnTo>
                        <a:pt x="1303" y="49"/>
                      </a:lnTo>
                      <a:lnTo>
                        <a:pt x="1303" y="49"/>
                      </a:lnTo>
                      <a:lnTo>
                        <a:pt x="1302" y="48"/>
                      </a:lnTo>
                      <a:lnTo>
                        <a:pt x="1303" y="48"/>
                      </a:lnTo>
                      <a:lnTo>
                        <a:pt x="1303" y="48"/>
                      </a:lnTo>
                      <a:close/>
                      <a:moveTo>
                        <a:pt x="1260" y="45"/>
                      </a:moveTo>
                      <a:lnTo>
                        <a:pt x="1264" y="47"/>
                      </a:lnTo>
                      <a:lnTo>
                        <a:pt x="1271" y="45"/>
                      </a:lnTo>
                      <a:lnTo>
                        <a:pt x="1271" y="47"/>
                      </a:lnTo>
                      <a:lnTo>
                        <a:pt x="1282" y="45"/>
                      </a:lnTo>
                      <a:lnTo>
                        <a:pt x="1282" y="47"/>
                      </a:lnTo>
                      <a:lnTo>
                        <a:pt x="1283" y="47"/>
                      </a:lnTo>
                      <a:lnTo>
                        <a:pt x="1283" y="47"/>
                      </a:lnTo>
                      <a:lnTo>
                        <a:pt x="1287" y="47"/>
                      </a:lnTo>
                      <a:lnTo>
                        <a:pt x="1289" y="48"/>
                      </a:lnTo>
                      <a:lnTo>
                        <a:pt x="1290" y="48"/>
                      </a:lnTo>
                      <a:lnTo>
                        <a:pt x="1291" y="49"/>
                      </a:lnTo>
                      <a:lnTo>
                        <a:pt x="1292" y="51"/>
                      </a:lnTo>
                      <a:lnTo>
                        <a:pt x="1295" y="51"/>
                      </a:lnTo>
                      <a:lnTo>
                        <a:pt x="1295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90" y="52"/>
                      </a:lnTo>
                      <a:lnTo>
                        <a:pt x="1282" y="51"/>
                      </a:lnTo>
                      <a:lnTo>
                        <a:pt x="1282" y="51"/>
                      </a:lnTo>
                      <a:lnTo>
                        <a:pt x="1281" y="51"/>
                      </a:lnTo>
                      <a:lnTo>
                        <a:pt x="1279" y="51"/>
                      </a:lnTo>
                      <a:lnTo>
                        <a:pt x="1277" y="52"/>
                      </a:lnTo>
                      <a:lnTo>
                        <a:pt x="1277" y="52"/>
                      </a:lnTo>
                      <a:lnTo>
                        <a:pt x="1270" y="51"/>
                      </a:lnTo>
                      <a:lnTo>
                        <a:pt x="1269" y="53"/>
                      </a:lnTo>
                      <a:lnTo>
                        <a:pt x="1269" y="56"/>
                      </a:lnTo>
                      <a:lnTo>
                        <a:pt x="1264" y="56"/>
                      </a:lnTo>
                      <a:lnTo>
                        <a:pt x="1264" y="57"/>
                      </a:lnTo>
                      <a:lnTo>
                        <a:pt x="1261" y="57"/>
                      </a:lnTo>
                      <a:lnTo>
                        <a:pt x="1261" y="56"/>
                      </a:lnTo>
                      <a:lnTo>
                        <a:pt x="1260" y="55"/>
                      </a:lnTo>
                      <a:lnTo>
                        <a:pt x="1258" y="55"/>
                      </a:lnTo>
                      <a:lnTo>
                        <a:pt x="1257" y="55"/>
                      </a:lnTo>
                      <a:lnTo>
                        <a:pt x="1257" y="55"/>
                      </a:lnTo>
                      <a:lnTo>
                        <a:pt x="1253" y="56"/>
                      </a:lnTo>
                      <a:lnTo>
                        <a:pt x="1252" y="56"/>
                      </a:lnTo>
                      <a:lnTo>
                        <a:pt x="1251" y="57"/>
                      </a:lnTo>
                      <a:lnTo>
                        <a:pt x="1249" y="57"/>
                      </a:lnTo>
                      <a:lnTo>
                        <a:pt x="1248" y="59"/>
                      </a:lnTo>
                      <a:lnTo>
                        <a:pt x="1248" y="57"/>
                      </a:lnTo>
                      <a:lnTo>
                        <a:pt x="1245" y="57"/>
                      </a:lnTo>
                      <a:lnTo>
                        <a:pt x="1245" y="56"/>
                      </a:lnTo>
                      <a:lnTo>
                        <a:pt x="1244" y="56"/>
                      </a:lnTo>
                      <a:lnTo>
                        <a:pt x="1244" y="56"/>
                      </a:lnTo>
                      <a:lnTo>
                        <a:pt x="1236" y="56"/>
                      </a:lnTo>
                      <a:lnTo>
                        <a:pt x="1236" y="53"/>
                      </a:lnTo>
                      <a:lnTo>
                        <a:pt x="1237" y="53"/>
                      </a:lnTo>
                      <a:lnTo>
                        <a:pt x="1237" y="52"/>
                      </a:lnTo>
                      <a:lnTo>
                        <a:pt x="1240" y="52"/>
                      </a:lnTo>
                      <a:lnTo>
                        <a:pt x="1241" y="51"/>
                      </a:lnTo>
                      <a:lnTo>
                        <a:pt x="1243" y="51"/>
                      </a:lnTo>
                      <a:lnTo>
                        <a:pt x="1243" y="49"/>
                      </a:lnTo>
                      <a:lnTo>
                        <a:pt x="1247" y="51"/>
                      </a:lnTo>
                      <a:lnTo>
                        <a:pt x="1247" y="49"/>
                      </a:lnTo>
                      <a:lnTo>
                        <a:pt x="1249" y="49"/>
                      </a:lnTo>
                      <a:lnTo>
                        <a:pt x="1249" y="48"/>
                      </a:lnTo>
                      <a:lnTo>
                        <a:pt x="1257" y="48"/>
                      </a:lnTo>
                      <a:lnTo>
                        <a:pt x="1258" y="47"/>
                      </a:lnTo>
                      <a:lnTo>
                        <a:pt x="1260" y="47"/>
                      </a:lnTo>
                      <a:lnTo>
                        <a:pt x="1260" y="45"/>
                      </a:lnTo>
                      <a:close/>
                      <a:moveTo>
                        <a:pt x="173" y="45"/>
                      </a:moveTo>
                      <a:lnTo>
                        <a:pt x="173" y="47"/>
                      </a:lnTo>
                      <a:lnTo>
                        <a:pt x="173" y="47"/>
                      </a:lnTo>
                      <a:lnTo>
                        <a:pt x="174" y="47"/>
                      </a:lnTo>
                      <a:lnTo>
                        <a:pt x="173" y="47"/>
                      </a:lnTo>
                      <a:lnTo>
                        <a:pt x="173" y="45"/>
                      </a:lnTo>
                      <a:lnTo>
                        <a:pt x="173" y="45"/>
                      </a:lnTo>
                      <a:close/>
                      <a:moveTo>
                        <a:pt x="1406" y="42"/>
                      </a:moveTo>
                      <a:lnTo>
                        <a:pt x="1406" y="43"/>
                      </a:lnTo>
                      <a:lnTo>
                        <a:pt x="1406" y="45"/>
                      </a:lnTo>
                      <a:lnTo>
                        <a:pt x="1409" y="44"/>
                      </a:lnTo>
                      <a:lnTo>
                        <a:pt x="1409" y="45"/>
                      </a:lnTo>
                      <a:lnTo>
                        <a:pt x="1412" y="47"/>
                      </a:lnTo>
                      <a:lnTo>
                        <a:pt x="1412" y="48"/>
                      </a:lnTo>
                      <a:lnTo>
                        <a:pt x="1413" y="48"/>
                      </a:lnTo>
                      <a:lnTo>
                        <a:pt x="1413" y="51"/>
                      </a:lnTo>
                      <a:lnTo>
                        <a:pt x="1409" y="51"/>
                      </a:lnTo>
                      <a:lnTo>
                        <a:pt x="1409" y="51"/>
                      </a:lnTo>
                      <a:lnTo>
                        <a:pt x="1408" y="51"/>
                      </a:lnTo>
                      <a:lnTo>
                        <a:pt x="1408" y="52"/>
                      </a:lnTo>
                      <a:lnTo>
                        <a:pt x="1406" y="52"/>
                      </a:lnTo>
                      <a:lnTo>
                        <a:pt x="1404" y="52"/>
                      </a:lnTo>
                      <a:lnTo>
                        <a:pt x="1402" y="51"/>
                      </a:lnTo>
                      <a:lnTo>
                        <a:pt x="1402" y="53"/>
                      </a:lnTo>
                      <a:lnTo>
                        <a:pt x="1404" y="55"/>
                      </a:lnTo>
                      <a:lnTo>
                        <a:pt x="1404" y="56"/>
                      </a:lnTo>
                      <a:lnTo>
                        <a:pt x="1404" y="59"/>
                      </a:lnTo>
                      <a:lnTo>
                        <a:pt x="1402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400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9"/>
                      </a:lnTo>
                      <a:lnTo>
                        <a:pt x="1398" y="57"/>
                      </a:lnTo>
                      <a:lnTo>
                        <a:pt x="1392" y="59"/>
                      </a:lnTo>
                      <a:lnTo>
                        <a:pt x="1391" y="57"/>
                      </a:lnTo>
                      <a:lnTo>
                        <a:pt x="1391" y="57"/>
                      </a:lnTo>
                      <a:lnTo>
                        <a:pt x="1391" y="56"/>
                      </a:lnTo>
                      <a:lnTo>
                        <a:pt x="1389" y="56"/>
                      </a:lnTo>
                      <a:lnTo>
                        <a:pt x="1389" y="52"/>
                      </a:lnTo>
                      <a:lnTo>
                        <a:pt x="1391" y="52"/>
                      </a:lnTo>
                      <a:lnTo>
                        <a:pt x="1391" y="49"/>
                      </a:lnTo>
                      <a:lnTo>
                        <a:pt x="1395" y="47"/>
                      </a:lnTo>
                      <a:lnTo>
                        <a:pt x="1395" y="45"/>
                      </a:lnTo>
                      <a:lnTo>
                        <a:pt x="1395" y="44"/>
                      </a:lnTo>
                      <a:lnTo>
                        <a:pt x="1396" y="44"/>
                      </a:lnTo>
                      <a:lnTo>
                        <a:pt x="1396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398" y="43"/>
                      </a:lnTo>
                      <a:lnTo>
                        <a:pt x="1400" y="43"/>
                      </a:lnTo>
                      <a:lnTo>
                        <a:pt x="1401" y="43"/>
                      </a:lnTo>
                      <a:lnTo>
                        <a:pt x="1404" y="43"/>
                      </a:lnTo>
                      <a:lnTo>
                        <a:pt x="1406" y="42"/>
                      </a:lnTo>
                      <a:close/>
                      <a:moveTo>
                        <a:pt x="1717" y="42"/>
                      </a:moveTo>
                      <a:lnTo>
                        <a:pt x="1717" y="42"/>
                      </a:lnTo>
                      <a:lnTo>
                        <a:pt x="1718" y="42"/>
                      </a:lnTo>
                      <a:lnTo>
                        <a:pt x="1718" y="43"/>
                      </a:lnTo>
                      <a:lnTo>
                        <a:pt x="1719" y="43"/>
                      </a:lnTo>
                      <a:lnTo>
                        <a:pt x="1719" y="44"/>
                      </a:lnTo>
                      <a:lnTo>
                        <a:pt x="1722" y="45"/>
                      </a:lnTo>
                      <a:lnTo>
                        <a:pt x="1722" y="47"/>
                      </a:lnTo>
                      <a:lnTo>
                        <a:pt x="1723" y="47"/>
                      </a:lnTo>
                      <a:lnTo>
                        <a:pt x="1723" y="48"/>
                      </a:lnTo>
                      <a:lnTo>
                        <a:pt x="1726" y="48"/>
                      </a:lnTo>
                      <a:lnTo>
                        <a:pt x="1726" y="49"/>
                      </a:lnTo>
                      <a:lnTo>
                        <a:pt x="1726" y="49"/>
                      </a:lnTo>
                      <a:lnTo>
                        <a:pt x="1728" y="52"/>
                      </a:lnTo>
                      <a:lnTo>
                        <a:pt x="1730" y="52"/>
                      </a:lnTo>
                      <a:lnTo>
                        <a:pt x="1731" y="53"/>
                      </a:lnTo>
                      <a:lnTo>
                        <a:pt x="1735" y="55"/>
                      </a:lnTo>
                      <a:lnTo>
                        <a:pt x="1734" y="61"/>
                      </a:lnTo>
                      <a:lnTo>
                        <a:pt x="1732" y="62"/>
                      </a:lnTo>
                      <a:lnTo>
                        <a:pt x="1731" y="62"/>
                      </a:lnTo>
                      <a:lnTo>
                        <a:pt x="1731" y="62"/>
                      </a:lnTo>
                      <a:lnTo>
                        <a:pt x="1730" y="64"/>
                      </a:lnTo>
                      <a:lnTo>
                        <a:pt x="1728" y="64"/>
                      </a:lnTo>
                      <a:lnTo>
                        <a:pt x="1728" y="64"/>
                      </a:lnTo>
                      <a:lnTo>
                        <a:pt x="1727" y="64"/>
                      </a:lnTo>
                      <a:lnTo>
                        <a:pt x="1726" y="64"/>
                      </a:lnTo>
                      <a:lnTo>
                        <a:pt x="1734" y="64"/>
                      </a:lnTo>
                      <a:lnTo>
                        <a:pt x="1734" y="64"/>
                      </a:lnTo>
                      <a:lnTo>
                        <a:pt x="1735" y="62"/>
                      </a:lnTo>
                      <a:lnTo>
                        <a:pt x="1735" y="62"/>
                      </a:lnTo>
                      <a:lnTo>
                        <a:pt x="1738" y="62"/>
                      </a:lnTo>
                      <a:lnTo>
                        <a:pt x="1739" y="64"/>
                      </a:lnTo>
                      <a:lnTo>
                        <a:pt x="1741" y="64"/>
                      </a:lnTo>
                      <a:lnTo>
                        <a:pt x="1741" y="66"/>
                      </a:lnTo>
                      <a:lnTo>
                        <a:pt x="1741" y="68"/>
                      </a:lnTo>
                      <a:lnTo>
                        <a:pt x="1741" y="70"/>
                      </a:lnTo>
                      <a:lnTo>
                        <a:pt x="1739" y="70"/>
                      </a:lnTo>
                      <a:lnTo>
                        <a:pt x="1739" y="72"/>
                      </a:lnTo>
                      <a:lnTo>
                        <a:pt x="1744" y="72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7" y="65"/>
                      </a:lnTo>
                      <a:lnTo>
                        <a:pt x="1748" y="66"/>
                      </a:lnTo>
                      <a:lnTo>
                        <a:pt x="1748" y="66"/>
                      </a:lnTo>
                      <a:lnTo>
                        <a:pt x="1748" y="68"/>
                      </a:lnTo>
                      <a:lnTo>
                        <a:pt x="1749" y="69"/>
                      </a:lnTo>
                      <a:lnTo>
                        <a:pt x="1751" y="70"/>
                      </a:lnTo>
                      <a:lnTo>
                        <a:pt x="1752" y="72"/>
                      </a:lnTo>
                      <a:lnTo>
                        <a:pt x="1752" y="74"/>
                      </a:lnTo>
                      <a:lnTo>
                        <a:pt x="1751" y="74"/>
                      </a:lnTo>
                      <a:lnTo>
                        <a:pt x="1751" y="76"/>
                      </a:lnTo>
                      <a:lnTo>
                        <a:pt x="1749" y="76"/>
                      </a:lnTo>
                      <a:lnTo>
                        <a:pt x="1747" y="76"/>
                      </a:lnTo>
                      <a:lnTo>
                        <a:pt x="1747" y="77"/>
                      </a:lnTo>
                      <a:lnTo>
                        <a:pt x="1747" y="77"/>
                      </a:lnTo>
                      <a:lnTo>
                        <a:pt x="1748" y="78"/>
                      </a:lnTo>
                      <a:lnTo>
                        <a:pt x="1747" y="78"/>
                      </a:lnTo>
                      <a:lnTo>
                        <a:pt x="1745" y="79"/>
                      </a:lnTo>
                      <a:lnTo>
                        <a:pt x="1743" y="81"/>
                      </a:lnTo>
                      <a:lnTo>
                        <a:pt x="1741" y="81"/>
                      </a:lnTo>
                      <a:lnTo>
                        <a:pt x="1739" y="82"/>
                      </a:lnTo>
                      <a:lnTo>
                        <a:pt x="1738" y="83"/>
                      </a:lnTo>
                      <a:lnTo>
                        <a:pt x="1736" y="82"/>
                      </a:lnTo>
                      <a:lnTo>
                        <a:pt x="1735" y="82"/>
                      </a:lnTo>
                      <a:lnTo>
                        <a:pt x="1734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1"/>
                      </a:lnTo>
                      <a:lnTo>
                        <a:pt x="1732" y="82"/>
                      </a:lnTo>
                      <a:lnTo>
                        <a:pt x="1732" y="82"/>
                      </a:lnTo>
                      <a:lnTo>
                        <a:pt x="1723" y="81"/>
                      </a:lnTo>
                      <a:lnTo>
                        <a:pt x="1723" y="81"/>
                      </a:lnTo>
                      <a:lnTo>
                        <a:pt x="1722" y="81"/>
                      </a:lnTo>
                      <a:lnTo>
                        <a:pt x="1722" y="79"/>
                      </a:lnTo>
                      <a:lnTo>
                        <a:pt x="1717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5" y="79"/>
                      </a:lnTo>
                      <a:lnTo>
                        <a:pt x="1714" y="78"/>
                      </a:lnTo>
                      <a:lnTo>
                        <a:pt x="1707" y="78"/>
                      </a:lnTo>
                      <a:lnTo>
                        <a:pt x="1707" y="79"/>
                      </a:lnTo>
                      <a:lnTo>
                        <a:pt x="1706" y="78"/>
                      </a:lnTo>
                      <a:lnTo>
                        <a:pt x="1706" y="78"/>
                      </a:lnTo>
                      <a:lnTo>
                        <a:pt x="1705" y="78"/>
                      </a:lnTo>
                      <a:lnTo>
                        <a:pt x="1706" y="77"/>
                      </a:lnTo>
                      <a:lnTo>
                        <a:pt x="1706" y="76"/>
                      </a:lnTo>
                      <a:lnTo>
                        <a:pt x="1702" y="76"/>
                      </a:lnTo>
                      <a:lnTo>
                        <a:pt x="1702" y="77"/>
                      </a:lnTo>
                      <a:lnTo>
                        <a:pt x="1702" y="77"/>
                      </a:lnTo>
                      <a:lnTo>
                        <a:pt x="1701" y="76"/>
                      </a:lnTo>
                      <a:lnTo>
                        <a:pt x="1701" y="76"/>
                      </a:lnTo>
                      <a:lnTo>
                        <a:pt x="1700" y="76"/>
                      </a:lnTo>
                      <a:lnTo>
                        <a:pt x="1698" y="77"/>
                      </a:lnTo>
                      <a:lnTo>
                        <a:pt x="1697" y="77"/>
                      </a:lnTo>
                      <a:lnTo>
                        <a:pt x="1697" y="74"/>
                      </a:lnTo>
                      <a:lnTo>
                        <a:pt x="1698" y="74"/>
                      </a:lnTo>
                      <a:lnTo>
                        <a:pt x="1698" y="74"/>
                      </a:lnTo>
                      <a:lnTo>
                        <a:pt x="1700" y="74"/>
                      </a:lnTo>
                      <a:lnTo>
                        <a:pt x="1700" y="73"/>
                      </a:lnTo>
                      <a:lnTo>
                        <a:pt x="1701" y="72"/>
                      </a:lnTo>
                      <a:lnTo>
                        <a:pt x="1703" y="72"/>
                      </a:lnTo>
                      <a:lnTo>
                        <a:pt x="1705" y="72"/>
                      </a:lnTo>
                      <a:lnTo>
                        <a:pt x="1706" y="72"/>
                      </a:lnTo>
                      <a:lnTo>
                        <a:pt x="1706" y="69"/>
                      </a:lnTo>
                      <a:lnTo>
                        <a:pt x="1706" y="69"/>
                      </a:lnTo>
                      <a:lnTo>
                        <a:pt x="1711" y="65"/>
                      </a:lnTo>
                      <a:lnTo>
                        <a:pt x="1711" y="65"/>
                      </a:lnTo>
                      <a:lnTo>
                        <a:pt x="1715" y="65"/>
                      </a:lnTo>
                      <a:lnTo>
                        <a:pt x="1715" y="65"/>
                      </a:lnTo>
                      <a:lnTo>
                        <a:pt x="1718" y="64"/>
                      </a:lnTo>
                      <a:lnTo>
                        <a:pt x="1718" y="64"/>
                      </a:lnTo>
                      <a:lnTo>
                        <a:pt x="1722" y="64"/>
                      </a:lnTo>
                      <a:lnTo>
                        <a:pt x="1722" y="62"/>
                      </a:lnTo>
                      <a:lnTo>
                        <a:pt x="1714" y="61"/>
                      </a:lnTo>
                      <a:lnTo>
                        <a:pt x="1714" y="62"/>
                      </a:lnTo>
                      <a:lnTo>
                        <a:pt x="1710" y="62"/>
                      </a:lnTo>
                      <a:lnTo>
                        <a:pt x="1710" y="64"/>
                      </a:lnTo>
                      <a:lnTo>
                        <a:pt x="1709" y="64"/>
                      </a:lnTo>
                      <a:lnTo>
                        <a:pt x="1707" y="65"/>
                      </a:lnTo>
                      <a:lnTo>
                        <a:pt x="1707" y="65"/>
                      </a:lnTo>
                      <a:lnTo>
                        <a:pt x="1705" y="65"/>
                      </a:lnTo>
                      <a:lnTo>
                        <a:pt x="1702" y="64"/>
                      </a:lnTo>
                      <a:lnTo>
                        <a:pt x="1700" y="64"/>
                      </a:lnTo>
                      <a:lnTo>
                        <a:pt x="1697" y="62"/>
                      </a:lnTo>
                      <a:lnTo>
                        <a:pt x="1696" y="62"/>
                      </a:lnTo>
                      <a:lnTo>
                        <a:pt x="1694" y="60"/>
                      </a:lnTo>
                      <a:lnTo>
                        <a:pt x="1688" y="60"/>
                      </a:lnTo>
                      <a:lnTo>
                        <a:pt x="1688" y="60"/>
                      </a:lnTo>
                      <a:lnTo>
                        <a:pt x="1689" y="60"/>
                      </a:lnTo>
                      <a:lnTo>
                        <a:pt x="1689" y="59"/>
                      </a:lnTo>
                      <a:lnTo>
                        <a:pt x="1690" y="59"/>
                      </a:lnTo>
                      <a:lnTo>
                        <a:pt x="1692" y="57"/>
                      </a:lnTo>
                      <a:lnTo>
                        <a:pt x="1694" y="57"/>
                      </a:lnTo>
                      <a:lnTo>
                        <a:pt x="1694" y="56"/>
                      </a:lnTo>
                      <a:lnTo>
                        <a:pt x="1700" y="56"/>
                      </a:lnTo>
                      <a:lnTo>
                        <a:pt x="1700" y="56"/>
                      </a:lnTo>
                      <a:lnTo>
                        <a:pt x="1701" y="56"/>
                      </a:lnTo>
                      <a:lnTo>
                        <a:pt x="1701" y="53"/>
                      </a:lnTo>
                      <a:lnTo>
                        <a:pt x="1700" y="53"/>
                      </a:lnTo>
                      <a:lnTo>
                        <a:pt x="1700" y="52"/>
                      </a:lnTo>
                      <a:lnTo>
                        <a:pt x="1701" y="51"/>
                      </a:lnTo>
                      <a:lnTo>
                        <a:pt x="1701" y="51"/>
                      </a:lnTo>
                      <a:lnTo>
                        <a:pt x="1702" y="49"/>
                      </a:lnTo>
                      <a:lnTo>
                        <a:pt x="1703" y="49"/>
                      </a:lnTo>
                      <a:lnTo>
                        <a:pt x="1703" y="47"/>
                      </a:lnTo>
                      <a:lnTo>
                        <a:pt x="1703" y="47"/>
                      </a:lnTo>
                      <a:lnTo>
                        <a:pt x="1703" y="48"/>
                      </a:lnTo>
                      <a:lnTo>
                        <a:pt x="1705" y="48"/>
                      </a:lnTo>
                      <a:lnTo>
                        <a:pt x="1707" y="47"/>
                      </a:lnTo>
                      <a:lnTo>
                        <a:pt x="1710" y="45"/>
                      </a:lnTo>
                      <a:lnTo>
                        <a:pt x="1714" y="44"/>
                      </a:lnTo>
                      <a:lnTo>
                        <a:pt x="1714" y="42"/>
                      </a:lnTo>
                      <a:lnTo>
                        <a:pt x="1717" y="42"/>
                      </a:lnTo>
                      <a:close/>
                      <a:moveTo>
                        <a:pt x="178" y="40"/>
                      </a:moveTo>
                      <a:lnTo>
                        <a:pt x="178" y="42"/>
                      </a:lnTo>
                      <a:lnTo>
                        <a:pt x="178" y="42"/>
                      </a:lnTo>
                      <a:lnTo>
                        <a:pt x="180" y="42"/>
                      </a:lnTo>
                      <a:lnTo>
                        <a:pt x="180" y="42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close/>
                      <a:moveTo>
                        <a:pt x="1671" y="39"/>
                      </a:moveTo>
                      <a:lnTo>
                        <a:pt x="1673" y="40"/>
                      </a:lnTo>
                      <a:lnTo>
                        <a:pt x="1673" y="40"/>
                      </a:lnTo>
                      <a:lnTo>
                        <a:pt x="1677" y="40"/>
                      </a:lnTo>
                      <a:lnTo>
                        <a:pt x="1679" y="42"/>
                      </a:lnTo>
                      <a:lnTo>
                        <a:pt x="1679" y="42"/>
                      </a:lnTo>
                      <a:lnTo>
                        <a:pt x="1677" y="42"/>
                      </a:lnTo>
                      <a:lnTo>
                        <a:pt x="1676" y="43"/>
                      </a:lnTo>
                      <a:lnTo>
                        <a:pt x="1676" y="43"/>
                      </a:lnTo>
                      <a:lnTo>
                        <a:pt x="1675" y="43"/>
                      </a:lnTo>
                      <a:lnTo>
                        <a:pt x="1675" y="44"/>
                      </a:lnTo>
                      <a:lnTo>
                        <a:pt x="1672" y="44"/>
                      </a:lnTo>
                      <a:lnTo>
                        <a:pt x="1669" y="44"/>
                      </a:lnTo>
                      <a:lnTo>
                        <a:pt x="1668" y="44"/>
                      </a:lnTo>
                      <a:lnTo>
                        <a:pt x="1668" y="43"/>
                      </a:lnTo>
                      <a:lnTo>
                        <a:pt x="1667" y="42"/>
                      </a:lnTo>
                      <a:lnTo>
                        <a:pt x="1669" y="40"/>
                      </a:lnTo>
                      <a:lnTo>
                        <a:pt x="1671" y="39"/>
                      </a:lnTo>
                      <a:close/>
                      <a:moveTo>
                        <a:pt x="188" y="39"/>
                      </a:moveTo>
                      <a:lnTo>
                        <a:pt x="188" y="40"/>
                      </a:lnTo>
                      <a:lnTo>
                        <a:pt x="185" y="40"/>
                      </a:lnTo>
                      <a:lnTo>
                        <a:pt x="185" y="40"/>
                      </a:lnTo>
                      <a:lnTo>
                        <a:pt x="189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40"/>
                      </a:lnTo>
                      <a:lnTo>
                        <a:pt x="190" y="39"/>
                      </a:lnTo>
                      <a:lnTo>
                        <a:pt x="188" y="39"/>
                      </a:lnTo>
                      <a:close/>
                      <a:moveTo>
                        <a:pt x="1361" y="39"/>
                      </a:moveTo>
                      <a:lnTo>
                        <a:pt x="1362" y="40"/>
                      </a:lnTo>
                      <a:lnTo>
                        <a:pt x="1362" y="40"/>
                      </a:lnTo>
                      <a:lnTo>
                        <a:pt x="1366" y="40"/>
                      </a:lnTo>
                      <a:lnTo>
                        <a:pt x="1367" y="43"/>
                      </a:lnTo>
                      <a:lnTo>
                        <a:pt x="1366" y="44"/>
                      </a:lnTo>
                      <a:lnTo>
                        <a:pt x="1364" y="44"/>
                      </a:lnTo>
                      <a:lnTo>
                        <a:pt x="1363" y="43"/>
                      </a:lnTo>
                      <a:lnTo>
                        <a:pt x="1362" y="42"/>
                      </a:lnTo>
                      <a:lnTo>
                        <a:pt x="1361" y="42"/>
                      </a:lnTo>
                      <a:lnTo>
                        <a:pt x="1359" y="43"/>
                      </a:lnTo>
                      <a:lnTo>
                        <a:pt x="1358" y="43"/>
                      </a:lnTo>
                      <a:lnTo>
                        <a:pt x="1357" y="43"/>
                      </a:lnTo>
                      <a:lnTo>
                        <a:pt x="1357" y="40"/>
                      </a:lnTo>
                      <a:lnTo>
                        <a:pt x="1361" y="40"/>
                      </a:lnTo>
                      <a:lnTo>
                        <a:pt x="1361" y="39"/>
                      </a:lnTo>
                      <a:lnTo>
                        <a:pt x="1361" y="39"/>
                      </a:lnTo>
                      <a:close/>
                      <a:moveTo>
                        <a:pt x="1438" y="38"/>
                      </a:moveTo>
                      <a:lnTo>
                        <a:pt x="1438" y="38"/>
                      </a:lnTo>
                      <a:lnTo>
                        <a:pt x="1440" y="38"/>
                      </a:lnTo>
                      <a:lnTo>
                        <a:pt x="1440" y="39"/>
                      </a:lnTo>
                      <a:lnTo>
                        <a:pt x="1444" y="39"/>
                      </a:lnTo>
                      <a:lnTo>
                        <a:pt x="1444" y="42"/>
                      </a:lnTo>
                      <a:lnTo>
                        <a:pt x="1440" y="42"/>
                      </a:lnTo>
                      <a:lnTo>
                        <a:pt x="1438" y="45"/>
                      </a:lnTo>
                      <a:lnTo>
                        <a:pt x="1434" y="45"/>
                      </a:lnTo>
                      <a:lnTo>
                        <a:pt x="1434" y="47"/>
                      </a:lnTo>
                      <a:lnTo>
                        <a:pt x="1433" y="47"/>
                      </a:lnTo>
                      <a:lnTo>
                        <a:pt x="1431" y="49"/>
                      </a:lnTo>
                      <a:lnTo>
                        <a:pt x="1430" y="49"/>
                      </a:lnTo>
                      <a:lnTo>
                        <a:pt x="1430" y="49"/>
                      </a:lnTo>
                      <a:lnTo>
                        <a:pt x="1430" y="51"/>
                      </a:lnTo>
                      <a:lnTo>
                        <a:pt x="1429" y="51"/>
                      </a:lnTo>
                      <a:lnTo>
                        <a:pt x="1427" y="51"/>
                      </a:lnTo>
                      <a:lnTo>
                        <a:pt x="1427" y="51"/>
                      </a:lnTo>
                      <a:lnTo>
                        <a:pt x="1426" y="51"/>
                      </a:lnTo>
                      <a:lnTo>
                        <a:pt x="1426" y="49"/>
                      </a:lnTo>
                      <a:lnTo>
                        <a:pt x="1425" y="49"/>
                      </a:lnTo>
                      <a:lnTo>
                        <a:pt x="1425" y="49"/>
                      </a:lnTo>
                      <a:lnTo>
                        <a:pt x="1425" y="48"/>
                      </a:lnTo>
                      <a:lnTo>
                        <a:pt x="1422" y="47"/>
                      </a:lnTo>
                      <a:lnTo>
                        <a:pt x="1422" y="44"/>
                      </a:lnTo>
                      <a:lnTo>
                        <a:pt x="1425" y="44"/>
                      </a:lnTo>
                      <a:lnTo>
                        <a:pt x="1425" y="44"/>
                      </a:lnTo>
                      <a:lnTo>
                        <a:pt x="1423" y="43"/>
                      </a:lnTo>
                      <a:lnTo>
                        <a:pt x="1423" y="43"/>
                      </a:lnTo>
                      <a:lnTo>
                        <a:pt x="1423" y="42"/>
                      </a:lnTo>
                      <a:lnTo>
                        <a:pt x="1429" y="42"/>
                      </a:lnTo>
                      <a:lnTo>
                        <a:pt x="1429" y="42"/>
                      </a:lnTo>
                      <a:lnTo>
                        <a:pt x="1430" y="42"/>
                      </a:lnTo>
                      <a:lnTo>
                        <a:pt x="1431" y="40"/>
                      </a:lnTo>
                      <a:lnTo>
                        <a:pt x="1433" y="40"/>
                      </a:lnTo>
                      <a:lnTo>
                        <a:pt x="1434" y="38"/>
                      </a:lnTo>
                      <a:lnTo>
                        <a:pt x="1438" y="38"/>
                      </a:lnTo>
                      <a:close/>
                      <a:moveTo>
                        <a:pt x="1349" y="38"/>
                      </a:moveTo>
                      <a:lnTo>
                        <a:pt x="1350" y="38"/>
                      </a:lnTo>
                      <a:lnTo>
                        <a:pt x="1351" y="38"/>
                      </a:lnTo>
                      <a:lnTo>
                        <a:pt x="1351" y="39"/>
                      </a:lnTo>
                      <a:lnTo>
                        <a:pt x="1354" y="39"/>
                      </a:lnTo>
                      <a:lnTo>
                        <a:pt x="1354" y="39"/>
                      </a:lnTo>
                      <a:lnTo>
                        <a:pt x="1355" y="39"/>
                      </a:lnTo>
                      <a:lnTo>
                        <a:pt x="1355" y="40"/>
                      </a:lnTo>
                      <a:lnTo>
                        <a:pt x="1353" y="40"/>
                      </a:lnTo>
                      <a:lnTo>
                        <a:pt x="1351" y="40"/>
                      </a:lnTo>
                      <a:lnTo>
                        <a:pt x="1350" y="42"/>
                      </a:lnTo>
                      <a:lnTo>
                        <a:pt x="1349" y="39"/>
                      </a:lnTo>
                      <a:lnTo>
                        <a:pt x="1346" y="39"/>
                      </a:lnTo>
                      <a:lnTo>
                        <a:pt x="1346" y="40"/>
                      </a:lnTo>
                      <a:lnTo>
                        <a:pt x="1346" y="40"/>
                      </a:lnTo>
                      <a:lnTo>
                        <a:pt x="1345" y="40"/>
                      </a:lnTo>
                      <a:lnTo>
                        <a:pt x="1345" y="39"/>
                      </a:lnTo>
                      <a:lnTo>
                        <a:pt x="1347" y="38"/>
                      </a:lnTo>
                      <a:lnTo>
                        <a:pt x="1347" y="38"/>
                      </a:lnTo>
                      <a:lnTo>
                        <a:pt x="1349" y="38"/>
                      </a:lnTo>
                      <a:close/>
                      <a:moveTo>
                        <a:pt x="1378" y="34"/>
                      </a:moveTo>
                      <a:lnTo>
                        <a:pt x="1378" y="38"/>
                      </a:lnTo>
                      <a:lnTo>
                        <a:pt x="1378" y="38"/>
                      </a:lnTo>
                      <a:lnTo>
                        <a:pt x="1376" y="39"/>
                      </a:lnTo>
                      <a:lnTo>
                        <a:pt x="1375" y="39"/>
                      </a:lnTo>
                      <a:lnTo>
                        <a:pt x="1375" y="39"/>
                      </a:lnTo>
                      <a:lnTo>
                        <a:pt x="1375" y="38"/>
                      </a:lnTo>
                      <a:lnTo>
                        <a:pt x="1374" y="38"/>
                      </a:lnTo>
                      <a:lnTo>
                        <a:pt x="1374" y="38"/>
                      </a:lnTo>
                      <a:lnTo>
                        <a:pt x="1372" y="36"/>
                      </a:lnTo>
                      <a:lnTo>
                        <a:pt x="1375" y="36"/>
                      </a:lnTo>
                      <a:lnTo>
                        <a:pt x="1376" y="35"/>
                      </a:lnTo>
                      <a:lnTo>
                        <a:pt x="1378" y="34"/>
                      </a:lnTo>
                      <a:close/>
                      <a:moveTo>
                        <a:pt x="1358" y="31"/>
                      </a:moveTo>
                      <a:lnTo>
                        <a:pt x="1359" y="34"/>
                      </a:lnTo>
                      <a:lnTo>
                        <a:pt x="1362" y="34"/>
                      </a:lnTo>
                      <a:lnTo>
                        <a:pt x="1363" y="36"/>
                      </a:lnTo>
                      <a:lnTo>
                        <a:pt x="1367" y="36"/>
                      </a:lnTo>
                      <a:lnTo>
                        <a:pt x="1367" y="38"/>
                      </a:lnTo>
                      <a:lnTo>
                        <a:pt x="1368" y="38"/>
                      </a:lnTo>
                      <a:lnTo>
                        <a:pt x="1368" y="38"/>
                      </a:lnTo>
                      <a:lnTo>
                        <a:pt x="1371" y="39"/>
                      </a:lnTo>
                      <a:lnTo>
                        <a:pt x="1371" y="39"/>
                      </a:lnTo>
                      <a:lnTo>
                        <a:pt x="1370" y="39"/>
                      </a:lnTo>
                      <a:lnTo>
                        <a:pt x="1370" y="40"/>
                      </a:lnTo>
                      <a:lnTo>
                        <a:pt x="1367" y="40"/>
                      </a:lnTo>
                      <a:lnTo>
                        <a:pt x="1366" y="39"/>
                      </a:lnTo>
                      <a:lnTo>
                        <a:pt x="1364" y="39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2" y="38"/>
                      </a:lnTo>
                      <a:lnTo>
                        <a:pt x="1361" y="38"/>
                      </a:lnTo>
                      <a:lnTo>
                        <a:pt x="1361" y="39"/>
                      </a:lnTo>
                      <a:lnTo>
                        <a:pt x="1359" y="38"/>
                      </a:lnTo>
                      <a:lnTo>
                        <a:pt x="1358" y="35"/>
                      </a:lnTo>
                      <a:lnTo>
                        <a:pt x="1355" y="36"/>
                      </a:lnTo>
                      <a:lnTo>
                        <a:pt x="1355" y="35"/>
                      </a:lnTo>
                      <a:lnTo>
                        <a:pt x="1355" y="35"/>
                      </a:lnTo>
                      <a:lnTo>
                        <a:pt x="1354" y="32"/>
                      </a:lnTo>
                      <a:lnTo>
                        <a:pt x="1355" y="32"/>
                      </a:lnTo>
                      <a:lnTo>
                        <a:pt x="1357" y="32"/>
                      </a:lnTo>
                      <a:lnTo>
                        <a:pt x="1358" y="31"/>
                      </a:lnTo>
                      <a:close/>
                      <a:moveTo>
                        <a:pt x="1362" y="31"/>
                      </a:moveTo>
                      <a:lnTo>
                        <a:pt x="1366" y="31"/>
                      </a:lnTo>
                      <a:lnTo>
                        <a:pt x="1370" y="32"/>
                      </a:lnTo>
                      <a:lnTo>
                        <a:pt x="1372" y="34"/>
                      </a:lnTo>
                      <a:lnTo>
                        <a:pt x="1372" y="35"/>
                      </a:lnTo>
                      <a:lnTo>
                        <a:pt x="1370" y="36"/>
                      </a:lnTo>
                      <a:lnTo>
                        <a:pt x="1368" y="36"/>
                      </a:lnTo>
                      <a:lnTo>
                        <a:pt x="1366" y="35"/>
                      </a:lnTo>
                      <a:lnTo>
                        <a:pt x="1364" y="34"/>
                      </a:lnTo>
                      <a:lnTo>
                        <a:pt x="1363" y="34"/>
                      </a:lnTo>
                      <a:lnTo>
                        <a:pt x="1363" y="32"/>
                      </a:lnTo>
                      <a:lnTo>
                        <a:pt x="1362" y="32"/>
                      </a:lnTo>
                      <a:lnTo>
                        <a:pt x="1362" y="32"/>
                      </a:lnTo>
                      <a:lnTo>
                        <a:pt x="1362" y="31"/>
                      </a:lnTo>
                      <a:close/>
                      <a:moveTo>
                        <a:pt x="1347" y="31"/>
                      </a:moveTo>
                      <a:lnTo>
                        <a:pt x="1347" y="31"/>
                      </a:lnTo>
                      <a:lnTo>
                        <a:pt x="1350" y="31"/>
                      </a:lnTo>
                      <a:lnTo>
                        <a:pt x="1351" y="31"/>
                      </a:lnTo>
                      <a:lnTo>
                        <a:pt x="1354" y="32"/>
                      </a:lnTo>
                      <a:lnTo>
                        <a:pt x="1354" y="32"/>
                      </a:lnTo>
                      <a:lnTo>
                        <a:pt x="1354" y="34"/>
                      </a:lnTo>
                      <a:lnTo>
                        <a:pt x="1353" y="34"/>
                      </a:lnTo>
                      <a:lnTo>
                        <a:pt x="1353" y="34"/>
                      </a:lnTo>
                      <a:lnTo>
                        <a:pt x="1350" y="34"/>
                      </a:lnTo>
                      <a:lnTo>
                        <a:pt x="1349" y="34"/>
                      </a:lnTo>
                      <a:lnTo>
                        <a:pt x="1347" y="32"/>
                      </a:lnTo>
                      <a:lnTo>
                        <a:pt x="1347" y="31"/>
                      </a:lnTo>
                      <a:close/>
                      <a:moveTo>
                        <a:pt x="1374" y="30"/>
                      </a:moveTo>
                      <a:lnTo>
                        <a:pt x="1376" y="30"/>
                      </a:lnTo>
                      <a:lnTo>
                        <a:pt x="1376" y="32"/>
                      </a:lnTo>
                      <a:lnTo>
                        <a:pt x="1375" y="32"/>
                      </a:lnTo>
                      <a:lnTo>
                        <a:pt x="1375" y="32"/>
                      </a:lnTo>
                      <a:lnTo>
                        <a:pt x="1374" y="32"/>
                      </a:lnTo>
                      <a:lnTo>
                        <a:pt x="1374" y="30"/>
                      </a:lnTo>
                      <a:close/>
                      <a:moveTo>
                        <a:pt x="269" y="28"/>
                      </a:move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67" y="30"/>
                      </a:lnTo>
                      <a:lnTo>
                        <a:pt x="270" y="30"/>
                      </a:lnTo>
                      <a:lnTo>
                        <a:pt x="270" y="30"/>
                      </a:lnTo>
                      <a:lnTo>
                        <a:pt x="269" y="28"/>
                      </a:lnTo>
                      <a:close/>
                      <a:moveTo>
                        <a:pt x="105" y="27"/>
                      </a:moveTo>
                      <a:lnTo>
                        <a:pt x="105" y="28"/>
                      </a:lnTo>
                      <a:lnTo>
                        <a:pt x="106" y="28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6" y="27"/>
                      </a:lnTo>
                      <a:lnTo>
                        <a:pt x="105" y="27"/>
                      </a:lnTo>
                      <a:close/>
                      <a:moveTo>
                        <a:pt x="1367" y="26"/>
                      </a:moveTo>
                      <a:lnTo>
                        <a:pt x="1368" y="26"/>
                      </a:lnTo>
                      <a:lnTo>
                        <a:pt x="1368" y="26"/>
                      </a:lnTo>
                      <a:lnTo>
                        <a:pt x="1368" y="27"/>
                      </a:lnTo>
                      <a:lnTo>
                        <a:pt x="1367" y="28"/>
                      </a:lnTo>
                      <a:lnTo>
                        <a:pt x="1366" y="28"/>
                      </a:lnTo>
                      <a:lnTo>
                        <a:pt x="1366" y="27"/>
                      </a:lnTo>
                      <a:lnTo>
                        <a:pt x="1366" y="27"/>
                      </a:lnTo>
                      <a:lnTo>
                        <a:pt x="1367" y="26"/>
                      </a:lnTo>
                      <a:close/>
                      <a:moveTo>
                        <a:pt x="688" y="23"/>
                      </a:moveTo>
                      <a:lnTo>
                        <a:pt x="689" y="23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5"/>
                      </a:lnTo>
                      <a:lnTo>
                        <a:pt x="689" y="26"/>
                      </a:lnTo>
                      <a:lnTo>
                        <a:pt x="688" y="26"/>
                      </a:lnTo>
                      <a:lnTo>
                        <a:pt x="688" y="23"/>
                      </a:lnTo>
                      <a:close/>
                      <a:moveTo>
                        <a:pt x="1376" y="23"/>
                      </a:move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3"/>
                      </a:lnTo>
                      <a:lnTo>
                        <a:pt x="1379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5"/>
                      </a:lnTo>
                      <a:lnTo>
                        <a:pt x="1376" y="23"/>
                      </a:lnTo>
                      <a:close/>
                      <a:moveTo>
                        <a:pt x="680" y="23"/>
                      </a:move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3"/>
                      </a:lnTo>
                      <a:lnTo>
                        <a:pt x="681" y="27"/>
                      </a:lnTo>
                      <a:lnTo>
                        <a:pt x="680" y="27"/>
                      </a:lnTo>
                      <a:lnTo>
                        <a:pt x="680" y="26"/>
                      </a:lnTo>
                      <a:lnTo>
                        <a:pt x="680" y="25"/>
                      </a:lnTo>
                      <a:lnTo>
                        <a:pt x="680" y="23"/>
                      </a:lnTo>
                      <a:close/>
                      <a:moveTo>
                        <a:pt x="1359" y="21"/>
                      </a:moveTo>
                      <a:lnTo>
                        <a:pt x="1362" y="22"/>
                      </a:lnTo>
                      <a:lnTo>
                        <a:pt x="1363" y="22"/>
                      </a:lnTo>
                      <a:lnTo>
                        <a:pt x="1366" y="22"/>
                      </a:lnTo>
                      <a:lnTo>
                        <a:pt x="1366" y="23"/>
                      </a:lnTo>
                      <a:lnTo>
                        <a:pt x="1362" y="25"/>
                      </a:lnTo>
                      <a:lnTo>
                        <a:pt x="1362" y="26"/>
                      </a:lnTo>
                      <a:lnTo>
                        <a:pt x="1354" y="27"/>
                      </a:lnTo>
                      <a:lnTo>
                        <a:pt x="1354" y="26"/>
                      </a:lnTo>
                      <a:lnTo>
                        <a:pt x="1354" y="26"/>
                      </a:lnTo>
                      <a:lnTo>
                        <a:pt x="1353" y="26"/>
                      </a:lnTo>
                      <a:lnTo>
                        <a:pt x="1353" y="26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3" y="25"/>
                      </a:lnTo>
                      <a:lnTo>
                        <a:pt x="1358" y="25"/>
                      </a:lnTo>
                      <a:lnTo>
                        <a:pt x="1358" y="23"/>
                      </a:lnTo>
                      <a:lnTo>
                        <a:pt x="1359" y="23"/>
                      </a:lnTo>
                      <a:lnTo>
                        <a:pt x="1359" y="22"/>
                      </a:lnTo>
                      <a:lnTo>
                        <a:pt x="1359" y="22"/>
                      </a:lnTo>
                      <a:lnTo>
                        <a:pt x="1359" y="21"/>
                      </a:lnTo>
                      <a:close/>
                      <a:moveTo>
                        <a:pt x="1370" y="17"/>
                      </a:moveTo>
                      <a:lnTo>
                        <a:pt x="1372" y="18"/>
                      </a:lnTo>
                      <a:lnTo>
                        <a:pt x="1374" y="19"/>
                      </a:lnTo>
                      <a:lnTo>
                        <a:pt x="1374" y="21"/>
                      </a:lnTo>
                      <a:lnTo>
                        <a:pt x="1370" y="22"/>
                      </a:lnTo>
                      <a:lnTo>
                        <a:pt x="1370" y="21"/>
                      </a:lnTo>
                      <a:lnTo>
                        <a:pt x="1368" y="19"/>
                      </a:lnTo>
                      <a:lnTo>
                        <a:pt x="1368" y="18"/>
                      </a:lnTo>
                      <a:lnTo>
                        <a:pt x="1370" y="18"/>
                      </a:lnTo>
                      <a:lnTo>
                        <a:pt x="1370" y="17"/>
                      </a:lnTo>
                      <a:close/>
                      <a:moveTo>
                        <a:pt x="381" y="17"/>
                      </a:moveTo>
                      <a:lnTo>
                        <a:pt x="381" y="17"/>
                      </a:lnTo>
                      <a:lnTo>
                        <a:pt x="384" y="18"/>
                      </a:lnTo>
                      <a:lnTo>
                        <a:pt x="387" y="19"/>
                      </a:lnTo>
                      <a:lnTo>
                        <a:pt x="389" y="21"/>
                      </a:lnTo>
                      <a:lnTo>
                        <a:pt x="390" y="21"/>
                      </a:lnTo>
                      <a:lnTo>
                        <a:pt x="392" y="23"/>
                      </a:lnTo>
                      <a:lnTo>
                        <a:pt x="396" y="23"/>
                      </a:lnTo>
                      <a:lnTo>
                        <a:pt x="396" y="23"/>
                      </a:lnTo>
                      <a:lnTo>
                        <a:pt x="397" y="23"/>
                      </a:lnTo>
                      <a:lnTo>
                        <a:pt x="397" y="25"/>
                      </a:lnTo>
                      <a:lnTo>
                        <a:pt x="398" y="25"/>
                      </a:lnTo>
                      <a:lnTo>
                        <a:pt x="401" y="26"/>
                      </a:lnTo>
                      <a:lnTo>
                        <a:pt x="402" y="26"/>
                      </a:lnTo>
                      <a:lnTo>
                        <a:pt x="402" y="27"/>
                      </a:lnTo>
                      <a:lnTo>
                        <a:pt x="404" y="27"/>
                      </a:lnTo>
                      <a:lnTo>
                        <a:pt x="404" y="30"/>
                      </a:lnTo>
                      <a:lnTo>
                        <a:pt x="398" y="28"/>
                      </a:lnTo>
                      <a:lnTo>
                        <a:pt x="394" y="27"/>
                      </a:lnTo>
                      <a:lnTo>
                        <a:pt x="389" y="26"/>
                      </a:lnTo>
                      <a:lnTo>
                        <a:pt x="385" y="23"/>
                      </a:lnTo>
                      <a:lnTo>
                        <a:pt x="383" y="21"/>
                      </a:lnTo>
                      <a:lnTo>
                        <a:pt x="381" y="21"/>
                      </a:lnTo>
                      <a:lnTo>
                        <a:pt x="381" y="17"/>
                      </a:lnTo>
                      <a:close/>
                      <a:moveTo>
                        <a:pt x="1383" y="11"/>
                      </a:moveTo>
                      <a:lnTo>
                        <a:pt x="1383" y="13"/>
                      </a:lnTo>
                      <a:lnTo>
                        <a:pt x="1383" y="13"/>
                      </a:lnTo>
                      <a:lnTo>
                        <a:pt x="1384" y="13"/>
                      </a:lnTo>
                      <a:lnTo>
                        <a:pt x="1384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83" y="14"/>
                      </a:lnTo>
                      <a:lnTo>
                        <a:pt x="1378" y="14"/>
                      </a:lnTo>
                      <a:lnTo>
                        <a:pt x="1378" y="13"/>
                      </a:lnTo>
                      <a:lnTo>
                        <a:pt x="1380" y="11"/>
                      </a:lnTo>
                      <a:lnTo>
                        <a:pt x="1381" y="11"/>
                      </a:lnTo>
                      <a:lnTo>
                        <a:pt x="1381" y="13"/>
                      </a:lnTo>
                      <a:lnTo>
                        <a:pt x="1381" y="13"/>
                      </a:lnTo>
                      <a:lnTo>
                        <a:pt x="1381" y="11"/>
                      </a:lnTo>
                      <a:lnTo>
                        <a:pt x="1383" y="11"/>
                      </a:lnTo>
                      <a:close/>
                      <a:moveTo>
                        <a:pt x="223" y="0"/>
                      </a:moveTo>
                      <a:lnTo>
                        <a:pt x="224" y="1"/>
                      </a:lnTo>
                      <a:lnTo>
                        <a:pt x="227" y="1"/>
                      </a:lnTo>
                      <a:lnTo>
                        <a:pt x="228" y="1"/>
                      </a:lnTo>
                      <a:lnTo>
                        <a:pt x="229" y="2"/>
                      </a:lnTo>
                      <a:lnTo>
                        <a:pt x="231" y="2"/>
                      </a:lnTo>
                      <a:lnTo>
                        <a:pt x="232" y="1"/>
                      </a:lnTo>
                      <a:lnTo>
                        <a:pt x="233" y="1"/>
                      </a:lnTo>
                      <a:lnTo>
                        <a:pt x="233" y="2"/>
                      </a:lnTo>
                      <a:lnTo>
                        <a:pt x="240" y="4"/>
                      </a:lnTo>
                      <a:lnTo>
                        <a:pt x="240" y="2"/>
                      </a:lnTo>
                      <a:lnTo>
                        <a:pt x="243" y="2"/>
                      </a:lnTo>
                      <a:lnTo>
                        <a:pt x="245" y="2"/>
                      </a:lnTo>
                      <a:lnTo>
                        <a:pt x="248" y="2"/>
                      </a:lnTo>
                      <a:lnTo>
                        <a:pt x="250" y="2"/>
                      </a:lnTo>
                      <a:lnTo>
                        <a:pt x="250" y="2"/>
                      </a:lnTo>
                      <a:lnTo>
                        <a:pt x="254" y="1"/>
                      </a:lnTo>
                      <a:lnTo>
                        <a:pt x="256" y="2"/>
                      </a:lnTo>
                      <a:lnTo>
                        <a:pt x="261" y="4"/>
                      </a:lnTo>
                      <a:lnTo>
                        <a:pt x="260" y="6"/>
                      </a:lnTo>
                      <a:lnTo>
                        <a:pt x="260" y="6"/>
                      </a:lnTo>
                      <a:lnTo>
                        <a:pt x="258" y="7"/>
                      </a:lnTo>
                      <a:lnTo>
                        <a:pt x="256" y="9"/>
                      </a:lnTo>
                      <a:lnTo>
                        <a:pt x="256" y="10"/>
                      </a:lnTo>
                      <a:lnTo>
                        <a:pt x="254" y="10"/>
                      </a:lnTo>
                      <a:lnTo>
                        <a:pt x="254" y="10"/>
                      </a:lnTo>
                      <a:lnTo>
                        <a:pt x="252" y="10"/>
                      </a:lnTo>
                      <a:lnTo>
                        <a:pt x="252" y="10"/>
                      </a:lnTo>
                      <a:lnTo>
                        <a:pt x="250" y="10"/>
                      </a:lnTo>
                      <a:lnTo>
                        <a:pt x="250" y="11"/>
                      </a:lnTo>
                      <a:lnTo>
                        <a:pt x="245" y="11"/>
                      </a:lnTo>
                      <a:lnTo>
                        <a:pt x="245" y="11"/>
                      </a:lnTo>
                      <a:lnTo>
                        <a:pt x="243" y="13"/>
                      </a:lnTo>
                      <a:lnTo>
                        <a:pt x="241" y="14"/>
                      </a:lnTo>
                      <a:lnTo>
                        <a:pt x="240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39" y="15"/>
                      </a:lnTo>
                      <a:lnTo>
                        <a:pt x="240" y="15"/>
                      </a:lnTo>
                      <a:lnTo>
                        <a:pt x="240" y="17"/>
                      </a:lnTo>
                      <a:lnTo>
                        <a:pt x="240" y="17"/>
                      </a:lnTo>
                      <a:lnTo>
                        <a:pt x="241" y="17"/>
                      </a:lnTo>
                      <a:lnTo>
                        <a:pt x="241" y="15"/>
                      </a:lnTo>
                      <a:lnTo>
                        <a:pt x="243" y="15"/>
                      </a:lnTo>
                      <a:lnTo>
                        <a:pt x="243" y="15"/>
                      </a:lnTo>
                      <a:lnTo>
                        <a:pt x="243" y="14"/>
                      </a:lnTo>
                      <a:lnTo>
                        <a:pt x="246" y="14"/>
                      </a:lnTo>
                      <a:lnTo>
                        <a:pt x="246" y="14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0" y="13"/>
                      </a:lnTo>
                      <a:lnTo>
                        <a:pt x="252" y="14"/>
                      </a:lnTo>
                      <a:lnTo>
                        <a:pt x="253" y="13"/>
                      </a:lnTo>
                      <a:lnTo>
                        <a:pt x="253" y="11"/>
                      </a:lnTo>
                      <a:lnTo>
                        <a:pt x="256" y="11"/>
                      </a:lnTo>
                      <a:lnTo>
                        <a:pt x="256" y="10"/>
                      </a:lnTo>
                      <a:lnTo>
                        <a:pt x="257" y="10"/>
                      </a:lnTo>
                      <a:lnTo>
                        <a:pt x="257" y="10"/>
                      </a:lnTo>
                      <a:lnTo>
                        <a:pt x="261" y="10"/>
                      </a:lnTo>
                      <a:lnTo>
                        <a:pt x="266" y="4"/>
                      </a:lnTo>
                      <a:lnTo>
                        <a:pt x="270" y="5"/>
                      </a:lnTo>
                      <a:lnTo>
                        <a:pt x="270" y="4"/>
                      </a:lnTo>
                      <a:lnTo>
                        <a:pt x="273" y="4"/>
                      </a:lnTo>
                      <a:lnTo>
                        <a:pt x="273" y="4"/>
                      </a:lnTo>
                      <a:lnTo>
                        <a:pt x="273" y="5"/>
                      </a:lnTo>
                      <a:lnTo>
                        <a:pt x="279" y="5"/>
                      </a:lnTo>
                      <a:lnTo>
                        <a:pt x="279" y="5"/>
                      </a:lnTo>
                      <a:lnTo>
                        <a:pt x="282" y="5"/>
                      </a:lnTo>
                      <a:lnTo>
                        <a:pt x="282" y="6"/>
                      </a:lnTo>
                      <a:lnTo>
                        <a:pt x="283" y="6"/>
                      </a:lnTo>
                      <a:lnTo>
                        <a:pt x="283" y="6"/>
                      </a:lnTo>
                      <a:lnTo>
                        <a:pt x="287" y="6"/>
                      </a:lnTo>
                      <a:lnTo>
                        <a:pt x="287" y="7"/>
                      </a:lnTo>
                      <a:lnTo>
                        <a:pt x="292" y="7"/>
                      </a:lnTo>
                      <a:lnTo>
                        <a:pt x="292" y="9"/>
                      </a:lnTo>
                      <a:lnTo>
                        <a:pt x="294" y="9"/>
                      </a:lnTo>
                      <a:lnTo>
                        <a:pt x="296" y="10"/>
                      </a:lnTo>
                      <a:lnTo>
                        <a:pt x="296" y="11"/>
                      </a:lnTo>
                      <a:lnTo>
                        <a:pt x="300" y="11"/>
                      </a:lnTo>
                      <a:lnTo>
                        <a:pt x="300" y="11"/>
                      </a:lnTo>
                      <a:lnTo>
                        <a:pt x="304" y="11"/>
                      </a:lnTo>
                      <a:lnTo>
                        <a:pt x="305" y="13"/>
                      </a:lnTo>
                      <a:lnTo>
                        <a:pt x="308" y="14"/>
                      </a:lnTo>
                      <a:lnTo>
                        <a:pt x="308" y="14"/>
                      </a:lnTo>
                      <a:lnTo>
                        <a:pt x="309" y="14"/>
                      </a:lnTo>
                      <a:lnTo>
                        <a:pt x="311" y="14"/>
                      </a:lnTo>
                      <a:lnTo>
                        <a:pt x="312" y="14"/>
                      </a:lnTo>
                      <a:lnTo>
                        <a:pt x="313" y="14"/>
                      </a:lnTo>
                      <a:lnTo>
                        <a:pt x="313" y="17"/>
                      </a:lnTo>
                      <a:lnTo>
                        <a:pt x="312" y="18"/>
                      </a:lnTo>
                      <a:lnTo>
                        <a:pt x="311" y="19"/>
                      </a:lnTo>
                      <a:lnTo>
                        <a:pt x="309" y="19"/>
                      </a:lnTo>
                      <a:lnTo>
                        <a:pt x="308" y="19"/>
                      </a:lnTo>
                      <a:lnTo>
                        <a:pt x="308" y="21"/>
                      </a:lnTo>
                      <a:lnTo>
                        <a:pt x="303" y="21"/>
                      </a:lnTo>
                      <a:lnTo>
                        <a:pt x="301" y="23"/>
                      </a:lnTo>
                      <a:lnTo>
                        <a:pt x="298" y="23"/>
                      </a:lnTo>
                      <a:lnTo>
                        <a:pt x="298" y="25"/>
                      </a:lnTo>
                      <a:lnTo>
                        <a:pt x="292" y="25"/>
                      </a:lnTo>
                      <a:lnTo>
                        <a:pt x="288" y="28"/>
                      </a:lnTo>
                      <a:lnTo>
                        <a:pt x="286" y="28"/>
                      </a:lnTo>
                      <a:lnTo>
                        <a:pt x="286" y="30"/>
                      </a:lnTo>
                      <a:lnTo>
                        <a:pt x="283" y="30"/>
                      </a:lnTo>
                      <a:lnTo>
                        <a:pt x="282" y="30"/>
                      </a:lnTo>
                      <a:lnTo>
                        <a:pt x="282" y="30"/>
                      </a:lnTo>
                      <a:lnTo>
                        <a:pt x="281" y="30"/>
                      </a:lnTo>
                      <a:lnTo>
                        <a:pt x="281" y="30"/>
                      </a:lnTo>
                      <a:lnTo>
                        <a:pt x="278" y="28"/>
                      </a:lnTo>
                      <a:lnTo>
                        <a:pt x="278" y="30"/>
                      </a:lnTo>
                      <a:lnTo>
                        <a:pt x="278" y="30"/>
                      </a:lnTo>
                      <a:lnTo>
                        <a:pt x="279" y="31"/>
                      </a:lnTo>
                      <a:lnTo>
                        <a:pt x="278" y="31"/>
                      </a:lnTo>
                      <a:lnTo>
                        <a:pt x="277" y="31"/>
                      </a:lnTo>
                      <a:lnTo>
                        <a:pt x="274" y="32"/>
                      </a:lnTo>
                      <a:lnTo>
                        <a:pt x="273" y="32"/>
                      </a:lnTo>
                      <a:lnTo>
                        <a:pt x="273" y="32"/>
                      </a:lnTo>
                      <a:lnTo>
                        <a:pt x="267" y="32"/>
                      </a:lnTo>
                      <a:lnTo>
                        <a:pt x="267" y="34"/>
                      </a:lnTo>
                      <a:lnTo>
                        <a:pt x="266" y="34"/>
                      </a:lnTo>
                      <a:lnTo>
                        <a:pt x="266" y="35"/>
                      </a:lnTo>
                      <a:lnTo>
                        <a:pt x="269" y="35"/>
                      </a:lnTo>
                      <a:lnTo>
                        <a:pt x="270" y="35"/>
                      </a:lnTo>
                      <a:lnTo>
                        <a:pt x="271" y="34"/>
                      </a:lnTo>
                      <a:lnTo>
                        <a:pt x="273" y="35"/>
                      </a:lnTo>
                      <a:lnTo>
                        <a:pt x="274" y="35"/>
                      </a:lnTo>
                      <a:lnTo>
                        <a:pt x="275" y="34"/>
                      </a:lnTo>
                      <a:lnTo>
                        <a:pt x="275" y="34"/>
                      </a:lnTo>
                      <a:lnTo>
                        <a:pt x="287" y="30"/>
                      </a:lnTo>
                      <a:lnTo>
                        <a:pt x="287" y="31"/>
                      </a:lnTo>
                      <a:lnTo>
                        <a:pt x="288" y="31"/>
                      </a:lnTo>
                      <a:lnTo>
                        <a:pt x="288" y="32"/>
                      </a:lnTo>
                      <a:lnTo>
                        <a:pt x="279" y="38"/>
                      </a:lnTo>
                      <a:lnTo>
                        <a:pt x="273" y="39"/>
                      </a:lnTo>
                      <a:lnTo>
                        <a:pt x="273" y="39"/>
                      </a:lnTo>
                      <a:lnTo>
                        <a:pt x="269" y="39"/>
                      </a:lnTo>
                      <a:lnTo>
                        <a:pt x="269" y="40"/>
                      </a:lnTo>
                      <a:lnTo>
                        <a:pt x="267" y="40"/>
                      </a:lnTo>
                      <a:lnTo>
                        <a:pt x="267" y="40"/>
                      </a:lnTo>
                      <a:lnTo>
                        <a:pt x="266" y="42"/>
                      </a:lnTo>
                      <a:lnTo>
                        <a:pt x="263" y="42"/>
                      </a:lnTo>
                      <a:lnTo>
                        <a:pt x="261" y="42"/>
                      </a:lnTo>
                      <a:lnTo>
                        <a:pt x="260" y="42"/>
                      </a:lnTo>
                      <a:lnTo>
                        <a:pt x="257" y="42"/>
                      </a:lnTo>
                      <a:lnTo>
                        <a:pt x="257" y="42"/>
                      </a:lnTo>
                      <a:lnTo>
                        <a:pt x="256" y="42"/>
                      </a:lnTo>
                      <a:lnTo>
                        <a:pt x="256" y="42"/>
                      </a:lnTo>
                      <a:lnTo>
                        <a:pt x="256" y="43"/>
                      </a:lnTo>
                      <a:lnTo>
                        <a:pt x="253" y="44"/>
                      </a:lnTo>
                      <a:lnTo>
                        <a:pt x="250" y="45"/>
                      </a:lnTo>
                      <a:lnTo>
                        <a:pt x="250" y="47"/>
                      </a:lnTo>
                      <a:lnTo>
                        <a:pt x="248" y="47"/>
                      </a:lnTo>
                      <a:lnTo>
                        <a:pt x="248" y="47"/>
                      </a:lnTo>
                      <a:lnTo>
                        <a:pt x="245" y="48"/>
                      </a:lnTo>
                      <a:lnTo>
                        <a:pt x="244" y="48"/>
                      </a:lnTo>
                      <a:lnTo>
                        <a:pt x="243" y="49"/>
                      </a:lnTo>
                      <a:lnTo>
                        <a:pt x="241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1"/>
                      </a:lnTo>
                      <a:lnTo>
                        <a:pt x="240" y="52"/>
                      </a:lnTo>
                      <a:lnTo>
                        <a:pt x="237" y="52"/>
                      </a:lnTo>
                      <a:lnTo>
                        <a:pt x="237" y="51"/>
                      </a:lnTo>
                      <a:lnTo>
                        <a:pt x="237" y="51"/>
                      </a:lnTo>
                      <a:lnTo>
                        <a:pt x="237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9"/>
                      </a:lnTo>
                      <a:lnTo>
                        <a:pt x="236" y="48"/>
                      </a:lnTo>
                      <a:lnTo>
                        <a:pt x="235" y="49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3" y="51"/>
                      </a:lnTo>
                      <a:lnTo>
                        <a:pt x="235" y="52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3" y="53"/>
                      </a:lnTo>
                      <a:lnTo>
                        <a:pt x="231" y="53"/>
                      </a:lnTo>
                      <a:lnTo>
                        <a:pt x="229" y="56"/>
                      </a:lnTo>
                      <a:lnTo>
                        <a:pt x="228" y="56"/>
                      </a:lnTo>
                      <a:lnTo>
                        <a:pt x="227" y="57"/>
                      </a:lnTo>
                      <a:lnTo>
                        <a:pt x="227" y="56"/>
                      </a:lnTo>
                      <a:lnTo>
                        <a:pt x="224" y="56"/>
                      </a:lnTo>
                      <a:lnTo>
                        <a:pt x="224" y="56"/>
                      </a:lnTo>
                      <a:lnTo>
                        <a:pt x="223" y="56"/>
                      </a:lnTo>
                      <a:lnTo>
                        <a:pt x="223" y="55"/>
                      </a:lnTo>
                      <a:lnTo>
                        <a:pt x="220" y="55"/>
                      </a:lnTo>
                      <a:lnTo>
                        <a:pt x="219" y="56"/>
                      </a:lnTo>
                      <a:lnTo>
                        <a:pt x="218" y="56"/>
                      </a:lnTo>
                      <a:lnTo>
                        <a:pt x="218" y="57"/>
                      </a:lnTo>
                      <a:lnTo>
                        <a:pt x="223" y="57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3" y="59"/>
                      </a:lnTo>
                      <a:lnTo>
                        <a:pt x="224" y="60"/>
                      </a:lnTo>
                      <a:lnTo>
                        <a:pt x="216" y="60"/>
                      </a:lnTo>
                      <a:lnTo>
                        <a:pt x="215" y="62"/>
                      </a:lnTo>
                      <a:lnTo>
                        <a:pt x="214" y="62"/>
                      </a:lnTo>
                      <a:lnTo>
                        <a:pt x="211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0" y="62"/>
                      </a:lnTo>
                      <a:lnTo>
                        <a:pt x="211" y="64"/>
                      </a:lnTo>
                      <a:lnTo>
                        <a:pt x="211" y="64"/>
                      </a:lnTo>
                      <a:lnTo>
                        <a:pt x="212" y="66"/>
                      </a:lnTo>
                      <a:lnTo>
                        <a:pt x="211" y="66"/>
                      </a:lnTo>
                      <a:lnTo>
                        <a:pt x="211" y="66"/>
                      </a:lnTo>
                      <a:lnTo>
                        <a:pt x="207" y="68"/>
                      </a:lnTo>
                      <a:lnTo>
                        <a:pt x="207" y="66"/>
                      </a:lnTo>
                      <a:lnTo>
                        <a:pt x="206" y="66"/>
                      </a:lnTo>
                      <a:lnTo>
                        <a:pt x="206" y="66"/>
                      </a:lnTo>
                      <a:lnTo>
                        <a:pt x="206" y="68"/>
                      </a:lnTo>
                      <a:lnTo>
                        <a:pt x="203" y="68"/>
                      </a:lnTo>
                      <a:lnTo>
                        <a:pt x="203" y="68"/>
                      </a:lnTo>
                      <a:lnTo>
                        <a:pt x="199" y="68"/>
                      </a:lnTo>
                      <a:lnTo>
                        <a:pt x="198" y="66"/>
                      </a:lnTo>
                      <a:lnTo>
                        <a:pt x="198" y="66"/>
                      </a:lnTo>
                      <a:lnTo>
                        <a:pt x="197" y="65"/>
                      </a:lnTo>
                      <a:lnTo>
                        <a:pt x="197" y="66"/>
                      </a:lnTo>
                      <a:lnTo>
                        <a:pt x="195" y="68"/>
                      </a:lnTo>
                      <a:lnTo>
                        <a:pt x="194" y="69"/>
                      </a:lnTo>
                      <a:lnTo>
                        <a:pt x="191" y="68"/>
                      </a:lnTo>
                      <a:lnTo>
                        <a:pt x="190" y="68"/>
                      </a:lnTo>
                      <a:lnTo>
                        <a:pt x="189" y="66"/>
                      </a:lnTo>
                      <a:lnTo>
                        <a:pt x="186" y="66"/>
                      </a:lnTo>
                      <a:lnTo>
                        <a:pt x="186" y="66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8" y="68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9"/>
                      </a:lnTo>
                      <a:lnTo>
                        <a:pt x="186" y="68"/>
                      </a:lnTo>
                      <a:lnTo>
                        <a:pt x="184" y="68"/>
                      </a:lnTo>
                      <a:lnTo>
                        <a:pt x="181" y="66"/>
                      </a:lnTo>
                      <a:lnTo>
                        <a:pt x="180" y="64"/>
                      </a:lnTo>
                      <a:lnTo>
                        <a:pt x="178" y="65"/>
                      </a:lnTo>
                      <a:lnTo>
                        <a:pt x="177" y="64"/>
                      </a:lnTo>
                      <a:lnTo>
                        <a:pt x="177" y="65"/>
                      </a:lnTo>
                      <a:lnTo>
                        <a:pt x="177" y="65"/>
                      </a:lnTo>
                      <a:lnTo>
                        <a:pt x="176" y="66"/>
                      </a:lnTo>
                      <a:lnTo>
                        <a:pt x="169" y="65"/>
                      </a:lnTo>
                      <a:lnTo>
                        <a:pt x="171" y="66"/>
                      </a:lnTo>
                      <a:lnTo>
                        <a:pt x="169" y="68"/>
                      </a:lnTo>
                      <a:lnTo>
                        <a:pt x="171" y="68"/>
                      </a:lnTo>
                      <a:lnTo>
                        <a:pt x="176" y="68"/>
                      </a:lnTo>
                      <a:lnTo>
                        <a:pt x="181" y="69"/>
                      </a:lnTo>
                      <a:lnTo>
                        <a:pt x="186" y="70"/>
                      </a:lnTo>
                      <a:lnTo>
                        <a:pt x="186" y="72"/>
                      </a:lnTo>
                      <a:lnTo>
                        <a:pt x="184" y="72"/>
                      </a:lnTo>
                      <a:lnTo>
                        <a:pt x="184" y="73"/>
                      </a:lnTo>
                      <a:lnTo>
                        <a:pt x="184" y="73"/>
                      </a:lnTo>
                      <a:lnTo>
                        <a:pt x="184" y="72"/>
                      </a:lnTo>
                      <a:lnTo>
                        <a:pt x="181" y="72"/>
                      </a:lnTo>
                      <a:lnTo>
                        <a:pt x="181" y="72"/>
                      </a:lnTo>
                      <a:lnTo>
                        <a:pt x="177" y="72"/>
                      </a:lnTo>
                      <a:lnTo>
                        <a:pt x="177" y="70"/>
                      </a:lnTo>
                      <a:lnTo>
                        <a:pt x="171" y="70"/>
                      </a:lnTo>
                      <a:lnTo>
                        <a:pt x="171" y="70"/>
                      </a:lnTo>
                      <a:lnTo>
                        <a:pt x="173" y="72"/>
                      </a:lnTo>
                      <a:lnTo>
                        <a:pt x="177" y="72"/>
                      </a:lnTo>
                      <a:lnTo>
                        <a:pt x="180" y="73"/>
                      </a:lnTo>
                      <a:lnTo>
                        <a:pt x="181" y="76"/>
                      </a:lnTo>
                      <a:lnTo>
                        <a:pt x="180" y="76"/>
                      </a:lnTo>
                      <a:lnTo>
                        <a:pt x="177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6" y="76"/>
                      </a:lnTo>
                      <a:lnTo>
                        <a:pt x="174" y="76"/>
                      </a:lnTo>
                      <a:lnTo>
                        <a:pt x="173" y="76"/>
                      </a:lnTo>
                      <a:lnTo>
                        <a:pt x="172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71" y="77"/>
                      </a:lnTo>
                      <a:lnTo>
                        <a:pt x="169" y="77"/>
                      </a:lnTo>
                      <a:lnTo>
                        <a:pt x="169" y="76"/>
                      </a:lnTo>
                      <a:lnTo>
                        <a:pt x="165" y="76"/>
                      </a:lnTo>
                      <a:lnTo>
                        <a:pt x="165" y="74"/>
                      </a:lnTo>
                      <a:lnTo>
                        <a:pt x="163" y="74"/>
                      </a:lnTo>
                      <a:lnTo>
                        <a:pt x="163" y="74"/>
                      </a:lnTo>
                      <a:lnTo>
                        <a:pt x="160" y="73"/>
                      </a:lnTo>
                      <a:lnTo>
                        <a:pt x="159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57" y="74"/>
                      </a:lnTo>
                      <a:lnTo>
                        <a:pt x="161" y="74"/>
                      </a:lnTo>
                      <a:lnTo>
                        <a:pt x="164" y="76"/>
                      </a:lnTo>
                      <a:lnTo>
                        <a:pt x="167" y="77"/>
                      </a:lnTo>
                      <a:lnTo>
                        <a:pt x="167" y="78"/>
                      </a:lnTo>
                      <a:lnTo>
                        <a:pt x="167" y="78"/>
                      </a:lnTo>
                      <a:lnTo>
                        <a:pt x="165" y="78"/>
                      </a:lnTo>
                      <a:lnTo>
                        <a:pt x="164" y="79"/>
                      </a:lnTo>
                      <a:lnTo>
                        <a:pt x="163" y="79"/>
                      </a:lnTo>
                      <a:lnTo>
                        <a:pt x="163" y="81"/>
                      </a:lnTo>
                      <a:lnTo>
                        <a:pt x="161" y="82"/>
                      </a:lnTo>
                      <a:lnTo>
                        <a:pt x="163" y="82"/>
                      </a:lnTo>
                      <a:lnTo>
                        <a:pt x="163" y="82"/>
                      </a:lnTo>
                      <a:lnTo>
                        <a:pt x="167" y="81"/>
                      </a:lnTo>
                      <a:lnTo>
                        <a:pt x="167" y="81"/>
                      </a:lnTo>
                      <a:lnTo>
                        <a:pt x="169" y="81"/>
                      </a:lnTo>
                      <a:lnTo>
                        <a:pt x="169" y="79"/>
                      </a:lnTo>
                      <a:lnTo>
                        <a:pt x="172" y="79"/>
                      </a:lnTo>
                      <a:lnTo>
                        <a:pt x="172" y="79"/>
                      </a:lnTo>
                      <a:lnTo>
                        <a:pt x="173" y="79"/>
                      </a:lnTo>
                      <a:lnTo>
                        <a:pt x="173" y="78"/>
                      </a:lnTo>
                      <a:lnTo>
                        <a:pt x="177" y="78"/>
                      </a:lnTo>
                      <a:lnTo>
                        <a:pt x="177" y="78"/>
                      </a:lnTo>
                      <a:lnTo>
                        <a:pt x="178" y="78"/>
                      </a:lnTo>
                      <a:lnTo>
                        <a:pt x="178" y="77"/>
                      </a:lnTo>
                      <a:lnTo>
                        <a:pt x="182" y="78"/>
                      </a:lnTo>
                      <a:lnTo>
                        <a:pt x="182" y="78"/>
                      </a:lnTo>
                      <a:lnTo>
                        <a:pt x="186" y="78"/>
                      </a:lnTo>
                      <a:lnTo>
                        <a:pt x="186" y="81"/>
                      </a:lnTo>
                      <a:lnTo>
                        <a:pt x="193" y="79"/>
                      </a:lnTo>
                      <a:lnTo>
                        <a:pt x="194" y="81"/>
                      </a:lnTo>
                      <a:lnTo>
                        <a:pt x="194" y="82"/>
                      </a:lnTo>
                      <a:lnTo>
                        <a:pt x="194" y="83"/>
                      </a:lnTo>
                      <a:lnTo>
                        <a:pt x="193" y="85"/>
                      </a:lnTo>
                      <a:lnTo>
                        <a:pt x="193" y="85"/>
                      </a:lnTo>
                      <a:lnTo>
                        <a:pt x="191" y="86"/>
                      </a:lnTo>
                      <a:lnTo>
                        <a:pt x="191" y="86"/>
                      </a:lnTo>
                      <a:lnTo>
                        <a:pt x="184" y="86"/>
                      </a:lnTo>
                      <a:lnTo>
                        <a:pt x="184" y="87"/>
                      </a:lnTo>
                      <a:lnTo>
                        <a:pt x="185" y="87"/>
                      </a:lnTo>
                      <a:lnTo>
                        <a:pt x="186" y="89"/>
                      </a:lnTo>
                      <a:lnTo>
                        <a:pt x="186" y="90"/>
                      </a:lnTo>
                      <a:lnTo>
                        <a:pt x="184" y="90"/>
                      </a:lnTo>
                      <a:lnTo>
                        <a:pt x="184" y="91"/>
                      </a:lnTo>
                      <a:lnTo>
                        <a:pt x="184" y="91"/>
                      </a:lnTo>
                      <a:lnTo>
                        <a:pt x="182" y="90"/>
                      </a:lnTo>
                      <a:lnTo>
                        <a:pt x="182" y="90"/>
                      </a:lnTo>
                      <a:lnTo>
                        <a:pt x="176" y="91"/>
                      </a:lnTo>
                      <a:lnTo>
                        <a:pt x="176" y="91"/>
                      </a:lnTo>
                      <a:lnTo>
                        <a:pt x="177" y="91"/>
                      </a:lnTo>
                      <a:lnTo>
                        <a:pt x="177" y="93"/>
                      </a:lnTo>
                      <a:lnTo>
                        <a:pt x="181" y="93"/>
                      </a:lnTo>
                      <a:lnTo>
                        <a:pt x="180" y="94"/>
                      </a:lnTo>
                      <a:lnTo>
                        <a:pt x="178" y="95"/>
                      </a:lnTo>
                      <a:lnTo>
                        <a:pt x="176" y="95"/>
                      </a:lnTo>
                      <a:lnTo>
                        <a:pt x="174" y="95"/>
                      </a:lnTo>
                      <a:lnTo>
                        <a:pt x="173" y="97"/>
                      </a:lnTo>
                      <a:lnTo>
                        <a:pt x="171" y="97"/>
                      </a:lnTo>
                      <a:lnTo>
                        <a:pt x="167" y="97"/>
                      </a:lnTo>
                      <a:lnTo>
                        <a:pt x="164" y="95"/>
                      </a:lnTo>
                      <a:lnTo>
                        <a:pt x="161" y="95"/>
                      </a:lnTo>
                      <a:lnTo>
                        <a:pt x="160" y="97"/>
                      </a:lnTo>
                      <a:lnTo>
                        <a:pt x="160" y="97"/>
                      </a:lnTo>
                      <a:lnTo>
                        <a:pt x="160" y="98"/>
                      </a:lnTo>
                      <a:lnTo>
                        <a:pt x="161" y="98"/>
                      </a:lnTo>
                      <a:lnTo>
                        <a:pt x="161" y="103"/>
                      </a:lnTo>
                      <a:lnTo>
                        <a:pt x="160" y="103"/>
                      </a:lnTo>
                      <a:lnTo>
                        <a:pt x="160" y="103"/>
                      </a:lnTo>
                      <a:lnTo>
                        <a:pt x="152" y="104"/>
                      </a:lnTo>
                      <a:lnTo>
                        <a:pt x="152" y="104"/>
                      </a:lnTo>
                      <a:lnTo>
                        <a:pt x="148" y="104"/>
                      </a:lnTo>
                      <a:lnTo>
                        <a:pt x="148" y="104"/>
                      </a:lnTo>
                      <a:lnTo>
                        <a:pt x="146" y="104"/>
                      </a:lnTo>
                      <a:lnTo>
                        <a:pt x="144" y="104"/>
                      </a:lnTo>
                      <a:lnTo>
                        <a:pt x="143" y="104"/>
                      </a:lnTo>
                      <a:lnTo>
                        <a:pt x="142" y="106"/>
                      </a:lnTo>
                      <a:lnTo>
                        <a:pt x="143" y="106"/>
                      </a:lnTo>
                      <a:lnTo>
                        <a:pt x="146" y="106"/>
                      </a:lnTo>
                      <a:lnTo>
                        <a:pt x="150" y="107"/>
                      </a:lnTo>
                      <a:lnTo>
                        <a:pt x="151" y="107"/>
                      </a:lnTo>
                      <a:lnTo>
                        <a:pt x="152" y="110"/>
                      </a:lnTo>
                      <a:lnTo>
                        <a:pt x="154" y="111"/>
                      </a:lnTo>
                      <a:lnTo>
                        <a:pt x="155" y="112"/>
                      </a:lnTo>
                      <a:lnTo>
                        <a:pt x="157" y="112"/>
                      </a:lnTo>
                      <a:lnTo>
                        <a:pt x="157" y="112"/>
                      </a:lnTo>
                      <a:lnTo>
                        <a:pt x="160" y="112"/>
                      </a:lnTo>
                      <a:lnTo>
                        <a:pt x="160" y="112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4"/>
                      </a:lnTo>
                      <a:lnTo>
                        <a:pt x="161" y="115"/>
                      </a:lnTo>
                      <a:lnTo>
                        <a:pt x="160" y="115"/>
                      </a:lnTo>
                      <a:lnTo>
                        <a:pt x="160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lnTo>
                        <a:pt x="157" y="116"/>
                      </a:lnTo>
                      <a:lnTo>
                        <a:pt x="157" y="117"/>
                      </a:lnTo>
                      <a:lnTo>
                        <a:pt x="156" y="117"/>
                      </a:lnTo>
                      <a:lnTo>
                        <a:pt x="156" y="119"/>
                      </a:lnTo>
                      <a:lnTo>
                        <a:pt x="154" y="119"/>
                      </a:lnTo>
                      <a:lnTo>
                        <a:pt x="154" y="119"/>
                      </a:lnTo>
                      <a:lnTo>
                        <a:pt x="154" y="120"/>
                      </a:lnTo>
                      <a:lnTo>
                        <a:pt x="152" y="120"/>
                      </a:lnTo>
                      <a:lnTo>
                        <a:pt x="150" y="120"/>
                      </a:lnTo>
                      <a:lnTo>
                        <a:pt x="148" y="117"/>
                      </a:lnTo>
                      <a:lnTo>
                        <a:pt x="147" y="120"/>
                      </a:lnTo>
                      <a:lnTo>
                        <a:pt x="147" y="120"/>
                      </a:lnTo>
                      <a:lnTo>
                        <a:pt x="146" y="120"/>
                      </a:lnTo>
                      <a:lnTo>
                        <a:pt x="144" y="123"/>
                      </a:lnTo>
                      <a:lnTo>
                        <a:pt x="142" y="123"/>
                      </a:lnTo>
                      <a:lnTo>
                        <a:pt x="139" y="127"/>
                      </a:lnTo>
                      <a:lnTo>
                        <a:pt x="139" y="127"/>
                      </a:lnTo>
                      <a:lnTo>
                        <a:pt x="138" y="127"/>
                      </a:lnTo>
                      <a:lnTo>
                        <a:pt x="137" y="127"/>
                      </a:lnTo>
                      <a:lnTo>
                        <a:pt x="135" y="127"/>
                      </a:lnTo>
                      <a:lnTo>
                        <a:pt x="134" y="121"/>
                      </a:lnTo>
                      <a:lnTo>
                        <a:pt x="135" y="121"/>
                      </a:lnTo>
                      <a:lnTo>
                        <a:pt x="135" y="119"/>
                      </a:lnTo>
                      <a:lnTo>
                        <a:pt x="134" y="117"/>
                      </a:lnTo>
                      <a:lnTo>
                        <a:pt x="133" y="117"/>
                      </a:lnTo>
                      <a:lnTo>
                        <a:pt x="131" y="117"/>
                      </a:lnTo>
                      <a:lnTo>
                        <a:pt x="131" y="117"/>
                      </a:lnTo>
                      <a:lnTo>
                        <a:pt x="130" y="119"/>
                      </a:lnTo>
                      <a:lnTo>
                        <a:pt x="129" y="119"/>
                      </a:lnTo>
                      <a:lnTo>
                        <a:pt x="127" y="117"/>
                      </a:lnTo>
                      <a:lnTo>
                        <a:pt x="126" y="117"/>
                      </a:lnTo>
                      <a:lnTo>
                        <a:pt x="126" y="117"/>
                      </a:lnTo>
                      <a:lnTo>
                        <a:pt x="126" y="116"/>
                      </a:lnTo>
                      <a:lnTo>
                        <a:pt x="126" y="115"/>
                      </a:lnTo>
                      <a:lnTo>
                        <a:pt x="126" y="115"/>
                      </a:lnTo>
                      <a:lnTo>
                        <a:pt x="125" y="115"/>
                      </a:lnTo>
                      <a:lnTo>
                        <a:pt x="123" y="112"/>
                      </a:lnTo>
                      <a:lnTo>
                        <a:pt x="123" y="112"/>
                      </a:lnTo>
                      <a:lnTo>
                        <a:pt x="123" y="114"/>
                      </a:lnTo>
                      <a:lnTo>
                        <a:pt x="125" y="115"/>
                      </a:lnTo>
                      <a:lnTo>
                        <a:pt x="125" y="116"/>
                      </a:lnTo>
                      <a:lnTo>
                        <a:pt x="125" y="117"/>
                      </a:lnTo>
                      <a:lnTo>
                        <a:pt x="123" y="119"/>
                      </a:lnTo>
                      <a:lnTo>
                        <a:pt x="118" y="120"/>
                      </a:lnTo>
                      <a:lnTo>
                        <a:pt x="118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16" y="119"/>
                      </a:lnTo>
                      <a:lnTo>
                        <a:pt x="106" y="120"/>
                      </a:lnTo>
                      <a:lnTo>
                        <a:pt x="106" y="117"/>
                      </a:lnTo>
                      <a:lnTo>
                        <a:pt x="106" y="117"/>
                      </a:lnTo>
                      <a:lnTo>
                        <a:pt x="108" y="115"/>
                      </a:lnTo>
                      <a:lnTo>
                        <a:pt x="106" y="115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4"/>
                      </a:lnTo>
                      <a:lnTo>
                        <a:pt x="106" y="115"/>
                      </a:lnTo>
                      <a:lnTo>
                        <a:pt x="104" y="116"/>
                      </a:lnTo>
                      <a:lnTo>
                        <a:pt x="104" y="117"/>
                      </a:lnTo>
                      <a:lnTo>
                        <a:pt x="101" y="117"/>
                      </a:lnTo>
                      <a:lnTo>
                        <a:pt x="100" y="117"/>
                      </a:lnTo>
                      <a:lnTo>
                        <a:pt x="100" y="117"/>
                      </a:lnTo>
                      <a:lnTo>
                        <a:pt x="97" y="117"/>
                      </a:lnTo>
                      <a:lnTo>
                        <a:pt x="97" y="117"/>
                      </a:lnTo>
                      <a:lnTo>
                        <a:pt x="99" y="117"/>
                      </a:lnTo>
                      <a:lnTo>
                        <a:pt x="100" y="119"/>
                      </a:lnTo>
                      <a:lnTo>
                        <a:pt x="100" y="120"/>
                      </a:lnTo>
                      <a:lnTo>
                        <a:pt x="101" y="121"/>
                      </a:lnTo>
                      <a:lnTo>
                        <a:pt x="100" y="121"/>
                      </a:lnTo>
                      <a:lnTo>
                        <a:pt x="100" y="121"/>
                      </a:lnTo>
                      <a:lnTo>
                        <a:pt x="97" y="121"/>
                      </a:lnTo>
                      <a:lnTo>
                        <a:pt x="97" y="123"/>
                      </a:lnTo>
                      <a:lnTo>
                        <a:pt x="96" y="123"/>
                      </a:lnTo>
                      <a:lnTo>
                        <a:pt x="96" y="125"/>
                      </a:lnTo>
                      <a:lnTo>
                        <a:pt x="95" y="125"/>
                      </a:lnTo>
                      <a:lnTo>
                        <a:pt x="95" y="124"/>
                      </a:lnTo>
                      <a:lnTo>
                        <a:pt x="89" y="123"/>
                      </a:lnTo>
                      <a:lnTo>
                        <a:pt x="88" y="123"/>
                      </a:lnTo>
                      <a:lnTo>
                        <a:pt x="87" y="124"/>
                      </a:lnTo>
                      <a:lnTo>
                        <a:pt x="87" y="123"/>
                      </a:lnTo>
                      <a:lnTo>
                        <a:pt x="84" y="123"/>
                      </a:lnTo>
                      <a:lnTo>
                        <a:pt x="82" y="121"/>
                      </a:lnTo>
                      <a:lnTo>
                        <a:pt x="82" y="119"/>
                      </a:lnTo>
                      <a:lnTo>
                        <a:pt x="80" y="119"/>
                      </a:lnTo>
                      <a:lnTo>
                        <a:pt x="80" y="120"/>
                      </a:lnTo>
                      <a:lnTo>
                        <a:pt x="80" y="120"/>
                      </a:lnTo>
                      <a:lnTo>
                        <a:pt x="80" y="123"/>
                      </a:lnTo>
                      <a:lnTo>
                        <a:pt x="78" y="123"/>
                      </a:lnTo>
                      <a:lnTo>
                        <a:pt x="76" y="121"/>
                      </a:lnTo>
                      <a:lnTo>
                        <a:pt x="76" y="120"/>
                      </a:lnTo>
                      <a:lnTo>
                        <a:pt x="76" y="120"/>
                      </a:lnTo>
                      <a:lnTo>
                        <a:pt x="75" y="117"/>
                      </a:lnTo>
                      <a:lnTo>
                        <a:pt x="74" y="117"/>
                      </a:lnTo>
                      <a:lnTo>
                        <a:pt x="74" y="119"/>
                      </a:lnTo>
                      <a:lnTo>
                        <a:pt x="72" y="120"/>
                      </a:lnTo>
                      <a:lnTo>
                        <a:pt x="71" y="121"/>
                      </a:lnTo>
                      <a:lnTo>
                        <a:pt x="72" y="121"/>
                      </a:lnTo>
                      <a:lnTo>
                        <a:pt x="72" y="123"/>
                      </a:lnTo>
                      <a:lnTo>
                        <a:pt x="72" y="123"/>
                      </a:lnTo>
                      <a:lnTo>
                        <a:pt x="71" y="123"/>
                      </a:lnTo>
                      <a:lnTo>
                        <a:pt x="70" y="124"/>
                      </a:lnTo>
                      <a:lnTo>
                        <a:pt x="68" y="124"/>
                      </a:lnTo>
                      <a:lnTo>
                        <a:pt x="67" y="124"/>
                      </a:lnTo>
                      <a:lnTo>
                        <a:pt x="65" y="123"/>
                      </a:lnTo>
                      <a:lnTo>
                        <a:pt x="65" y="120"/>
                      </a:lnTo>
                      <a:lnTo>
                        <a:pt x="63" y="120"/>
                      </a:lnTo>
                      <a:lnTo>
                        <a:pt x="63" y="120"/>
                      </a:lnTo>
                      <a:lnTo>
                        <a:pt x="63" y="121"/>
                      </a:lnTo>
                      <a:lnTo>
                        <a:pt x="62" y="120"/>
                      </a:lnTo>
                      <a:lnTo>
                        <a:pt x="62" y="120"/>
                      </a:lnTo>
                      <a:lnTo>
                        <a:pt x="61" y="120"/>
                      </a:lnTo>
                      <a:lnTo>
                        <a:pt x="61" y="121"/>
                      </a:lnTo>
                      <a:lnTo>
                        <a:pt x="61" y="121"/>
                      </a:lnTo>
                      <a:lnTo>
                        <a:pt x="61" y="123"/>
                      </a:lnTo>
                      <a:lnTo>
                        <a:pt x="58" y="123"/>
                      </a:lnTo>
                      <a:lnTo>
                        <a:pt x="57" y="120"/>
                      </a:lnTo>
                      <a:lnTo>
                        <a:pt x="55" y="119"/>
                      </a:lnTo>
                      <a:lnTo>
                        <a:pt x="54" y="116"/>
                      </a:lnTo>
                      <a:lnTo>
                        <a:pt x="57" y="115"/>
                      </a:lnTo>
                      <a:lnTo>
                        <a:pt x="57" y="115"/>
                      </a:lnTo>
                      <a:lnTo>
                        <a:pt x="58" y="115"/>
                      </a:lnTo>
                      <a:lnTo>
                        <a:pt x="61" y="112"/>
                      </a:lnTo>
                      <a:lnTo>
                        <a:pt x="62" y="112"/>
                      </a:lnTo>
                      <a:lnTo>
                        <a:pt x="62" y="111"/>
                      </a:lnTo>
                      <a:lnTo>
                        <a:pt x="65" y="111"/>
                      </a:lnTo>
                      <a:lnTo>
                        <a:pt x="65" y="110"/>
                      </a:lnTo>
                      <a:lnTo>
                        <a:pt x="66" y="110"/>
                      </a:lnTo>
                      <a:lnTo>
                        <a:pt x="66" y="110"/>
                      </a:lnTo>
                      <a:lnTo>
                        <a:pt x="72" y="110"/>
                      </a:lnTo>
                      <a:lnTo>
                        <a:pt x="72" y="108"/>
                      </a:lnTo>
                      <a:lnTo>
                        <a:pt x="78" y="108"/>
                      </a:lnTo>
                      <a:lnTo>
                        <a:pt x="78" y="104"/>
                      </a:lnTo>
                      <a:lnTo>
                        <a:pt x="75" y="103"/>
                      </a:lnTo>
                      <a:lnTo>
                        <a:pt x="74" y="103"/>
                      </a:lnTo>
                      <a:lnTo>
                        <a:pt x="72" y="102"/>
                      </a:lnTo>
                      <a:lnTo>
                        <a:pt x="71" y="100"/>
                      </a:lnTo>
                      <a:lnTo>
                        <a:pt x="71" y="99"/>
                      </a:lnTo>
                      <a:lnTo>
                        <a:pt x="71" y="98"/>
                      </a:lnTo>
                      <a:lnTo>
                        <a:pt x="71" y="98"/>
                      </a:lnTo>
                      <a:lnTo>
                        <a:pt x="70" y="98"/>
                      </a:lnTo>
                      <a:lnTo>
                        <a:pt x="80" y="97"/>
                      </a:lnTo>
                      <a:lnTo>
                        <a:pt x="80" y="97"/>
                      </a:lnTo>
                      <a:lnTo>
                        <a:pt x="84" y="95"/>
                      </a:lnTo>
                      <a:lnTo>
                        <a:pt x="84" y="97"/>
                      </a:lnTo>
                      <a:lnTo>
                        <a:pt x="87" y="97"/>
                      </a:lnTo>
                      <a:lnTo>
                        <a:pt x="89" y="98"/>
                      </a:lnTo>
                      <a:lnTo>
                        <a:pt x="92" y="100"/>
                      </a:lnTo>
                      <a:lnTo>
                        <a:pt x="96" y="100"/>
                      </a:lnTo>
                      <a:lnTo>
                        <a:pt x="96" y="102"/>
                      </a:lnTo>
                      <a:lnTo>
                        <a:pt x="97" y="103"/>
                      </a:lnTo>
                      <a:lnTo>
                        <a:pt x="99" y="106"/>
                      </a:lnTo>
                      <a:lnTo>
                        <a:pt x="100" y="104"/>
                      </a:lnTo>
                      <a:lnTo>
                        <a:pt x="100" y="104"/>
                      </a:lnTo>
                      <a:lnTo>
                        <a:pt x="101" y="104"/>
                      </a:lnTo>
                      <a:lnTo>
                        <a:pt x="102" y="106"/>
                      </a:lnTo>
                      <a:lnTo>
                        <a:pt x="104" y="106"/>
                      </a:lnTo>
                      <a:lnTo>
                        <a:pt x="104" y="104"/>
                      </a:lnTo>
                      <a:lnTo>
                        <a:pt x="108" y="104"/>
                      </a:lnTo>
                      <a:lnTo>
                        <a:pt x="108" y="106"/>
                      </a:lnTo>
                      <a:lnTo>
                        <a:pt x="109" y="106"/>
                      </a:lnTo>
                      <a:lnTo>
                        <a:pt x="109" y="106"/>
                      </a:lnTo>
                      <a:lnTo>
                        <a:pt x="110" y="107"/>
                      </a:lnTo>
                      <a:lnTo>
                        <a:pt x="110" y="104"/>
                      </a:lnTo>
                      <a:lnTo>
                        <a:pt x="112" y="104"/>
                      </a:lnTo>
                      <a:lnTo>
                        <a:pt x="112" y="104"/>
                      </a:lnTo>
                      <a:lnTo>
                        <a:pt x="114" y="104"/>
                      </a:lnTo>
                      <a:lnTo>
                        <a:pt x="114" y="103"/>
                      </a:lnTo>
                      <a:lnTo>
                        <a:pt x="114" y="103"/>
                      </a:lnTo>
                      <a:lnTo>
                        <a:pt x="114" y="100"/>
                      </a:lnTo>
                      <a:lnTo>
                        <a:pt x="116" y="99"/>
                      </a:lnTo>
                      <a:lnTo>
                        <a:pt x="117" y="99"/>
                      </a:lnTo>
                      <a:lnTo>
                        <a:pt x="116" y="99"/>
                      </a:lnTo>
                      <a:lnTo>
                        <a:pt x="113" y="100"/>
                      </a:lnTo>
                      <a:lnTo>
                        <a:pt x="112" y="100"/>
                      </a:lnTo>
                      <a:lnTo>
                        <a:pt x="108" y="100"/>
                      </a:lnTo>
                      <a:lnTo>
                        <a:pt x="108" y="99"/>
                      </a:lnTo>
                      <a:lnTo>
                        <a:pt x="108" y="98"/>
                      </a:lnTo>
                      <a:lnTo>
                        <a:pt x="106" y="98"/>
                      </a:lnTo>
                      <a:lnTo>
                        <a:pt x="105" y="98"/>
                      </a:lnTo>
                      <a:lnTo>
                        <a:pt x="105" y="98"/>
                      </a:lnTo>
                      <a:lnTo>
                        <a:pt x="105" y="99"/>
                      </a:lnTo>
                      <a:lnTo>
                        <a:pt x="104" y="100"/>
                      </a:lnTo>
                      <a:lnTo>
                        <a:pt x="102" y="99"/>
                      </a:lnTo>
                      <a:lnTo>
                        <a:pt x="102" y="98"/>
                      </a:lnTo>
                      <a:lnTo>
                        <a:pt x="101" y="97"/>
                      </a:lnTo>
                      <a:lnTo>
                        <a:pt x="101" y="95"/>
                      </a:lnTo>
                      <a:lnTo>
                        <a:pt x="99" y="95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99" y="94"/>
                      </a:lnTo>
                      <a:lnTo>
                        <a:pt x="100" y="93"/>
                      </a:lnTo>
                      <a:lnTo>
                        <a:pt x="100" y="93"/>
                      </a:lnTo>
                      <a:lnTo>
                        <a:pt x="101" y="91"/>
                      </a:lnTo>
                      <a:lnTo>
                        <a:pt x="102" y="91"/>
                      </a:lnTo>
                      <a:lnTo>
                        <a:pt x="102" y="90"/>
                      </a:lnTo>
                      <a:lnTo>
                        <a:pt x="101" y="90"/>
                      </a:lnTo>
                      <a:lnTo>
                        <a:pt x="101" y="89"/>
                      </a:lnTo>
                      <a:lnTo>
                        <a:pt x="102" y="89"/>
                      </a:lnTo>
                      <a:lnTo>
                        <a:pt x="102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1" y="86"/>
                      </a:lnTo>
                      <a:lnTo>
                        <a:pt x="100" y="86"/>
                      </a:lnTo>
                      <a:lnTo>
                        <a:pt x="99" y="89"/>
                      </a:lnTo>
                      <a:lnTo>
                        <a:pt x="97" y="90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96" y="91"/>
                      </a:lnTo>
                      <a:lnTo>
                        <a:pt x="87" y="93"/>
                      </a:lnTo>
                      <a:lnTo>
                        <a:pt x="85" y="91"/>
                      </a:lnTo>
                      <a:lnTo>
                        <a:pt x="87" y="91"/>
                      </a:lnTo>
                      <a:lnTo>
                        <a:pt x="87" y="90"/>
                      </a:lnTo>
                      <a:lnTo>
                        <a:pt x="87" y="90"/>
                      </a:lnTo>
                      <a:lnTo>
                        <a:pt x="85" y="90"/>
                      </a:lnTo>
                      <a:lnTo>
                        <a:pt x="85" y="91"/>
                      </a:lnTo>
                      <a:lnTo>
                        <a:pt x="83" y="91"/>
                      </a:lnTo>
                      <a:lnTo>
                        <a:pt x="82" y="93"/>
                      </a:lnTo>
                      <a:lnTo>
                        <a:pt x="80" y="93"/>
                      </a:lnTo>
                      <a:lnTo>
                        <a:pt x="79" y="93"/>
                      </a:lnTo>
                      <a:lnTo>
                        <a:pt x="78" y="94"/>
                      </a:lnTo>
                      <a:lnTo>
                        <a:pt x="76" y="94"/>
                      </a:lnTo>
                      <a:lnTo>
                        <a:pt x="75" y="94"/>
                      </a:lnTo>
                      <a:lnTo>
                        <a:pt x="74" y="94"/>
                      </a:lnTo>
                      <a:lnTo>
                        <a:pt x="74" y="94"/>
                      </a:lnTo>
                      <a:lnTo>
                        <a:pt x="72" y="94"/>
                      </a:lnTo>
                      <a:lnTo>
                        <a:pt x="72" y="89"/>
                      </a:lnTo>
                      <a:lnTo>
                        <a:pt x="72" y="89"/>
                      </a:lnTo>
                      <a:lnTo>
                        <a:pt x="72" y="87"/>
                      </a:lnTo>
                      <a:lnTo>
                        <a:pt x="74" y="87"/>
                      </a:lnTo>
                      <a:lnTo>
                        <a:pt x="75" y="83"/>
                      </a:lnTo>
                      <a:lnTo>
                        <a:pt x="80" y="85"/>
                      </a:lnTo>
                      <a:lnTo>
                        <a:pt x="80" y="83"/>
                      </a:lnTo>
                      <a:lnTo>
                        <a:pt x="82" y="83"/>
                      </a:lnTo>
                      <a:lnTo>
                        <a:pt x="82" y="82"/>
                      </a:lnTo>
                      <a:lnTo>
                        <a:pt x="84" y="82"/>
                      </a:lnTo>
                      <a:lnTo>
                        <a:pt x="84" y="82"/>
                      </a:lnTo>
                      <a:lnTo>
                        <a:pt x="87" y="81"/>
                      </a:lnTo>
                      <a:lnTo>
                        <a:pt x="87" y="81"/>
                      </a:lnTo>
                      <a:lnTo>
                        <a:pt x="89" y="81"/>
                      </a:lnTo>
                      <a:lnTo>
                        <a:pt x="89" y="79"/>
                      </a:lnTo>
                      <a:lnTo>
                        <a:pt x="91" y="79"/>
                      </a:lnTo>
                      <a:lnTo>
                        <a:pt x="91" y="79"/>
                      </a:lnTo>
                      <a:lnTo>
                        <a:pt x="93" y="79"/>
                      </a:lnTo>
                      <a:lnTo>
                        <a:pt x="93" y="78"/>
                      </a:lnTo>
                      <a:lnTo>
                        <a:pt x="96" y="79"/>
                      </a:lnTo>
                      <a:lnTo>
                        <a:pt x="96" y="81"/>
                      </a:lnTo>
                      <a:lnTo>
                        <a:pt x="97" y="81"/>
                      </a:lnTo>
                      <a:lnTo>
                        <a:pt x="100" y="81"/>
                      </a:lnTo>
                      <a:lnTo>
                        <a:pt x="102" y="79"/>
                      </a:lnTo>
                      <a:lnTo>
                        <a:pt x="104" y="79"/>
                      </a:lnTo>
                      <a:lnTo>
                        <a:pt x="109" y="79"/>
                      </a:lnTo>
                      <a:lnTo>
                        <a:pt x="109" y="81"/>
                      </a:lnTo>
                      <a:lnTo>
                        <a:pt x="118" y="81"/>
                      </a:lnTo>
                      <a:lnTo>
                        <a:pt x="118" y="81"/>
                      </a:lnTo>
                      <a:lnTo>
                        <a:pt x="119" y="81"/>
                      </a:lnTo>
                      <a:lnTo>
                        <a:pt x="121" y="82"/>
                      </a:lnTo>
                      <a:lnTo>
                        <a:pt x="121" y="81"/>
                      </a:lnTo>
                      <a:lnTo>
                        <a:pt x="121" y="81"/>
                      </a:lnTo>
                      <a:lnTo>
                        <a:pt x="121" y="79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21" y="78"/>
                      </a:lnTo>
                      <a:lnTo>
                        <a:pt x="119" y="78"/>
                      </a:lnTo>
                      <a:lnTo>
                        <a:pt x="114" y="78"/>
                      </a:lnTo>
                      <a:lnTo>
                        <a:pt x="108" y="78"/>
                      </a:lnTo>
                      <a:lnTo>
                        <a:pt x="101" y="77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1" y="76"/>
                      </a:lnTo>
                      <a:lnTo>
                        <a:pt x="102" y="76"/>
                      </a:lnTo>
                      <a:lnTo>
                        <a:pt x="102" y="76"/>
                      </a:lnTo>
                      <a:lnTo>
                        <a:pt x="104" y="74"/>
                      </a:lnTo>
                      <a:lnTo>
                        <a:pt x="106" y="74"/>
                      </a:lnTo>
                      <a:lnTo>
                        <a:pt x="109" y="74"/>
                      </a:lnTo>
                      <a:lnTo>
                        <a:pt x="110" y="74"/>
                      </a:lnTo>
                      <a:lnTo>
                        <a:pt x="110" y="74"/>
                      </a:lnTo>
                      <a:lnTo>
                        <a:pt x="109" y="73"/>
                      </a:lnTo>
                      <a:lnTo>
                        <a:pt x="108" y="70"/>
                      </a:lnTo>
                      <a:lnTo>
                        <a:pt x="106" y="70"/>
                      </a:lnTo>
                      <a:lnTo>
                        <a:pt x="105" y="73"/>
                      </a:lnTo>
                      <a:lnTo>
                        <a:pt x="102" y="72"/>
                      </a:lnTo>
                      <a:lnTo>
                        <a:pt x="102" y="70"/>
                      </a:lnTo>
                      <a:lnTo>
                        <a:pt x="101" y="70"/>
                      </a:lnTo>
                      <a:lnTo>
                        <a:pt x="101" y="69"/>
                      </a:lnTo>
                      <a:lnTo>
                        <a:pt x="101" y="69"/>
                      </a:lnTo>
                      <a:lnTo>
                        <a:pt x="100" y="66"/>
                      </a:lnTo>
                      <a:lnTo>
                        <a:pt x="100" y="65"/>
                      </a:lnTo>
                      <a:lnTo>
                        <a:pt x="99" y="65"/>
                      </a:lnTo>
                      <a:lnTo>
                        <a:pt x="96" y="64"/>
                      </a:lnTo>
                      <a:lnTo>
                        <a:pt x="96" y="65"/>
                      </a:lnTo>
                      <a:lnTo>
                        <a:pt x="97" y="65"/>
                      </a:lnTo>
                      <a:lnTo>
                        <a:pt x="99" y="66"/>
                      </a:lnTo>
                      <a:lnTo>
                        <a:pt x="99" y="68"/>
                      </a:lnTo>
                      <a:lnTo>
                        <a:pt x="99" y="69"/>
                      </a:lnTo>
                      <a:lnTo>
                        <a:pt x="100" y="69"/>
                      </a:lnTo>
                      <a:lnTo>
                        <a:pt x="101" y="73"/>
                      </a:lnTo>
                      <a:lnTo>
                        <a:pt x="100" y="73"/>
                      </a:lnTo>
                      <a:lnTo>
                        <a:pt x="100" y="74"/>
                      </a:lnTo>
                      <a:lnTo>
                        <a:pt x="99" y="74"/>
                      </a:lnTo>
                      <a:lnTo>
                        <a:pt x="97" y="74"/>
                      </a:lnTo>
                      <a:lnTo>
                        <a:pt x="96" y="76"/>
                      </a:lnTo>
                      <a:lnTo>
                        <a:pt x="96" y="77"/>
                      </a:lnTo>
                      <a:lnTo>
                        <a:pt x="93" y="77"/>
                      </a:lnTo>
                      <a:lnTo>
                        <a:pt x="93" y="77"/>
                      </a:lnTo>
                      <a:lnTo>
                        <a:pt x="91" y="77"/>
                      </a:lnTo>
                      <a:lnTo>
                        <a:pt x="91" y="78"/>
                      </a:lnTo>
                      <a:lnTo>
                        <a:pt x="89" y="78"/>
                      </a:lnTo>
                      <a:lnTo>
                        <a:pt x="89" y="77"/>
                      </a:lnTo>
                      <a:lnTo>
                        <a:pt x="83" y="78"/>
                      </a:lnTo>
                      <a:lnTo>
                        <a:pt x="83" y="78"/>
                      </a:lnTo>
                      <a:lnTo>
                        <a:pt x="82" y="78"/>
                      </a:lnTo>
                      <a:lnTo>
                        <a:pt x="82" y="79"/>
                      </a:lnTo>
                      <a:lnTo>
                        <a:pt x="79" y="77"/>
                      </a:lnTo>
                      <a:lnTo>
                        <a:pt x="79" y="78"/>
                      </a:lnTo>
                      <a:lnTo>
                        <a:pt x="79" y="78"/>
                      </a:lnTo>
                      <a:lnTo>
                        <a:pt x="78" y="79"/>
                      </a:lnTo>
                      <a:lnTo>
                        <a:pt x="76" y="79"/>
                      </a:lnTo>
                      <a:lnTo>
                        <a:pt x="76" y="79"/>
                      </a:lnTo>
                      <a:lnTo>
                        <a:pt x="75" y="79"/>
                      </a:lnTo>
                      <a:lnTo>
                        <a:pt x="75" y="82"/>
                      </a:lnTo>
                      <a:lnTo>
                        <a:pt x="74" y="82"/>
                      </a:lnTo>
                      <a:lnTo>
                        <a:pt x="72" y="82"/>
                      </a:lnTo>
                      <a:lnTo>
                        <a:pt x="71" y="82"/>
                      </a:lnTo>
                      <a:lnTo>
                        <a:pt x="71" y="82"/>
                      </a:lnTo>
                      <a:lnTo>
                        <a:pt x="70" y="82"/>
                      </a:lnTo>
                      <a:lnTo>
                        <a:pt x="71" y="79"/>
                      </a:lnTo>
                      <a:lnTo>
                        <a:pt x="71" y="78"/>
                      </a:lnTo>
                      <a:lnTo>
                        <a:pt x="70" y="78"/>
                      </a:lnTo>
                      <a:lnTo>
                        <a:pt x="70" y="78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79"/>
                      </a:lnTo>
                      <a:lnTo>
                        <a:pt x="70" y="81"/>
                      </a:lnTo>
                      <a:lnTo>
                        <a:pt x="68" y="81"/>
                      </a:lnTo>
                      <a:lnTo>
                        <a:pt x="68" y="82"/>
                      </a:lnTo>
                      <a:lnTo>
                        <a:pt x="67" y="82"/>
                      </a:lnTo>
                      <a:lnTo>
                        <a:pt x="67" y="83"/>
                      </a:lnTo>
                      <a:lnTo>
                        <a:pt x="68" y="83"/>
                      </a:lnTo>
                      <a:lnTo>
                        <a:pt x="68" y="83"/>
                      </a:lnTo>
                      <a:lnTo>
                        <a:pt x="68" y="85"/>
                      </a:lnTo>
                      <a:lnTo>
                        <a:pt x="67" y="86"/>
                      </a:lnTo>
                      <a:lnTo>
                        <a:pt x="65" y="86"/>
                      </a:lnTo>
                      <a:lnTo>
                        <a:pt x="62" y="86"/>
                      </a:lnTo>
                      <a:lnTo>
                        <a:pt x="61" y="86"/>
                      </a:lnTo>
                      <a:lnTo>
                        <a:pt x="59" y="87"/>
                      </a:lnTo>
                      <a:lnTo>
                        <a:pt x="59" y="89"/>
                      </a:lnTo>
                      <a:lnTo>
                        <a:pt x="58" y="90"/>
                      </a:lnTo>
                      <a:lnTo>
                        <a:pt x="58" y="90"/>
                      </a:lnTo>
                      <a:lnTo>
                        <a:pt x="58" y="93"/>
                      </a:lnTo>
                      <a:lnTo>
                        <a:pt x="55" y="93"/>
                      </a:lnTo>
                      <a:lnTo>
                        <a:pt x="55" y="91"/>
                      </a:lnTo>
                      <a:lnTo>
                        <a:pt x="54" y="90"/>
                      </a:lnTo>
                      <a:lnTo>
                        <a:pt x="54" y="91"/>
                      </a:lnTo>
                      <a:lnTo>
                        <a:pt x="55" y="91"/>
                      </a:lnTo>
                      <a:lnTo>
                        <a:pt x="55" y="94"/>
                      </a:lnTo>
                      <a:lnTo>
                        <a:pt x="54" y="93"/>
                      </a:lnTo>
                      <a:lnTo>
                        <a:pt x="53" y="93"/>
                      </a:lnTo>
                      <a:lnTo>
                        <a:pt x="51" y="93"/>
                      </a:lnTo>
                      <a:lnTo>
                        <a:pt x="50" y="93"/>
                      </a:lnTo>
                      <a:lnTo>
                        <a:pt x="49" y="90"/>
                      </a:lnTo>
                      <a:lnTo>
                        <a:pt x="47" y="90"/>
                      </a:lnTo>
                      <a:lnTo>
                        <a:pt x="46" y="90"/>
                      </a:lnTo>
                      <a:lnTo>
                        <a:pt x="46" y="93"/>
                      </a:lnTo>
                      <a:lnTo>
                        <a:pt x="44" y="93"/>
                      </a:lnTo>
                      <a:lnTo>
                        <a:pt x="44" y="94"/>
                      </a:lnTo>
                      <a:lnTo>
                        <a:pt x="42" y="94"/>
                      </a:lnTo>
                      <a:lnTo>
                        <a:pt x="42" y="94"/>
                      </a:lnTo>
                      <a:lnTo>
                        <a:pt x="33" y="94"/>
                      </a:lnTo>
                      <a:lnTo>
                        <a:pt x="32" y="91"/>
                      </a:lnTo>
                      <a:lnTo>
                        <a:pt x="33" y="90"/>
                      </a:lnTo>
                      <a:lnTo>
                        <a:pt x="36" y="90"/>
                      </a:lnTo>
                      <a:lnTo>
                        <a:pt x="36" y="89"/>
                      </a:lnTo>
                      <a:lnTo>
                        <a:pt x="33" y="89"/>
                      </a:lnTo>
                      <a:lnTo>
                        <a:pt x="33" y="87"/>
                      </a:lnTo>
                      <a:lnTo>
                        <a:pt x="32" y="87"/>
                      </a:lnTo>
                      <a:lnTo>
                        <a:pt x="32" y="86"/>
                      </a:lnTo>
                      <a:lnTo>
                        <a:pt x="32" y="85"/>
                      </a:lnTo>
                      <a:lnTo>
                        <a:pt x="29" y="85"/>
                      </a:lnTo>
                      <a:lnTo>
                        <a:pt x="29" y="83"/>
                      </a:lnTo>
                      <a:lnTo>
                        <a:pt x="29" y="82"/>
                      </a:lnTo>
                      <a:lnTo>
                        <a:pt x="28" y="81"/>
                      </a:lnTo>
                      <a:lnTo>
                        <a:pt x="28" y="79"/>
                      </a:lnTo>
                      <a:lnTo>
                        <a:pt x="28" y="79"/>
                      </a:lnTo>
                      <a:lnTo>
                        <a:pt x="30" y="79"/>
                      </a:lnTo>
                      <a:lnTo>
                        <a:pt x="30" y="78"/>
                      </a:lnTo>
                      <a:lnTo>
                        <a:pt x="32" y="78"/>
                      </a:lnTo>
                      <a:lnTo>
                        <a:pt x="32" y="78"/>
                      </a:lnTo>
                      <a:lnTo>
                        <a:pt x="34" y="78"/>
                      </a:lnTo>
                      <a:lnTo>
                        <a:pt x="34" y="77"/>
                      </a:lnTo>
                      <a:lnTo>
                        <a:pt x="36" y="77"/>
                      </a:lnTo>
                      <a:lnTo>
                        <a:pt x="36" y="77"/>
                      </a:lnTo>
                      <a:lnTo>
                        <a:pt x="41" y="77"/>
                      </a:lnTo>
                      <a:lnTo>
                        <a:pt x="41" y="74"/>
                      </a:lnTo>
                      <a:lnTo>
                        <a:pt x="33" y="74"/>
                      </a:lnTo>
                      <a:lnTo>
                        <a:pt x="30" y="77"/>
                      </a:lnTo>
                      <a:lnTo>
                        <a:pt x="29" y="77"/>
                      </a:lnTo>
                      <a:lnTo>
                        <a:pt x="29" y="77"/>
                      </a:lnTo>
                      <a:lnTo>
                        <a:pt x="28" y="77"/>
                      </a:lnTo>
                      <a:lnTo>
                        <a:pt x="25" y="77"/>
                      </a:lnTo>
                      <a:lnTo>
                        <a:pt x="24" y="77"/>
                      </a:lnTo>
                      <a:lnTo>
                        <a:pt x="23" y="77"/>
                      </a:lnTo>
                      <a:lnTo>
                        <a:pt x="17" y="77"/>
                      </a:lnTo>
                      <a:lnTo>
                        <a:pt x="17" y="76"/>
                      </a:lnTo>
                      <a:lnTo>
                        <a:pt x="17" y="76"/>
                      </a:lnTo>
                      <a:lnTo>
                        <a:pt x="16" y="74"/>
                      </a:lnTo>
                      <a:lnTo>
                        <a:pt x="20" y="73"/>
                      </a:lnTo>
                      <a:lnTo>
                        <a:pt x="24" y="73"/>
                      </a:lnTo>
                      <a:lnTo>
                        <a:pt x="27" y="73"/>
                      </a:lnTo>
                      <a:lnTo>
                        <a:pt x="27" y="73"/>
                      </a:lnTo>
                      <a:lnTo>
                        <a:pt x="28" y="73"/>
                      </a:lnTo>
                      <a:lnTo>
                        <a:pt x="28" y="72"/>
                      </a:lnTo>
                      <a:lnTo>
                        <a:pt x="21" y="72"/>
                      </a:lnTo>
                      <a:lnTo>
                        <a:pt x="19" y="72"/>
                      </a:lnTo>
                      <a:lnTo>
                        <a:pt x="15" y="70"/>
                      </a:lnTo>
                      <a:lnTo>
                        <a:pt x="15" y="69"/>
                      </a:lnTo>
                      <a:lnTo>
                        <a:pt x="13" y="69"/>
                      </a:lnTo>
                      <a:lnTo>
                        <a:pt x="12" y="68"/>
                      </a:lnTo>
                      <a:lnTo>
                        <a:pt x="11" y="66"/>
                      </a:lnTo>
                      <a:lnTo>
                        <a:pt x="10" y="66"/>
                      </a:lnTo>
                      <a:lnTo>
                        <a:pt x="10" y="66"/>
                      </a:lnTo>
                      <a:lnTo>
                        <a:pt x="10" y="65"/>
                      </a:lnTo>
                      <a:lnTo>
                        <a:pt x="10" y="65"/>
                      </a:lnTo>
                      <a:lnTo>
                        <a:pt x="10" y="62"/>
                      </a:lnTo>
                      <a:lnTo>
                        <a:pt x="8" y="62"/>
                      </a:lnTo>
                      <a:lnTo>
                        <a:pt x="10" y="60"/>
                      </a:lnTo>
                      <a:lnTo>
                        <a:pt x="12" y="60"/>
                      </a:lnTo>
                      <a:lnTo>
                        <a:pt x="15" y="60"/>
                      </a:lnTo>
                      <a:lnTo>
                        <a:pt x="16" y="61"/>
                      </a:lnTo>
                      <a:lnTo>
                        <a:pt x="16" y="61"/>
                      </a:lnTo>
                      <a:lnTo>
                        <a:pt x="27" y="62"/>
                      </a:lnTo>
                      <a:lnTo>
                        <a:pt x="27" y="61"/>
                      </a:lnTo>
                      <a:lnTo>
                        <a:pt x="25" y="60"/>
                      </a:lnTo>
                      <a:lnTo>
                        <a:pt x="24" y="59"/>
                      </a:lnTo>
                      <a:lnTo>
                        <a:pt x="23" y="60"/>
                      </a:lnTo>
                      <a:lnTo>
                        <a:pt x="21" y="60"/>
                      </a:lnTo>
                      <a:lnTo>
                        <a:pt x="19" y="60"/>
                      </a:lnTo>
                      <a:lnTo>
                        <a:pt x="19" y="56"/>
                      </a:lnTo>
                      <a:lnTo>
                        <a:pt x="17" y="56"/>
                      </a:lnTo>
                      <a:lnTo>
                        <a:pt x="17" y="57"/>
                      </a:lnTo>
                      <a:lnTo>
                        <a:pt x="17" y="57"/>
                      </a:lnTo>
                      <a:lnTo>
                        <a:pt x="16" y="59"/>
                      </a:lnTo>
                      <a:lnTo>
                        <a:pt x="16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3" y="59"/>
                      </a:lnTo>
                      <a:lnTo>
                        <a:pt x="12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11" y="59"/>
                      </a:lnTo>
                      <a:lnTo>
                        <a:pt x="6" y="57"/>
                      </a:lnTo>
                      <a:lnTo>
                        <a:pt x="6" y="57"/>
                      </a:lnTo>
                      <a:lnTo>
                        <a:pt x="4" y="57"/>
                      </a:lnTo>
                      <a:lnTo>
                        <a:pt x="4" y="56"/>
                      </a:lnTo>
                      <a:lnTo>
                        <a:pt x="7" y="56"/>
                      </a:lnTo>
                      <a:lnTo>
                        <a:pt x="8" y="55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1" y="55"/>
                      </a:lnTo>
                      <a:lnTo>
                        <a:pt x="10" y="53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8" y="52"/>
                      </a:lnTo>
                      <a:lnTo>
                        <a:pt x="10" y="52"/>
                      </a:lnTo>
                      <a:lnTo>
                        <a:pt x="11" y="51"/>
                      </a:lnTo>
                      <a:lnTo>
                        <a:pt x="15" y="51"/>
                      </a:lnTo>
                      <a:lnTo>
                        <a:pt x="19" y="49"/>
                      </a:lnTo>
                      <a:lnTo>
                        <a:pt x="23" y="49"/>
                      </a:lnTo>
                      <a:lnTo>
                        <a:pt x="24" y="49"/>
                      </a:lnTo>
                      <a:lnTo>
                        <a:pt x="23" y="48"/>
                      </a:lnTo>
                      <a:lnTo>
                        <a:pt x="23" y="48"/>
                      </a:lnTo>
                      <a:lnTo>
                        <a:pt x="23" y="47"/>
                      </a:lnTo>
                      <a:lnTo>
                        <a:pt x="21" y="47"/>
                      </a:lnTo>
                      <a:lnTo>
                        <a:pt x="21" y="44"/>
                      </a:lnTo>
                      <a:lnTo>
                        <a:pt x="21" y="44"/>
                      </a:lnTo>
                      <a:lnTo>
                        <a:pt x="21" y="43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4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20" y="45"/>
                      </a:lnTo>
                      <a:lnTo>
                        <a:pt x="12" y="45"/>
                      </a:lnTo>
                      <a:lnTo>
                        <a:pt x="12" y="45"/>
                      </a:lnTo>
                      <a:lnTo>
                        <a:pt x="11" y="44"/>
                      </a:lnTo>
                      <a:lnTo>
                        <a:pt x="10" y="43"/>
                      </a:lnTo>
                      <a:lnTo>
                        <a:pt x="10" y="43"/>
                      </a:lnTo>
                      <a:lnTo>
                        <a:pt x="10" y="44"/>
                      </a:lnTo>
                      <a:lnTo>
                        <a:pt x="8" y="44"/>
                      </a:lnTo>
                      <a:lnTo>
                        <a:pt x="7" y="45"/>
                      </a:lnTo>
                      <a:lnTo>
                        <a:pt x="7" y="45"/>
                      </a:lnTo>
                      <a:lnTo>
                        <a:pt x="4" y="45"/>
                      </a:lnTo>
                      <a:lnTo>
                        <a:pt x="4" y="44"/>
                      </a:lnTo>
                      <a:lnTo>
                        <a:pt x="0" y="44"/>
                      </a:lnTo>
                      <a:lnTo>
                        <a:pt x="0" y="43"/>
                      </a:lnTo>
                      <a:lnTo>
                        <a:pt x="0" y="40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4" y="40"/>
                      </a:lnTo>
                      <a:lnTo>
                        <a:pt x="6" y="40"/>
                      </a:lnTo>
                      <a:lnTo>
                        <a:pt x="7" y="40"/>
                      </a:lnTo>
                      <a:lnTo>
                        <a:pt x="8" y="40"/>
                      </a:lnTo>
                      <a:lnTo>
                        <a:pt x="11" y="40"/>
                      </a:lnTo>
                      <a:lnTo>
                        <a:pt x="11" y="42"/>
                      </a:lnTo>
                      <a:lnTo>
                        <a:pt x="12" y="42"/>
                      </a:lnTo>
                      <a:lnTo>
                        <a:pt x="12" y="42"/>
                      </a:lnTo>
                      <a:lnTo>
                        <a:pt x="16" y="42"/>
                      </a:lnTo>
                      <a:lnTo>
                        <a:pt x="15" y="40"/>
                      </a:lnTo>
                      <a:lnTo>
                        <a:pt x="15" y="40"/>
                      </a:lnTo>
                      <a:lnTo>
                        <a:pt x="15" y="39"/>
                      </a:lnTo>
                      <a:lnTo>
                        <a:pt x="15" y="39"/>
                      </a:lnTo>
                      <a:lnTo>
                        <a:pt x="16" y="38"/>
                      </a:lnTo>
                      <a:lnTo>
                        <a:pt x="15" y="36"/>
                      </a:lnTo>
                      <a:lnTo>
                        <a:pt x="13" y="36"/>
                      </a:lnTo>
                      <a:lnTo>
                        <a:pt x="12" y="35"/>
                      </a:lnTo>
                      <a:lnTo>
                        <a:pt x="11" y="35"/>
                      </a:lnTo>
                      <a:lnTo>
                        <a:pt x="11" y="35"/>
                      </a:lnTo>
                      <a:lnTo>
                        <a:pt x="10" y="36"/>
                      </a:lnTo>
                      <a:lnTo>
                        <a:pt x="8" y="35"/>
                      </a:lnTo>
                      <a:lnTo>
                        <a:pt x="7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5"/>
                      </a:lnTo>
                      <a:lnTo>
                        <a:pt x="0" y="32"/>
                      </a:lnTo>
                      <a:lnTo>
                        <a:pt x="6" y="32"/>
                      </a:lnTo>
                      <a:lnTo>
                        <a:pt x="6" y="32"/>
                      </a:lnTo>
                      <a:lnTo>
                        <a:pt x="15" y="32"/>
                      </a:lnTo>
                      <a:lnTo>
                        <a:pt x="15" y="34"/>
                      </a:lnTo>
                      <a:lnTo>
                        <a:pt x="19" y="34"/>
                      </a:lnTo>
                      <a:lnTo>
                        <a:pt x="20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33" y="36"/>
                      </a:lnTo>
                      <a:lnTo>
                        <a:pt x="33" y="36"/>
                      </a:lnTo>
                      <a:lnTo>
                        <a:pt x="37" y="38"/>
                      </a:lnTo>
                      <a:lnTo>
                        <a:pt x="38" y="40"/>
                      </a:lnTo>
                      <a:lnTo>
                        <a:pt x="41" y="43"/>
                      </a:lnTo>
                      <a:lnTo>
                        <a:pt x="42" y="47"/>
                      </a:lnTo>
                      <a:lnTo>
                        <a:pt x="41" y="47"/>
                      </a:lnTo>
                      <a:lnTo>
                        <a:pt x="41" y="49"/>
                      </a:lnTo>
                      <a:lnTo>
                        <a:pt x="44" y="49"/>
                      </a:lnTo>
                      <a:lnTo>
                        <a:pt x="44" y="51"/>
                      </a:lnTo>
                      <a:lnTo>
                        <a:pt x="47" y="51"/>
                      </a:lnTo>
                      <a:lnTo>
                        <a:pt x="47" y="52"/>
                      </a:lnTo>
                      <a:lnTo>
                        <a:pt x="49" y="52"/>
                      </a:lnTo>
                      <a:lnTo>
                        <a:pt x="49" y="52"/>
                      </a:lnTo>
                      <a:lnTo>
                        <a:pt x="50" y="52"/>
                      </a:lnTo>
                      <a:lnTo>
                        <a:pt x="53" y="52"/>
                      </a:lnTo>
                      <a:lnTo>
                        <a:pt x="55" y="52"/>
                      </a:lnTo>
                      <a:lnTo>
                        <a:pt x="59" y="52"/>
                      </a:lnTo>
                      <a:lnTo>
                        <a:pt x="65" y="52"/>
                      </a:lnTo>
                      <a:lnTo>
                        <a:pt x="70" y="52"/>
                      </a:lnTo>
                      <a:lnTo>
                        <a:pt x="71" y="51"/>
                      </a:lnTo>
                      <a:lnTo>
                        <a:pt x="72" y="49"/>
                      </a:lnTo>
                      <a:lnTo>
                        <a:pt x="72" y="51"/>
                      </a:lnTo>
                      <a:lnTo>
                        <a:pt x="74" y="51"/>
                      </a:lnTo>
                      <a:lnTo>
                        <a:pt x="74" y="53"/>
                      </a:lnTo>
                      <a:lnTo>
                        <a:pt x="78" y="53"/>
                      </a:lnTo>
                      <a:lnTo>
                        <a:pt x="79" y="51"/>
                      </a:lnTo>
                      <a:lnTo>
                        <a:pt x="80" y="51"/>
                      </a:lnTo>
                      <a:lnTo>
                        <a:pt x="80" y="52"/>
                      </a:lnTo>
                      <a:lnTo>
                        <a:pt x="80" y="53"/>
                      </a:lnTo>
                      <a:lnTo>
                        <a:pt x="80" y="53"/>
                      </a:lnTo>
                      <a:lnTo>
                        <a:pt x="80" y="55"/>
                      </a:lnTo>
                      <a:lnTo>
                        <a:pt x="82" y="55"/>
                      </a:lnTo>
                      <a:lnTo>
                        <a:pt x="82" y="55"/>
                      </a:lnTo>
                      <a:lnTo>
                        <a:pt x="83" y="57"/>
                      </a:lnTo>
                      <a:lnTo>
                        <a:pt x="84" y="59"/>
                      </a:lnTo>
                      <a:lnTo>
                        <a:pt x="83" y="60"/>
                      </a:lnTo>
                      <a:lnTo>
                        <a:pt x="83" y="61"/>
                      </a:lnTo>
                      <a:lnTo>
                        <a:pt x="82" y="62"/>
                      </a:lnTo>
                      <a:lnTo>
                        <a:pt x="84" y="64"/>
                      </a:lnTo>
                      <a:lnTo>
                        <a:pt x="84" y="61"/>
                      </a:lnTo>
                      <a:lnTo>
                        <a:pt x="85" y="61"/>
                      </a:lnTo>
                      <a:lnTo>
                        <a:pt x="85" y="60"/>
                      </a:lnTo>
                      <a:lnTo>
                        <a:pt x="87" y="60"/>
                      </a:lnTo>
                      <a:lnTo>
                        <a:pt x="87" y="61"/>
                      </a:lnTo>
                      <a:lnTo>
                        <a:pt x="88" y="60"/>
                      </a:lnTo>
                      <a:lnTo>
                        <a:pt x="89" y="59"/>
                      </a:lnTo>
                      <a:lnTo>
                        <a:pt x="89" y="57"/>
                      </a:lnTo>
                      <a:lnTo>
                        <a:pt x="91" y="57"/>
                      </a:lnTo>
                      <a:lnTo>
                        <a:pt x="91" y="56"/>
                      </a:lnTo>
                      <a:lnTo>
                        <a:pt x="89" y="56"/>
                      </a:lnTo>
                      <a:lnTo>
                        <a:pt x="89" y="55"/>
                      </a:lnTo>
                      <a:lnTo>
                        <a:pt x="89" y="53"/>
                      </a:lnTo>
                      <a:lnTo>
                        <a:pt x="89" y="53"/>
                      </a:lnTo>
                      <a:lnTo>
                        <a:pt x="89" y="52"/>
                      </a:lnTo>
                      <a:lnTo>
                        <a:pt x="91" y="52"/>
                      </a:lnTo>
                      <a:lnTo>
                        <a:pt x="93" y="51"/>
                      </a:lnTo>
                      <a:lnTo>
                        <a:pt x="97" y="51"/>
                      </a:lnTo>
                      <a:lnTo>
                        <a:pt x="102" y="51"/>
                      </a:lnTo>
                      <a:lnTo>
                        <a:pt x="105" y="51"/>
                      </a:lnTo>
                      <a:lnTo>
                        <a:pt x="106" y="51"/>
                      </a:lnTo>
                      <a:lnTo>
                        <a:pt x="116" y="51"/>
                      </a:lnTo>
                      <a:lnTo>
                        <a:pt x="116" y="51"/>
                      </a:lnTo>
                      <a:lnTo>
                        <a:pt x="117" y="51"/>
                      </a:lnTo>
                      <a:lnTo>
                        <a:pt x="117" y="52"/>
                      </a:lnTo>
                      <a:lnTo>
                        <a:pt x="118" y="52"/>
                      </a:lnTo>
                      <a:lnTo>
                        <a:pt x="121" y="56"/>
                      </a:lnTo>
                      <a:lnTo>
                        <a:pt x="123" y="56"/>
                      </a:lnTo>
                      <a:lnTo>
                        <a:pt x="123" y="59"/>
                      </a:lnTo>
                      <a:lnTo>
                        <a:pt x="123" y="61"/>
                      </a:lnTo>
                      <a:lnTo>
                        <a:pt x="125" y="62"/>
                      </a:lnTo>
                      <a:lnTo>
                        <a:pt x="126" y="64"/>
                      </a:lnTo>
                      <a:lnTo>
                        <a:pt x="126" y="64"/>
                      </a:lnTo>
                      <a:lnTo>
                        <a:pt x="129" y="64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0" y="65"/>
                      </a:lnTo>
                      <a:lnTo>
                        <a:pt x="134" y="65"/>
                      </a:lnTo>
                      <a:lnTo>
                        <a:pt x="134" y="65"/>
                      </a:lnTo>
                      <a:lnTo>
                        <a:pt x="137" y="66"/>
                      </a:lnTo>
                      <a:lnTo>
                        <a:pt x="137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8" y="64"/>
                      </a:lnTo>
                      <a:lnTo>
                        <a:pt x="139" y="64"/>
                      </a:lnTo>
                      <a:lnTo>
                        <a:pt x="142" y="64"/>
                      </a:lnTo>
                      <a:lnTo>
                        <a:pt x="142" y="62"/>
                      </a:lnTo>
                      <a:lnTo>
                        <a:pt x="137" y="62"/>
                      </a:lnTo>
                      <a:lnTo>
                        <a:pt x="137" y="62"/>
                      </a:lnTo>
                      <a:lnTo>
                        <a:pt x="133" y="62"/>
                      </a:lnTo>
                      <a:lnTo>
                        <a:pt x="133" y="62"/>
                      </a:lnTo>
                      <a:lnTo>
                        <a:pt x="129" y="62"/>
                      </a:lnTo>
                      <a:lnTo>
                        <a:pt x="129" y="62"/>
                      </a:lnTo>
                      <a:lnTo>
                        <a:pt x="127" y="61"/>
                      </a:lnTo>
                      <a:lnTo>
                        <a:pt x="127" y="61"/>
                      </a:lnTo>
                      <a:lnTo>
                        <a:pt x="126" y="60"/>
                      </a:lnTo>
                      <a:lnTo>
                        <a:pt x="126" y="59"/>
                      </a:lnTo>
                      <a:lnTo>
                        <a:pt x="126" y="59"/>
                      </a:lnTo>
                      <a:lnTo>
                        <a:pt x="127" y="57"/>
                      </a:lnTo>
                      <a:lnTo>
                        <a:pt x="126" y="56"/>
                      </a:lnTo>
                      <a:lnTo>
                        <a:pt x="125" y="55"/>
                      </a:lnTo>
                      <a:lnTo>
                        <a:pt x="125" y="55"/>
                      </a:lnTo>
                      <a:lnTo>
                        <a:pt x="125" y="52"/>
                      </a:lnTo>
                      <a:lnTo>
                        <a:pt x="129" y="52"/>
                      </a:lnTo>
                      <a:lnTo>
                        <a:pt x="134" y="51"/>
                      </a:lnTo>
                      <a:lnTo>
                        <a:pt x="138" y="51"/>
                      </a:lnTo>
                      <a:lnTo>
                        <a:pt x="138" y="51"/>
                      </a:lnTo>
                      <a:lnTo>
                        <a:pt x="139" y="51"/>
                      </a:lnTo>
                      <a:lnTo>
                        <a:pt x="139" y="51"/>
                      </a:lnTo>
                      <a:lnTo>
                        <a:pt x="142" y="51"/>
                      </a:lnTo>
                      <a:lnTo>
                        <a:pt x="142" y="51"/>
                      </a:lnTo>
                      <a:lnTo>
                        <a:pt x="148" y="51"/>
                      </a:lnTo>
                      <a:lnTo>
                        <a:pt x="148" y="49"/>
                      </a:lnTo>
                      <a:lnTo>
                        <a:pt x="152" y="49"/>
                      </a:lnTo>
                      <a:lnTo>
                        <a:pt x="152" y="51"/>
                      </a:lnTo>
                      <a:lnTo>
                        <a:pt x="154" y="51"/>
                      </a:lnTo>
                      <a:lnTo>
                        <a:pt x="154" y="49"/>
                      </a:lnTo>
                      <a:lnTo>
                        <a:pt x="160" y="49"/>
                      </a:lnTo>
                      <a:lnTo>
                        <a:pt x="160" y="49"/>
                      </a:lnTo>
                      <a:lnTo>
                        <a:pt x="161" y="49"/>
                      </a:lnTo>
                      <a:lnTo>
                        <a:pt x="161" y="48"/>
                      </a:lnTo>
                      <a:lnTo>
                        <a:pt x="169" y="47"/>
                      </a:lnTo>
                      <a:lnTo>
                        <a:pt x="169" y="47"/>
                      </a:lnTo>
                      <a:lnTo>
                        <a:pt x="152" y="47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2" y="45"/>
                      </a:lnTo>
                      <a:lnTo>
                        <a:pt x="156" y="44"/>
                      </a:lnTo>
                      <a:lnTo>
                        <a:pt x="159" y="44"/>
                      </a:lnTo>
                      <a:lnTo>
                        <a:pt x="163" y="44"/>
                      </a:lnTo>
                      <a:lnTo>
                        <a:pt x="163" y="43"/>
                      </a:lnTo>
                      <a:lnTo>
                        <a:pt x="165" y="43"/>
                      </a:lnTo>
                      <a:lnTo>
                        <a:pt x="165" y="42"/>
                      </a:lnTo>
                      <a:lnTo>
                        <a:pt x="165" y="42"/>
                      </a:lnTo>
                      <a:lnTo>
                        <a:pt x="167" y="43"/>
                      </a:lnTo>
                      <a:lnTo>
                        <a:pt x="168" y="43"/>
                      </a:lnTo>
                      <a:lnTo>
                        <a:pt x="168" y="43"/>
                      </a:lnTo>
                      <a:lnTo>
                        <a:pt x="168" y="42"/>
                      </a:lnTo>
                      <a:lnTo>
                        <a:pt x="174" y="42"/>
                      </a:lnTo>
                      <a:lnTo>
                        <a:pt x="174" y="40"/>
                      </a:lnTo>
                      <a:lnTo>
                        <a:pt x="174" y="40"/>
                      </a:lnTo>
                      <a:lnTo>
                        <a:pt x="169" y="40"/>
                      </a:lnTo>
                      <a:lnTo>
                        <a:pt x="165" y="40"/>
                      </a:lnTo>
                      <a:lnTo>
                        <a:pt x="165" y="38"/>
                      </a:lnTo>
                      <a:lnTo>
                        <a:pt x="169" y="38"/>
                      </a:lnTo>
                      <a:lnTo>
                        <a:pt x="173" y="38"/>
                      </a:lnTo>
                      <a:lnTo>
                        <a:pt x="177" y="36"/>
                      </a:lnTo>
                      <a:lnTo>
                        <a:pt x="178" y="35"/>
                      </a:lnTo>
                      <a:lnTo>
                        <a:pt x="174" y="35"/>
                      </a:lnTo>
                      <a:lnTo>
                        <a:pt x="174" y="36"/>
                      </a:lnTo>
                      <a:lnTo>
                        <a:pt x="171" y="36"/>
                      </a:lnTo>
                      <a:lnTo>
                        <a:pt x="171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5" y="36"/>
                      </a:lnTo>
                      <a:lnTo>
                        <a:pt x="164" y="38"/>
                      </a:lnTo>
                      <a:lnTo>
                        <a:pt x="160" y="38"/>
                      </a:lnTo>
                      <a:lnTo>
                        <a:pt x="160" y="39"/>
                      </a:lnTo>
                      <a:lnTo>
                        <a:pt x="159" y="39"/>
                      </a:lnTo>
                      <a:lnTo>
                        <a:pt x="159" y="39"/>
                      </a:lnTo>
                      <a:lnTo>
                        <a:pt x="156" y="39"/>
                      </a:lnTo>
                      <a:lnTo>
                        <a:pt x="156" y="40"/>
                      </a:lnTo>
                      <a:lnTo>
                        <a:pt x="154" y="40"/>
                      </a:lnTo>
                      <a:lnTo>
                        <a:pt x="154" y="40"/>
                      </a:lnTo>
                      <a:lnTo>
                        <a:pt x="139" y="43"/>
                      </a:lnTo>
                      <a:lnTo>
                        <a:pt x="139" y="42"/>
                      </a:lnTo>
                      <a:lnTo>
                        <a:pt x="130" y="42"/>
                      </a:lnTo>
                      <a:lnTo>
                        <a:pt x="130" y="43"/>
                      </a:lnTo>
                      <a:lnTo>
                        <a:pt x="125" y="43"/>
                      </a:lnTo>
                      <a:lnTo>
                        <a:pt x="125" y="43"/>
                      </a:lnTo>
                      <a:lnTo>
                        <a:pt x="121" y="43"/>
                      </a:lnTo>
                      <a:lnTo>
                        <a:pt x="121" y="44"/>
                      </a:lnTo>
                      <a:lnTo>
                        <a:pt x="118" y="44"/>
                      </a:lnTo>
                      <a:lnTo>
                        <a:pt x="118" y="44"/>
                      </a:lnTo>
                      <a:lnTo>
                        <a:pt x="112" y="44"/>
                      </a:lnTo>
                      <a:lnTo>
                        <a:pt x="112" y="45"/>
                      </a:lnTo>
                      <a:lnTo>
                        <a:pt x="110" y="45"/>
                      </a:lnTo>
                      <a:lnTo>
                        <a:pt x="108" y="45"/>
                      </a:lnTo>
                      <a:lnTo>
                        <a:pt x="106" y="45"/>
                      </a:lnTo>
                      <a:lnTo>
                        <a:pt x="106" y="43"/>
                      </a:lnTo>
                      <a:lnTo>
                        <a:pt x="108" y="40"/>
                      </a:lnTo>
                      <a:lnTo>
                        <a:pt x="104" y="42"/>
                      </a:lnTo>
                      <a:lnTo>
                        <a:pt x="105" y="43"/>
                      </a:lnTo>
                      <a:lnTo>
                        <a:pt x="105" y="44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2" y="45"/>
                      </a:lnTo>
                      <a:lnTo>
                        <a:pt x="101" y="45"/>
                      </a:lnTo>
                      <a:lnTo>
                        <a:pt x="101" y="48"/>
                      </a:lnTo>
                      <a:lnTo>
                        <a:pt x="100" y="49"/>
                      </a:lnTo>
                      <a:lnTo>
                        <a:pt x="97" y="48"/>
                      </a:lnTo>
                      <a:lnTo>
                        <a:pt x="95" y="48"/>
                      </a:lnTo>
                      <a:lnTo>
                        <a:pt x="92" y="48"/>
                      </a:lnTo>
                      <a:lnTo>
                        <a:pt x="92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91" y="48"/>
                      </a:lnTo>
                      <a:lnTo>
                        <a:pt x="88" y="48"/>
                      </a:lnTo>
                      <a:lnTo>
                        <a:pt x="87" y="48"/>
                      </a:lnTo>
                      <a:lnTo>
                        <a:pt x="85" y="47"/>
                      </a:lnTo>
                      <a:lnTo>
                        <a:pt x="87" y="44"/>
                      </a:lnTo>
                      <a:lnTo>
                        <a:pt x="87" y="43"/>
                      </a:lnTo>
                      <a:lnTo>
                        <a:pt x="85" y="43"/>
                      </a:lnTo>
                      <a:lnTo>
                        <a:pt x="84" y="44"/>
                      </a:lnTo>
                      <a:lnTo>
                        <a:pt x="83" y="44"/>
                      </a:lnTo>
                      <a:lnTo>
                        <a:pt x="82" y="45"/>
                      </a:lnTo>
                      <a:lnTo>
                        <a:pt x="80" y="47"/>
                      </a:lnTo>
                      <a:lnTo>
                        <a:pt x="78" y="47"/>
                      </a:lnTo>
                      <a:lnTo>
                        <a:pt x="76" y="45"/>
                      </a:lnTo>
                      <a:lnTo>
                        <a:pt x="75" y="44"/>
                      </a:lnTo>
                      <a:lnTo>
                        <a:pt x="72" y="44"/>
                      </a:lnTo>
                      <a:lnTo>
                        <a:pt x="72" y="45"/>
                      </a:lnTo>
                      <a:lnTo>
                        <a:pt x="70" y="45"/>
                      </a:lnTo>
                      <a:lnTo>
                        <a:pt x="70" y="45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4"/>
                      </a:lnTo>
                      <a:lnTo>
                        <a:pt x="70" y="45"/>
                      </a:lnTo>
                      <a:lnTo>
                        <a:pt x="66" y="45"/>
                      </a:lnTo>
                      <a:lnTo>
                        <a:pt x="66" y="45"/>
                      </a:lnTo>
                      <a:lnTo>
                        <a:pt x="57" y="45"/>
                      </a:lnTo>
                      <a:lnTo>
                        <a:pt x="57" y="45"/>
                      </a:lnTo>
                      <a:lnTo>
                        <a:pt x="55" y="44"/>
                      </a:lnTo>
                      <a:lnTo>
                        <a:pt x="55" y="44"/>
                      </a:lnTo>
                      <a:lnTo>
                        <a:pt x="55" y="45"/>
                      </a:lnTo>
                      <a:lnTo>
                        <a:pt x="54" y="45"/>
                      </a:lnTo>
                      <a:lnTo>
                        <a:pt x="54" y="45"/>
                      </a:lnTo>
                      <a:lnTo>
                        <a:pt x="53" y="45"/>
                      </a:lnTo>
                      <a:lnTo>
                        <a:pt x="53" y="47"/>
                      </a:lnTo>
                      <a:lnTo>
                        <a:pt x="51" y="47"/>
                      </a:lnTo>
                      <a:lnTo>
                        <a:pt x="50" y="47"/>
                      </a:lnTo>
                      <a:lnTo>
                        <a:pt x="49" y="45"/>
                      </a:lnTo>
                      <a:lnTo>
                        <a:pt x="47" y="44"/>
                      </a:lnTo>
                      <a:lnTo>
                        <a:pt x="49" y="43"/>
                      </a:lnTo>
                      <a:lnTo>
                        <a:pt x="49" y="43"/>
                      </a:lnTo>
                      <a:lnTo>
                        <a:pt x="50" y="43"/>
                      </a:lnTo>
                      <a:lnTo>
                        <a:pt x="51" y="40"/>
                      </a:lnTo>
                      <a:lnTo>
                        <a:pt x="55" y="40"/>
                      </a:lnTo>
                      <a:lnTo>
                        <a:pt x="55" y="40"/>
                      </a:lnTo>
                      <a:lnTo>
                        <a:pt x="57" y="40"/>
                      </a:lnTo>
                      <a:lnTo>
                        <a:pt x="58" y="39"/>
                      </a:lnTo>
                      <a:lnTo>
                        <a:pt x="63" y="38"/>
                      </a:lnTo>
                      <a:lnTo>
                        <a:pt x="63" y="39"/>
                      </a:lnTo>
                      <a:lnTo>
                        <a:pt x="65" y="39"/>
                      </a:lnTo>
                      <a:lnTo>
                        <a:pt x="65" y="39"/>
                      </a:lnTo>
                      <a:lnTo>
                        <a:pt x="67" y="38"/>
                      </a:lnTo>
                      <a:lnTo>
                        <a:pt x="70" y="36"/>
                      </a:lnTo>
                      <a:lnTo>
                        <a:pt x="70" y="35"/>
                      </a:lnTo>
                      <a:lnTo>
                        <a:pt x="63" y="38"/>
                      </a:lnTo>
                      <a:lnTo>
                        <a:pt x="57" y="38"/>
                      </a:lnTo>
                      <a:lnTo>
                        <a:pt x="57" y="38"/>
                      </a:lnTo>
                      <a:lnTo>
                        <a:pt x="55" y="38"/>
                      </a:lnTo>
                      <a:lnTo>
                        <a:pt x="55" y="39"/>
                      </a:lnTo>
                      <a:lnTo>
                        <a:pt x="54" y="39"/>
                      </a:lnTo>
                      <a:lnTo>
                        <a:pt x="54" y="39"/>
                      </a:lnTo>
                      <a:lnTo>
                        <a:pt x="50" y="39"/>
                      </a:lnTo>
                      <a:lnTo>
                        <a:pt x="50" y="40"/>
                      </a:lnTo>
                      <a:lnTo>
                        <a:pt x="47" y="42"/>
                      </a:lnTo>
                      <a:lnTo>
                        <a:pt x="45" y="42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5" y="38"/>
                      </a:lnTo>
                      <a:lnTo>
                        <a:pt x="57" y="35"/>
                      </a:lnTo>
                      <a:lnTo>
                        <a:pt x="59" y="35"/>
                      </a:lnTo>
                      <a:lnTo>
                        <a:pt x="62" y="35"/>
                      </a:lnTo>
                      <a:lnTo>
                        <a:pt x="63" y="34"/>
                      </a:lnTo>
                      <a:lnTo>
                        <a:pt x="62" y="34"/>
                      </a:lnTo>
                      <a:lnTo>
                        <a:pt x="61" y="34"/>
                      </a:lnTo>
                      <a:lnTo>
                        <a:pt x="58" y="34"/>
                      </a:lnTo>
                      <a:lnTo>
                        <a:pt x="57" y="34"/>
                      </a:lnTo>
                      <a:lnTo>
                        <a:pt x="55" y="34"/>
                      </a:lnTo>
                      <a:lnTo>
                        <a:pt x="54" y="34"/>
                      </a:lnTo>
                      <a:lnTo>
                        <a:pt x="54" y="34"/>
                      </a:lnTo>
                      <a:lnTo>
                        <a:pt x="49" y="34"/>
                      </a:lnTo>
                      <a:lnTo>
                        <a:pt x="47" y="35"/>
                      </a:lnTo>
                      <a:lnTo>
                        <a:pt x="46" y="35"/>
                      </a:lnTo>
                      <a:lnTo>
                        <a:pt x="45" y="35"/>
                      </a:lnTo>
                      <a:lnTo>
                        <a:pt x="45" y="35"/>
                      </a:lnTo>
                      <a:lnTo>
                        <a:pt x="42" y="35"/>
                      </a:lnTo>
                      <a:lnTo>
                        <a:pt x="44" y="34"/>
                      </a:lnTo>
                      <a:lnTo>
                        <a:pt x="44" y="34"/>
                      </a:lnTo>
                      <a:lnTo>
                        <a:pt x="45" y="32"/>
                      </a:lnTo>
                      <a:lnTo>
                        <a:pt x="46" y="32"/>
                      </a:lnTo>
                      <a:lnTo>
                        <a:pt x="47" y="32"/>
                      </a:lnTo>
                      <a:lnTo>
                        <a:pt x="51" y="32"/>
                      </a:lnTo>
                      <a:lnTo>
                        <a:pt x="49" y="31"/>
                      </a:lnTo>
                      <a:lnTo>
                        <a:pt x="46" y="31"/>
                      </a:lnTo>
                      <a:lnTo>
                        <a:pt x="44" y="31"/>
                      </a:lnTo>
                      <a:lnTo>
                        <a:pt x="41" y="31"/>
                      </a:lnTo>
                      <a:lnTo>
                        <a:pt x="38" y="32"/>
                      </a:lnTo>
                      <a:lnTo>
                        <a:pt x="38" y="30"/>
                      </a:lnTo>
                      <a:lnTo>
                        <a:pt x="41" y="30"/>
                      </a:lnTo>
                      <a:lnTo>
                        <a:pt x="44" y="28"/>
                      </a:lnTo>
                      <a:lnTo>
                        <a:pt x="44" y="28"/>
                      </a:lnTo>
                      <a:lnTo>
                        <a:pt x="45" y="28"/>
                      </a:lnTo>
                      <a:lnTo>
                        <a:pt x="45" y="27"/>
                      </a:lnTo>
                      <a:lnTo>
                        <a:pt x="45" y="27"/>
                      </a:lnTo>
                      <a:lnTo>
                        <a:pt x="47" y="28"/>
                      </a:lnTo>
                      <a:lnTo>
                        <a:pt x="49" y="28"/>
                      </a:lnTo>
                      <a:lnTo>
                        <a:pt x="51" y="28"/>
                      </a:lnTo>
                      <a:lnTo>
                        <a:pt x="53" y="28"/>
                      </a:lnTo>
                      <a:lnTo>
                        <a:pt x="53" y="28"/>
                      </a:lnTo>
                      <a:lnTo>
                        <a:pt x="54" y="28"/>
                      </a:lnTo>
                      <a:lnTo>
                        <a:pt x="54" y="30"/>
                      </a:lnTo>
                      <a:lnTo>
                        <a:pt x="55" y="31"/>
                      </a:lnTo>
                      <a:lnTo>
                        <a:pt x="57" y="31"/>
                      </a:lnTo>
                      <a:lnTo>
                        <a:pt x="58" y="30"/>
                      </a:lnTo>
                      <a:lnTo>
                        <a:pt x="59" y="30"/>
                      </a:lnTo>
                      <a:lnTo>
                        <a:pt x="61" y="28"/>
                      </a:lnTo>
                      <a:lnTo>
                        <a:pt x="61" y="27"/>
                      </a:lnTo>
                      <a:lnTo>
                        <a:pt x="63" y="26"/>
                      </a:lnTo>
                      <a:lnTo>
                        <a:pt x="65" y="23"/>
                      </a:lnTo>
                      <a:lnTo>
                        <a:pt x="70" y="23"/>
                      </a:lnTo>
                      <a:lnTo>
                        <a:pt x="70" y="22"/>
                      </a:lnTo>
                      <a:lnTo>
                        <a:pt x="71" y="22"/>
                      </a:lnTo>
                      <a:lnTo>
                        <a:pt x="71" y="22"/>
                      </a:lnTo>
                      <a:lnTo>
                        <a:pt x="75" y="25"/>
                      </a:lnTo>
                      <a:lnTo>
                        <a:pt x="76" y="26"/>
                      </a:lnTo>
                      <a:lnTo>
                        <a:pt x="79" y="27"/>
                      </a:lnTo>
                      <a:lnTo>
                        <a:pt x="79" y="27"/>
                      </a:lnTo>
                      <a:lnTo>
                        <a:pt x="82" y="30"/>
                      </a:lnTo>
                      <a:lnTo>
                        <a:pt x="82" y="28"/>
                      </a:lnTo>
                      <a:lnTo>
                        <a:pt x="80" y="27"/>
                      </a:lnTo>
                      <a:lnTo>
                        <a:pt x="80" y="26"/>
                      </a:lnTo>
                      <a:lnTo>
                        <a:pt x="80" y="26"/>
                      </a:lnTo>
                      <a:lnTo>
                        <a:pt x="82" y="26"/>
                      </a:lnTo>
                      <a:lnTo>
                        <a:pt x="83" y="25"/>
                      </a:lnTo>
                      <a:lnTo>
                        <a:pt x="89" y="27"/>
                      </a:lnTo>
                      <a:lnTo>
                        <a:pt x="89" y="28"/>
                      </a:lnTo>
                      <a:lnTo>
                        <a:pt x="91" y="30"/>
                      </a:lnTo>
                      <a:lnTo>
                        <a:pt x="92" y="31"/>
                      </a:lnTo>
                      <a:lnTo>
                        <a:pt x="93" y="32"/>
                      </a:lnTo>
                      <a:lnTo>
                        <a:pt x="93" y="32"/>
                      </a:lnTo>
                      <a:lnTo>
                        <a:pt x="93" y="31"/>
                      </a:lnTo>
                      <a:lnTo>
                        <a:pt x="92" y="30"/>
                      </a:lnTo>
                      <a:lnTo>
                        <a:pt x="91" y="27"/>
                      </a:lnTo>
                      <a:lnTo>
                        <a:pt x="91" y="27"/>
                      </a:lnTo>
                      <a:lnTo>
                        <a:pt x="91" y="26"/>
                      </a:lnTo>
                      <a:lnTo>
                        <a:pt x="96" y="26"/>
                      </a:lnTo>
                      <a:lnTo>
                        <a:pt x="99" y="31"/>
                      </a:lnTo>
                      <a:lnTo>
                        <a:pt x="99" y="31"/>
                      </a:lnTo>
                      <a:lnTo>
                        <a:pt x="99" y="30"/>
                      </a:lnTo>
                      <a:lnTo>
                        <a:pt x="99" y="30"/>
                      </a:lnTo>
                      <a:lnTo>
                        <a:pt x="99" y="26"/>
                      </a:lnTo>
                      <a:lnTo>
                        <a:pt x="100" y="26"/>
                      </a:lnTo>
                      <a:lnTo>
                        <a:pt x="102" y="25"/>
                      </a:lnTo>
                      <a:lnTo>
                        <a:pt x="102" y="23"/>
                      </a:lnTo>
                      <a:lnTo>
                        <a:pt x="101" y="23"/>
                      </a:lnTo>
                      <a:lnTo>
                        <a:pt x="100" y="23"/>
                      </a:lnTo>
                      <a:lnTo>
                        <a:pt x="97" y="22"/>
                      </a:lnTo>
                      <a:lnTo>
                        <a:pt x="96" y="23"/>
                      </a:lnTo>
                      <a:lnTo>
                        <a:pt x="95" y="23"/>
                      </a:lnTo>
                      <a:lnTo>
                        <a:pt x="93" y="23"/>
                      </a:lnTo>
                      <a:lnTo>
                        <a:pt x="92" y="23"/>
                      </a:lnTo>
                      <a:lnTo>
                        <a:pt x="91" y="23"/>
                      </a:lnTo>
                      <a:lnTo>
                        <a:pt x="91" y="23"/>
                      </a:lnTo>
                      <a:lnTo>
                        <a:pt x="89" y="23"/>
                      </a:lnTo>
                      <a:lnTo>
                        <a:pt x="89" y="25"/>
                      </a:lnTo>
                      <a:lnTo>
                        <a:pt x="88" y="25"/>
                      </a:lnTo>
                      <a:lnTo>
                        <a:pt x="85" y="25"/>
                      </a:lnTo>
                      <a:lnTo>
                        <a:pt x="84" y="23"/>
                      </a:lnTo>
                      <a:lnTo>
                        <a:pt x="83" y="22"/>
                      </a:lnTo>
                      <a:lnTo>
                        <a:pt x="79" y="23"/>
                      </a:lnTo>
                      <a:lnTo>
                        <a:pt x="78" y="21"/>
                      </a:lnTo>
                      <a:lnTo>
                        <a:pt x="78" y="19"/>
                      </a:lnTo>
                      <a:lnTo>
                        <a:pt x="78" y="18"/>
                      </a:lnTo>
                      <a:lnTo>
                        <a:pt x="83" y="18"/>
                      </a:lnTo>
                      <a:lnTo>
                        <a:pt x="84" y="18"/>
                      </a:lnTo>
                      <a:lnTo>
                        <a:pt x="85" y="18"/>
                      </a:lnTo>
                      <a:lnTo>
                        <a:pt x="87" y="17"/>
                      </a:lnTo>
                      <a:lnTo>
                        <a:pt x="88" y="17"/>
                      </a:lnTo>
                      <a:lnTo>
                        <a:pt x="88" y="18"/>
                      </a:lnTo>
                      <a:lnTo>
                        <a:pt x="93" y="18"/>
                      </a:lnTo>
                      <a:lnTo>
                        <a:pt x="93" y="18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7"/>
                      </a:lnTo>
                      <a:lnTo>
                        <a:pt x="92" y="15"/>
                      </a:lnTo>
                      <a:lnTo>
                        <a:pt x="91" y="15"/>
                      </a:lnTo>
                      <a:lnTo>
                        <a:pt x="91" y="14"/>
                      </a:lnTo>
                      <a:lnTo>
                        <a:pt x="89" y="14"/>
                      </a:lnTo>
                      <a:lnTo>
                        <a:pt x="89" y="11"/>
                      </a:lnTo>
                      <a:lnTo>
                        <a:pt x="97" y="11"/>
                      </a:lnTo>
                      <a:lnTo>
                        <a:pt x="97" y="13"/>
                      </a:lnTo>
                      <a:lnTo>
                        <a:pt x="99" y="14"/>
                      </a:lnTo>
                      <a:lnTo>
                        <a:pt x="99" y="14"/>
                      </a:lnTo>
                      <a:lnTo>
                        <a:pt x="102" y="15"/>
                      </a:lnTo>
                      <a:lnTo>
                        <a:pt x="102" y="15"/>
                      </a:lnTo>
                      <a:lnTo>
                        <a:pt x="110" y="17"/>
                      </a:lnTo>
                      <a:lnTo>
                        <a:pt x="110" y="17"/>
                      </a:lnTo>
                      <a:lnTo>
                        <a:pt x="112" y="17"/>
                      </a:lnTo>
                      <a:lnTo>
                        <a:pt x="112" y="18"/>
                      </a:lnTo>
                      <a:lnTo>
                        <a:pt x="116" y="18"/>
                      </a:lnTo>
                      <a:lnTo>
                        <a:pt x="116" y="19"/>
                      </a:lnTo>
                      <a:lnTo>
                        <a:pt x="117" y="19"/>
                      </a:lnTo>
                      <a:lnTo>
                        <a:pt x="117" y="21"/>
                      </a:lnTo>
                      <a:lnTo>
                        <a:pt x="118" y="22"/>
                      </a:lnTo>
                      <a:lnTo>
                        <a:pt x="119" y="23"/>
                      </a:lnTo>
                      <a:lnTo>
                        <a:pt x="121" y="25"/>
                      </a:lnTo>
                      <a:lnTo>
                        <a:pt x="122" y="25"/>
                      </a:lnTo>
                      <a:lnTo>
                        <a:pt x="122" y="21"/>
                      </a:lnTo>
                      <a:lnTo>
                        <a:pt x="123" y="21"/>
                      </a:lnTo>
                      <a:lnTo>
                        <a:pt x="130" y="26"/>
                      </a:lnTo>
                      <a:lnTo>
                        <a:pt x="130" y="25"/>
                      </a:lnTo>
                      <a:lnTo>
                        <a:pt x="127" y="23"/>
                      </a:lnTo>
                      <a:lnTo>
                        <a:pt x="125" y="21"/>
                      </a:lnTo>
                      <a:lnTo>
                        <a:pt x="125" y="17"/>
                      </a:lnTo>
                      <a:lnTo>
                        <a:pt x="126" y="17"/>
                      </a:lnTo>
                      <a:lnTo>
                        <a:pt x="125" y="14"/>
                      </a:lnTo>
                      <a:lnTo>
                        <a:pt x="127" y="14"/>
                      </a:lnTo>
                      <a:lnTo>
                        <a:pt x="129" y="14"/>
                      </a:lnTo>
                      <a:lnTo>
                        <a:pt x="130" y="14"/>
                      </a:lnTo>
                      <a:lnTo>
                        <a:pt x="131" y="15"/>
                      </a:lnTo>
                      <a:lnTo>
                        <a:pt x="133" y="15"/>
                      </a:lnTo>
                      <a:lnTo>
                        <a:pt x="133" y="17"/>
                      </a:lnTo>
                      <a:lnTo>
                        <a:pt x="139" y="18"/>
                      </a:lnTo>
                      <a:lnTo>
                        <a:pt x="139" y="19"/>
                      </a:lnTo>
                      <a:lnTo>
                        <a:pt x="148" y="22"/>
                      </a:lnTo>
                      <a:lnTo>
                        <a:pt x="148" y="23"/>
                      </a:lnTo>
                      <a:lnTo>
                        <a:pt x="150" y="23"/>
                      </a:lnTo>
                      <a:lnTo>
                        <a:pt x="150" y="22"/>
                      </a:lnTo>
                      <a:lnTo>
                        <a:pt x="152" y="22"/>
                      </a:lnTo>
                      <a:lnTo>
                        <a:pt x="152" y="22"/>
                      </a:lnTo>
                      <a:lnTo>
                        <a:pt x="148" y="21"/>
                      </a:lnTo>
                      <a:lnTo>
                        <a:pt x="148" y="21"/>
                      </a:lnTo>
                      <a:lnTo>
                        <a:pt x="146" y="21"/>
                      </a:lnTo>
                      <a:lnTo>
                        <a:pt x="144" y="19"/>
                      </a:lnTo>
                      <a:lnTo>
                        <a:pt x="142" y="19"/>
                      </a:lnTo>
                      <a:lnTo>
                        <a:pt x="142" y="18"/>
                      </a:lnTo>
                      <a:lnTo>
                        <a:pt x="140" y="18"/>
                      </a:lnTo>
                      <a:lnTo>
                        <a:pt x="140" y="17"/>
                      </a:lnTo>
                      <a:lnTo>
                        <a:pt x="139" y="15"/>
                      </a:lnTo>
                      <a:lnTo>
                        <a:pt x="142" y="15"/>
                      </a:lnTo>
                      <a:lnTo>
                        <a:pt x="144" y="14"/>
                      </a:lnTo>
                      <a:lnTo>
                        <a:pt x="144" y="17"/>
                      </a:lnTo>
                      <a:lnTo>
                        <a:pt x="148" y="17"/>
                      </a:lnTo>
                      <a:lnTo>
                        <a:pt x="151" y="13"/>
                      </a:lnTo>
                      <a:lnTo>
                        <a:pt x="152" y="13"/>
                      </a:lnTo>
                      <a:lnTo>
                        <a:pt x="152" y="10"/>
                      </a:lnTo>
                      <a:lnTo>
                        <a:pt x="152" y="10"/>
                      </a:lnTo>
                      <a:lnTo>
                        <a:pt x="152" y="11"/>
                      </a:lnTo>
                      <a:lnTo>
                        <a:pt x="154" y="11"/>
                      </a:lnTo>
                      <a:lnTo>
                        <a:pt x="154" y="13"/>
                      </a:lnTo>
                      <a:lnTo>
                        <a:pt x="160" y="13"/>
                      </a:lnTo>
                      <a:lnTo>
                        <a:pt x="161" y="13"/>
                      </a:lnTo>
                      <a:lnTo>
                        <a:pt x="163" y="11"/>
                      </a:lnTo>
                      <a:lnTo>
                        <a:pt x="164" y="11"/>
                      </a:lnTo>
                      <a:lnTo>
                        <a:pt x="165" y="13"/>
                      </a:lnTo>
                      <a:lnTo>
                        <a:pt x="165" y="13"/>
                      </a:lnTo>
                      <a:lnTo>
                        <a:pt x="167" y="14"/>
                      </a:lnTo>
                      <a:lnTo>
                        <a:pt x="173" y="15"/>
                      </a:lnTo>
                      <a:lnTo>
                        <a:pt x="173" y="17"/>
                      </a:lnTo>
                      <a:lnTo>
                        <a:pt x="174" y="17"/>
                      </a:lnTo>
                      <a:lnTo>
                        <a:pt x="174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6" y="19"/>
                      </a:lnTo>
                      <a:lnTo>
                        <a:pt x="177" y="17"/>
                      </a:lnTo>
                      <a:lnTo>
                        <a:pt x="174" y="17"/>
                      </a:lnTo>
                      <a:lnTo>
                        <a:pt x="173" y="15"/>
                      </a:lnTo>
                      <a:lnTo>
                        <a:pt x="172" y="14"/>
                      </a:lnTo>
                      <a:lnTo>
                        <a:pt x="172" y="13"/>
                      </a:lnTo>
                      <a:lnTo>
                        <a:pt x="168" y="13"/>
                      </a:lnTo>
                      <a:lnTo>
                        <a:pt x="168" y="13"/>
                      </a:lnTo>
                      <a:lnTo>
                        <a:pt x="167" y="11"/>
                      </a:lnTo>
                      <a:lnTo>
                        <a:pt x="167" y="11"/>
                      </a:lnTo>
                      <a:lnTo>
                        <a:pt x="165" y="10"/>
                      </a:lnTo>
                      <a:lnTo>
                        <a:pt x="165" y="10"/>
                      </a:lnTo>
                      <a:lnTo>
                        <a:pt x="167" y="9"/>
                      </a:lnTo>
                      <a:lnTo>
                        <a:pt x="167" y="9"/>
                      </a:lnTo>
                      <a:lnTo>
                        <a:pt x="169" y="7"/>
                      </a:lnTo>
                      <a:lnTo>
                        <a:pt x="172" y="7"/>
                      </a:lnTo>
                      <a:lnTo>
                        <a:pt x="176" y="7"/>
                      </a:lnTo>
                      <a:lnTo>
                        <a:pt x="182" y="7"/>
                      </a:lnTo>
                      <a:lnTo>
                        <a:pt x="188" y="7"/>
                      </a:lnTo>
                      <a:lnTo>
                        <a:pt x="188" y="7"/>
                      </a:lnTo>
                      <a:lnTo>
                        <a:pt x="197" y="7"/>
                      </a:lnTo>
                      <a:lnTo>
                        <a:pt x="197" y="7"/>
                      </a:lnTo>
                      <a:lnTo>
                        <a:pt x="198" y="7"/>
                      </a:lnTo>
                      <a:lnTo>
                        <a:pt x="199" y="10"/>
                      </a:lnTo>
                      <a:lnTo>
                        <a:pt x="201" y="10"/>
                      </a:lnTo>
                      <a:lnTo>
                        <a:pt x="202" y="11"/>
                      </a:lnTo>
                      <a:lnTo>
                        <a:pt x="205" y="11"/>
                      </a:lnTo>
                      <a:lnTo>
                        <a:pt x="205" y="11"/>
                      </a:lnTo>
                      <a:lnTo>
                        <a:pt x="205" y="10"/>
                      </a:lnTo>
                      <a:lnTo>
                        <a:pt x="203" y="10"/>
                      </a:lnTo>
                      <a:lnTo>
                        <a:pt x="203" y="9"/>
                      </a:lnTo>
                      <a:lnTo>
                        <a:pt x="207" y="7"/>
                      </a:lnTo>
                      <a:lnTo>
                        <a:pt x="211" y="6"/>
                      </a:lnTo>
                      <a:lnTo>
                        <a:pt x="216" y="6"/>
                      </a:lnTo>
                      <a:lnTo>
                        <a:pt x="216" y="7"/>
                      </a:lnTo>
                      <a:lnTo>
                        <a:pt x="218" y="7"/>
                      </a:lnTo>
                      <a:lnTo>
                        <a:pt x="218" y="4"/>
                      </a:lnTo>
                      <a:lnTo>
                        <a:pt x="223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7" name="Freeform 19"/>
                <p:cNvSpPr>
                  <a:spLocks noEditPoints="1"/>
                </p:cNvSpPr>
                <p:nvPr/>
              </p:nvSpPr>
              <p:spPr bwMode="auto">
                <a:xfrm>
                  <a:off x="4746625" y="3057979"/>
                  <a:ext cx="3622675" cy="819150"/>
                </a:xfrm>
                <a:custGeom>
                  <a:avLst/>
                  <a:gdLst>
                    <a:gd name="T0" fmla="*/ 44 w 2282"/>
                    <a:gd name="T1" fmla="*/ 504 h 516"/>
                    <a:gd name="T2" fmla="*/ 101 w 2282"/>
                    <a:gd name="T3" fmla="*/ 496 h 516"/>
                    <a:gd name="T4" fmla="*/ 37 w 2282"/>
                    <a:gd name="T5" fmla="*/ 478 h 516"/>
                    <a:gd name="T6" fmla="*/ 91 w 2282"/>
                    <a:gd name="T7" fmla="*/ 500 h 516"/>
                    <a:gd name="T8" fmla="*/ 46 w 2282"/>
                    <a:gd name="T9" fmla="*/ 500 h 516"/>
                    <a:gd name="T10" fmla="*/ 44 w 2282"/>
                    <a:gd name="T11" fmla="*/ 492 h 516"/>
                    <a:gd name="T12" fmla="*/ 48 w 2282"/>
                    <a:gd name="T13" fmla="*/ 473 h 516"/>
                    <a:gd name="T14" fmla="*/ 8 w 2282"/>
                    <a:gd name="T15" fmla="*/ 474 h 516"/>
                    <a:gd name="T16" fmla="*/ 142 w 2282"/>
                    <a:gd name="T17" fmla="*/ 468 h 516"/>
                    <a:gd name="T18" fmla="*/ 131 w 2282"/>
                    <a:gd name="T19" fmla="*/ 464 h 516"/>
                    <a:gd name="T20" fmla="*/ 3 w 2282"/>
                    <a:gd name="T21" fmla="*/ 449 h 516"/>
                    <a:gd name="T22" fmla="*/ 11 w 2282"/>
                    <a:gd name="T23" fmla="*/ 435 h 516"/>
                    <a:gd name="T24" fmla="*/ 2175 w 2282"/>
                    <a:gd name="T25" fmla="*/ 407 h 516"/>
                    <a:gd name="T26" fmla="*/ 15 w 2282"/>
                    <a:gd name="T27" fmla="*/ 377 h 516"/>
                    <a:gd name="T28" fmla="*/ 21 w 2282"/>
                    <a:gd name="T29" fmla="*/ 351 h 516"/>
                    <a:gd name="T30" fmla="*/ 2230 w 2282"/>
                    <a:gd name="T31" fmla="*/ 339 h 516"/>
                    <a:gd name="T32" fmla="*/ 2200 w 2282"/>
                    <a:gd name="T33" fmla="*/ 382 h 516"/>
                    <a:gd name="T34" fmla="*/ 2162 w 2282"/>
                    <a:gd name="T35" fmla="*/ 388 h 516"/>
                    <a:gd name="T36" fmla="*/ 2205 w 2282"/>
                    <a:gd name="T37" fmla="*/ 346 h 516"/>
                    <a:gd name="T38" fmla="*/ 1989 w 2282"/>
                    <a:gd name="T39" fmla="*/ 354 h 516"/>
                    <a:gd name="T40" fmla="*/ 1969 w 2282"/>
                    <a:gd name="T41" fmla="*/ 352 h 516"/>
                    <a:gd name="T42" fmla="*/ 2243 w 2282"/>
                    <a:gd name="T43" fmla="*/ 279 h 516"/>
                    <a:gd name="T44" fmla="*/ 2236 w 2282"/>
                    <a:gd name="T45" fmla="*/ 288 h 516"/>
                    <a:gd name="T46" fmla="*/ 2268 w 2282"/>
                    <a:gd name="T47" fmla="*/ 305 h 516"/>
                    <a:gd name="T48" fmla="*/ 2236 w 2282"/>
                    <a:gd name="T49" fmla="*/ 330 h 516"/>
                    <a:gd name="T50" fmla="*/ 2225 w 2282"/>
                    <a:gd name="T51" fmla="*/ 274 h 516"/>
                    <a:gd name="T52" fmla="*/ 1879 w 2282"/>
                    <a:gd name="T53" fmla="*/ 218 h 516"/>
                    <a:gd name="T54" fmla="*/ 2167 w 2282"/>
                    <a:gd name="T55" fmla="*/ 106 h 516"/>
                    <a:gd name="T56" fmla="*/ 2167 w 2282"/>
                    <a:gd name="T57" fmla="*/ 121 h 516"/>
                    <a:gd name="T58" fmla="*/ 75 w 2282"/>
                    <a:gd name="T59" fmla="*/ 79 h 516"/>
                    <a:gd name="T60" fmla="*/ 1124 w 2282"/>
                    <a:gd name="T61" fmla="*/ 63 h 516"/>
                    <a:gd name="T62" fmla="*/ 2177 w 2282"/>
                    <a:gd name="T63" fmla="*/ 62 h 516"/>
                    <a:gd name="T64" fmla="*/ 1892 w 2282"/>
                    <a:gd name="T65" fmla="*/ 36 h 516"/>
                    <a:gd name="T66" fmla="*/ 1120 w 2282"/>
                    <a:gd name="T67" fmla="*/ 54 h 516"/>
                    <a:gd name="T68" fmla="*/ 1104 w 2282"/>
                    <a:gd name="T69" fmla="*/ 115 h 516"/>
                    <a:gd name="T70" fmla="*/ 1066 w 2282"/>
                    <a:gd name="T71" fmla="*/ 139 h 516"/>
                    <a:gd name="T72" fmla="*/ 1067 w 2282"/>
                    <a:gd name="T73" fmla="*/ 76 h 516"/>
                    <a:gd name="T74" fmla="*/ 1103 w 2282"/>
                    <a:gd name="T75" fmla="*/ 36 h 516"/>
                    <a:gd name="T76" fmla="*/ 1837 w 2282"/>
                    <a:gd name="T77" fmla="*/ 7 h 516"/>
                    <a:gd name="T78" fmla="*/ 1967 w 2282"/>
                    <a:gd name="T79" fmla="*/ 39 h 516"/>
                    <a:gd name="T80" fmla="*/ 2001 w 2282"/>
                    <a:gd name="T81" fmla="*/ 97 h 516"/>
                    <a:gd name="T82" fmla="*/ 2031 w 2282"/>
                    <a:gd name="T83" fmla="*/ 149 h 516"/>
                    <a:gd name="T84" fmla="*/ 2037 w 2282"/>
                    <a:gd name="T85" fmla="*/ 210 h 516"/>
                    <a:gd name="T86" fmla="*/ 2015 w 2282"/>
                    <a:gd name="T87" fmla="*/ 261 h 516"/>
                    <a:gd name="T88" fmla="*/ 1982 w 2282"/>
                    <a:gd name="T89" fmla="*/ 307 h 516"/>
                    <a:gd name="T90" fmla="*/ 1956 w 2282"/>
                    <a:gd name="T91" fmla="*/ 304 h 516"/>
                    <a:gd name="T92" fmla="*/ 1918 w 2282"/>
                    <a:gd name="T93" fmla="*/ 273 h 516"/>
                    <a:gd name="T94" fmla="*/ 1901 w 2282"/>
                    <a:gd name="T95" fmla="*/ 244 h 516"/>
                    <a:gd name="T96" fmla="*/ 1871 w 2282"/>
                    <a:gd name="T97" fmla="*/ 233 h 516"/>
                    <a:gd name="T98" fmla="*/ 1817 w 2282"/>
                    <a:gd name="T99" fmla="*/ 224 h 516"/>
                    <a:gd name="T100" fmla="*/ 1762 w 2282"/>
                    <a:gd name="T101" fmla="*/ 245 h 516"/>
                    <a:gd name="T102" fmla="*/ 1717 w 2282"/>
                    <a:gd name="T103" fmla="*/ 258 h 516"/>
                    <a:gd name="T104" fmla="*/ 1706 w 2282"/>
                    <a:gd name="T105" fmla="*/ 219 h 516"/>
                    <a:gd name="T106" fmla="*/ 1689 w 2282"/>
                    <a:gd name="T107" fmla="*/ 166 h 516"/>
                    <a:gd name="T108" fmla="*/ 1688 w 2282"/>
                    <a:gd name="T109" fmla="*/ 122 h 516"/>
                    <a:gd name="T110" fmla="*/ 1741 w 2282"/>
                    <a:gd name="T111" fmla="*/ 92 h 516"/>
                    <a:gd name="T112" fmla="*/ 1778 w 2282"/>
                    <a:gd name="T113" fmla="*/ 60 h 516"/>
                    <a:gd name="T114" fmla="*/ 1799 w 2282"/>
                    <a:gd name="T115" fmla="*/ 37 h 516"/>
                    <a:gd name="T116" fmla="*/ 1829 w 2282"/>
                    <a:gd name="T117" fmla="*/ 33 h 516"/>
                    <a:gd name="T118" fmla="*/ 1853 w 2282"/>
                    <a:gd name="T119" fmla="*/ 16 h 516"/>
                    <a:gd name="T120" fmla="*/ 1880 w 2282"/>
                    <a:gd name="T121" fmla="*/ 12 h 516"/>
                    <a:gd name="T122" fmla="*/ 1896 w 2282"/>
                    <a:gd name="T123" fmla="*/ 51 h 516"/>
                    <a:gd name="T124" fmla="*/ 1937 w 2282"/>
                    <a:gd name="T125" fmla="*/ 28 h 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82" h="516">
                      <a:moveTo>
                        <a:pt x="67" y="515"/>
                      </a:moveTo>
                      <a:lnTo>
                        <a:pt x="68" y="516"/>
                      </a:lnTo>
                      <a:lnTo>
                        <a:pt x="68" y="516"/>
                      </a:lnTo>
                      <a:lnTo>
                        <a:pt x="67" y="516"/>
                      </a:lnTo>
                      <a:lnTo>
                        <a:pt x="67" y="515"/>
                      </a:lnTo>
                      <a:close/>
                      <a:moveTo>
                        <a:pt x="68" y="512"/>
                      </a:moveTo>
                      <a:lnTo>
                        <a:pt x="72" y="512"/>
                      </a:lnTo>
                      <a:lnTo>
                        <a:pt x="72" y="513"/>
                      </a:lnTo>
                      <a:lnTo>
                        <a:pt x="70" y="513"/>
                      </a:lnTo>
                      <a:lnTo>
                        <a:pt x="68" y="512"/>
                      </a:lnTo>
                      <a:close/>
                      <a:moveTo>
                        <a:pt x="61" y="509"/>
                      </a:moveTo>
                      <a:lnTo>
                        <a:pt x="63" y="509"/>
                      </a:lnTo>
                      <a:lnTo>
                        <a:pt x="65" y="509"/>
                      </a:lnTo>
                      <a:lnTo>
                        <a:pt x="65" y="511"/>
                      </a:lnTo>
                      <a:lnTo>
                        <a:pt x="65" y="513"/>
                      </a:lnTo>
                      <a:lnTo>
                        <a:pt x="62" y="513"/>
                      </a:lnTo>
                      <a:lnTo>
                        <a:pt x="62" y="511"/>
                      </a:lnTo>
                      <a:lnTo>
                        <a:pt x="62" y="511"/>
                      </a:lnTo>
                      <a:lnTo>
                        <a:pt x="61" y="509"/>
                      </a:lnTo>
                      <a:close/>
                      <a:moveTo>
                        <a:pt x="63" y="503"/>
                      </a:moveTo>
                      <a:lnTo>
                        <a:pt x="63" y="508"/>
                      </a:lnTo>
                      <a:lnTo>
                        <a:pt x="61" y="507"/>
                      </a:lnTo>
                      <a:lnTo>
                        <a:pt x="59" y="507"/>
                      </a:lnTo>
                      <a:lnTo>
                        <a:pt x="58" y="507"/>
                      </a:lnTo>
                      <a:lnTo>
                        <a:pt x="55" y="508"/>
                      </a:lnTo>
                      <a:lnTo>
                        <a:pt x="57" y="511"/>
                      </a:lnTo>
                      <a:lnTo>
                        <a:pt x="55" y="511"/>
                      </a:lnTo>
                      <a:lnTo>
                        <a:pt x="55" y="511"/>
                      </a:lnTo>
                      <a:lnTo>
                        <a:pt x="48" y="508"/>
                      </a:lnTo>
                      <a:lnTo>
                        <a:pt x="48" y="507"/>
                      </a:lnTo>
                      <a:lnTo>
                        <a:pt x="48" y="507"/>
                      </a:lnTo>
                      <a:lnTo>
                        <a:pt x="49" y="506"/>
                      </a:lnTo>
                      <a:lnTo>
                        <a:pt x="53" y="504"/>
                      </a:lnTo>
                      <a:lnTo>
                        <a:pt x="53" y="506"/>
                      </a:lnTo>
                      <a:lnTo>
                        <a:pt x="54" y="506"/>
                      </a:lnTo>
                      <a:lnTo>
                        <a:pt x="54" y="504"/>
                      </a:lnTo>
                      <a:lnTo>
                        <a:pt x="57" y="504"/>
                      </a:lnTo>
                      <a:lnTo>
                        <a:pt x="57" y="503"/>
                      </a:lnTo>
                      <a:lnTo>
                        <a:pt x="63" y="503"/>
                      </a:lnTo>
                      <a:close/>
                      <a:moveTo>
                        <a:pt x="45" y="503"/>
                      </a:moveTo>
                      <a:lnTo>
                        <a:pt x="45" y="503"/>
                      </a:lnTo>
                      <a:lnTo>
                        <a:pt x="45" y="503"/>
                      </a:lnTo>
                      <a:lnTo>
                        <a:pt x="44" y="503"/>
                      </a:lnTo>
                      <a:lnTo>
                        <a:pt x="44" y="504"/>
                      </a:lnTo>
                      <a:lnTo>
                        <a:pt x="42" y="504"/>
                      </a:lnTo>
                      <a:lnTo>
                        <a:pt x="42" y="506"/>
                      </a:lnTo>
                      <a:lnTo>
                        <a:pt x="42" y="507"/>
                      </a:lnTo>
                      <a:lnTo>
                        <a:pt x="41" y="506"/>
                      </a:lnTo>
                      <a:lnTo>
                        <a:pt x="38" y="506"/>
                      </a:lnTo>
                      <a:lnTo>
                        <a:pt x="38" y="503"/>
                      </a:lnTo>
                      <a:lnTo>
                        <a:pt x="41" y="503"/>
                      </a:lnTo>
                      <a:lnTo>
                        <a:pt x="45" y="503"/>
                      </a:lnTo>
                      <a:close/>
                      <a:moveTo>
                        <a:pt x="36" y="500"/>
                      </a:moveTo>
                      <a:lnTo>
                        <a:pt x="38" y="502"/>
                      </a:lnTo>
                      <a:lnTo>
                        <a:pt x="38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7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2"/>
                      </a:lnTo>
                      <a:lnTo>
                        <a:pt x="36" y="500"/>
                      </a:lnTo>
                      <a:close/>
                      <a:moveTo>
                        <a:pt x="68" y="500"/>
                      </a:moveTo>
                      <a:lnTo>
                        <a:pt x="68" y="500"/>
                      </a:lnTo>
                      <a:lnTo>
                        <a:pt x="66" y="500"/>
                      </a:lnTo>
                      <a:lnTo>
                        <a:pt x="66" y="502"/>
                      </a:lnTo>
                      <a:lnTo>
                        <a:pt x="74" y="502"/>
                      </a:lnTo>
                      <a:lnTo>
                        <a:pt x="74" y="500"/>
                      </a:lnTo>
                      <a:lnTo>
                        <a:pt x="72" y="500"/>
                      </a:lnTo>
                      <a:lnTo>
                        <a:pt x="72" y="500"/>
                      </a:lnTo>
                      <a:lnTo>
                        <a:pt x="68" y="500"/>
                      </a:lnTo>
                      <a:close/>
                      <a:moveTo>
                        <a:pt x="101" y="496"/>
                      </a:moveTo>
                      <a:lnTo>
                        <a:pt x="101" y="496"/>
                      </a:lnTo>
                      <a:lnTo>
                        <a:pt x="101" y="496"/>
                      </a:lnTo>
                      <a:lnTo>
                        <a:pt x="103" y="498"/>
                      </a:lnTo>
                      <a:lnTo>
                        <a:pt x="106" y="498"/>
                      </a:lnTo>
                      <a:lnTo>
                        <a:pt x="105" y="499"/>
                      </a:lnTo>
                      <a:lnTo>
                        <a:pt x="104" y="499"/>
                      </a:lnTo>
                      <a:lnTo>
                        <a:pt x="103" y="500"/>
                      </a:lnTo>
                      <a:lnTo>
                        <a:pt x="101" y="500"/>
                      </a:lnTo>
                      <a:lnTo>
                        <a:pt x="101" y="500"/>
                      </a:lnTo>
                      <a:lnTo>
                        <a:pt x="100" y="499"/>
                      </a:lnTo>
                      <a:lnTo>
                        <a:pt x="97" y="499"/>
                      </a:lnTo>
                      <a:lnTo>
                        <a:pt x="97" y="498"/>
                      </a:lnTo>
                      <a:lnTo>
                        <a:pt x="99" y="498"/>
                      </a:lnTo>
                      <a:lnTo>
                        <a:pt x="100" y="498"/>
                      </a:lnTo>
                      <a:lnTo>
                        <a:pt x="101" y="496"/>
                      </a:lnTo>
                      <a:lnTo>
                        <a:pt x="101" y="496"/>
                      </a:lnTo>
                      <a:close/>
                      <a:moveTo>
                        <a:pt x="20" y="479"/>
                      </a:moveTo>
                      <a:lnTo>
                        <a:pt x="23" y="479"/>
                      </a:lnTo>
                      <a:lnTo>
                        <a:pt x="24" y="481"/>
                      </a:lnTo>
                      <a:lnTo>
                        <a:pt x="24" y="482"/>
                      </a:lnTo>
                      <a:lnTo>
                        <a:pt x="25" y="482"/>
                      </a:lnTo>
                      <a:lnTo>
                        <a:pt x="27" y="485"/>
                      </a:lnTo>
                      <a:lnTo>
                        <a:pt x="28" y="485"/>
                      </a:lnTo>
                      <a:lnTo>
                        <a:pt x="28" y="485"/>
                      </a:lnTo>
                      <a:lnTo>
                        <a:pt x="31" y="486"/>
                      </a:lnTo>
                      <a:lnTo>
                        <a:pt x="29" y="487"/>
                      </a:lnTo>
                      <a:lnTo>
                        <a:pt x="28" y="487"/>
                      </a:lnTo>
                      <a:lnTo>
                        <a:pt x="29" y="490"/>
                      </a:lnTo>
                      <a:lnTo>
                        <a:pt x="29" y="490"/>
                      </a:lnTo>
                      <a:lnTo>
                        <a:pt x="31" y="491"/>
                      </a:lnTo>
                      <a:lnTo>
                        <a:pt x="29" y="491"/>
                      </a:lnTo>
                      <a:lnTo>
                        <a:pt x="29" y="492"/>
                      </a:lnTo>
                      <a:lnTo>
                        <a:pt x="28" y="492"/>
                      </a:lnTo>
                      <a:lnTo>
                        <a:pt x="27" y="491"/>
                      </a:lnTo>
                      <a:lnTo>
                        <a:pt x="27" y="491"/>
                      </a:lnTo>
                      <a:lnTo>
                        <a:pt x="25" y="491"/>
                      </a:lnTo>
                      <a:lnTo>
                        <a:pt x="25" y="491"/>
                      </a:lnTo>
                      <a:lnTo>
                        <a:pt x="24" y="491"/>
                      </a:lnTo>
                      <a:lnTo>
                        <a:pt x="24" y="491"/>
                      </a:lnTo>
                      <a:lnTo>
                        <a:pt x="23" y="491"/>
                      </a:lnTo>
                      <a:lnTo>
                        <a:pt x="24" y="487"/>
                      </a:lnTo>
                      <a:lnTo>
                        <a:pt x="21" y="489"/>
                      </a:lnTo>
                      <a:lnTo>
                        <a:pt x="21" y="487"/>
                      </a:lnTo>
                      <a:lnTo>
                        <a:pt x="20" y="487"/>
                      </a:lnTo>
                      <a:lnTo>
                        <a:pt x="20" y="487"/>
                      </a:lnTo>
                      <a:lnTo>
                        <a:pt x="20" y="486"/>
                      </a:lnTo>
                      <a:lnTo>
                        <a:pt x="19" y="486"/>
                      </a:lnTo>
                      <a:lnTo>
                        <a:pt x="20" y="479"/>
                      </a:lnTo>
                      <a:close/>
                      <a:moveTo>
                        <a:pt x="29" y="474"/>
                      </a:moveTo>
                      <a:lnTo>
                        <a:pt x="29" y="478"/>
                      </a:lnTo>
                      <a:lnTo>
                        <a:pt x="25" y="478"/>
                      </a:lnTo>
                      <a:lnTo>
                        <a:pt x="27" y="477"/>
                      </a:lnTo>
                      <a:lnTo>
                        <a:pt x="28" y="475"/>
                      </a:lnTo>
                      <a:lnTo>
                        <a:pt x="29" y="474"/>
                      </a:lnTo>
                      <a:close/>
                      <a:moveTo>
                        <a:pt x="36" y="474"/>
                      </a:moveTo>
                      <a:lnTo>
                        <a:pt x="37" y="474"/>
                      </a:lnTo>
                      <a:lnTo>
                        <a:pt x="37" y="474"/>
                      </a:lnTo>
                      <a:lnTo>
                        <a:pt x="38" y="475"/>
                      </a:lnTo>
                      <a:lnTo>
                        <a:pt x="38" y="477"/>
                      </a:lnTo>
                      <a:lnTo>
                        <a:pt x="37" y="478"/>
                      </a:lnTo>
                      <a:lnTo>
                        <a:pt x="36" y="479"/>
                      </a:lnTo>
                      <a:lnTo>
                        <a:pt x="36" y="481"/>
                      </a:lnTo>
                      <a:lnTo>
                        <a:pt x="33" y="481"/>
                      </a:lnTo>
                      <a:lnTo>
                        <a:pt x="33" y="478"/>
                      </a:lnTo>
                      <a:lnTo>
                        <a:pt x="34" y="478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close/>
                      <a:moveTo>
                        <a:pt x="55" y="471"/>
                      </a:moveTo>
                      <a:lnTo>
                        <a:pt x="57" y="473"/>
                      </a:lnTo>
                      <a:lnTo>
                        <a:pt x="57" y="474"/>
                      </a:lnTo>
                      <a:lnTo>
                        <a:pt x="59" y="473"/>
                      </a:lnTo>
                      <a:lnTo>
                        <a:pt x="59" y="473"/>
                      </a:lnTo>
                      <a:lnTo>
                        <a:pt x="61" y="473"/>
                      </a:lnTo>
                      <a:lnTo>
                        <a:pt x="61" y="471"/>
                      </a:lnTo>
                      <a:lnTo>
                        <a:pt x="61" y="471"/>
                      </a:lnTo>
                      <a:lnTo>
                        <a:pt x="61" y="473"/>
                      </a:lnTo>
                      <a:lnTo>
                        <a:pt x="62" y="474"/>
                      </a:lnTo>
                      <a:lnTo>
                        <a:pt x="65" y="477"/>
                      </a:lnTo>
                      <a:lnTo>
                        <a:pt x="65" y="478"/>
                      </a:lnTo>
                      <a:lnTo>
                        <a:pt x="63" y="478"/>
                      </a:lnTo>
                      <a:lnTo>
                        <a:pt x="63" y="479"/>
                      </a:lnTo>
                      <a:lnTo>
                        <a:pt x="62" y="479"/>
                      </a:lnTo>
                      <a:lnTo>
                        <a:pt x="63" y="479"/>
                      </a:lnTo>
                      <a:lnTo>
                        <a:pt x="63" y="481"/>
                      </a:lnTo>
                      <a:lnTo>
                        <a:pt x="65" y="481"/>
                      </a:lnTo>
                      <a:lnTo>
                        <a:pt x="65" y="483"/>
                      </a:lnTo>
                      <a:lnTo>
                        <a:pt x="70" y="487"/>
                      </a:lnTo>
                      <a:lnTo>
                        <a:pt x="70" y="490"/>
                      </a:lnTo>
                      <a:lnTo>
                        <a:pt x="71" y="490"/>
                      </a:lnTo>
                      <a:lnTo>
                        <a:pt x="71" y="491"/>
                      </a:lnTo>
                      <a:lnTo>
                        <a:pt x="72" y="491"/>
                      </a:lnTo>
                      <a:lnTo>
                        <a:pt x="74" y="492"/>
                      </a:lnTo>
                      <a:lnTo>
                        <a:pt x="75" y="492"/>
                      </a:lnTo>
                      <a:lnTo>
                        <a:pt x="78" y="496"/>
                      </a:lnTo>
                      <a:lnTo>
                        <a:pt x="82" y="496"/>
                      </a:lnTo>
                      <a:lnTo>
                        <a:pt x="82" y="496"/>
                      </a:lnTo>
                      <a:lnTo>
                        <a:pt x="85" y="496"/>
                      </a:lnTo>
                      <a:lnTo>
                        <a:pt x="85" y="498"/>
                      </a:lnTo>
                      <a:lnTo>
                        <a:pt x="88" y="498"/>
                      </a:lnTo>
                      <a:lnTo>
                        <a:pt x="88" y="498"/>
                      </a:lnTo>
                      <a:lnTo>
                        <a:pt x="91" y="499"/>
                      </a:lnTo>
                      <a:lnTo>
                        <a:pt x="91" y="499"/>
                      </a:lnTo>
                      <a:lnTo>
                        <a:pt x="91" y="500"/>
                      </a:lnTo>
                      <a:lnTo>
                        <a:pt x="89" y="502"/>
                      </a:lnTo>
                      <a:lnTo>
                        <a:pt x="88" y="500"/>
                      </a:lnTo>
                      <a:lnTo>
                        <a:pt x="85" y="500"/>
                      </a:lnTo>
                      <a:lnTo>
                        <a:pt x="84" y="500"/>
                      </a:lnTo>
                      <a:lnTo>
                        <a:pt x="82" y="502"/>
                      </a:lnTo>
                      <a:lnTo>
                        <a:pt x="78" y="502"/>
                      </a:lnTo>
                      <a:lnTo>
                        <a:pt x="78" y="503"/>
                      </a:lnTo>
                      <a:lnTo>
                        <a:pt x="76" y="502"/>
                      </a:lnTo>
                      <a:lnTo>
                        <a:pt x="75" y="500"/>
                      </a:lnTo>
                      <a:lnTo>
                        <a:pt x="74" y="503"/>
                      </a:lnTo>
                      <a:lnTo>
                        <a:pt x="72" y="506"/>
                      </a:lnTo>
                      <a:lnTo>
                        <a:pt x="71" y="507"/>
                      </a:lnTo>
                      <a:lnTo>
                        <a:pt x="68" y="508"/>
                      </a:lnTo>
                      <a:lnTo>
                        <a:pt x="68" y="506"/>
                      </a:lnTo>
                      <a:lnTo>
                        <a:pt x="66" y="504"/>
                      </a:lnTo>
                      <a:lnTo>
                        <a:pt x="65" y="503"/>
                      </a:lnTo>
                      <a:lnTo>
                        <a:pt x="65" y="500"/>
                      </a:lnTo>
                      <a:lnTo>
                        <a:pt x="63" y="500"/>
                      </a:lnTo>
                      <a:lnTo>
                        <a:pt x="63" y="502"/>
                      </a:lnTo>
                      <a:lnTo>
                        <a:pt x="61" y="502"/>
                      </a:lnTo>
                      <a:lnTo>
                        <a:pt x="61" y="502"/>
                      </a:lnTo>
                      <a:lnTo>
                        <a:pt x="58" y="502"/>
                      </a:lnTo>
                      <a:lnTo>
                        <a:pt x="58" y="503"/>
                      </a:lnTo>
                      <a:lnTo>
                        <a:pt x="55" y="503"/>
                      </a:lnTo>
                      <a:lnTo>
                        <a:pt x="54" y="504"/>
                      </a:lnTo>
                      <a:lnTo>
                        <a:pt x="54" y="504"/>
                      </a:lnTo>
                      <a:lnTo>
                        <a:pt x="53" y="503"/>
                      </a:lnTo>
                      <a:lnTo>
                        <a:pt x="53" y="503"/>
                      </a:lnTo>
                      <a:lnTo>
                        <a:pt x="51" y="503"/>
                      </a:lnTo>
                      <a:lnTo>
                        <a:pt x="51" y="503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4"/>
                      </a:lnTo>
                      <a:lnTo>
                        <a:pt x="50" y="503"/>
                      </a:lnTo>
                      <a:lnTo>
                        <a:pt x="50" y="503"/>
                      </a:lnTo>
                      <a:lnTo>
                        <a:pt x="48" y="504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3"/>
                      </a:lnTo>
                      <a:lnTo>
                        <a:pt x="48" y="502"/>
                      </a:lnTo>
                      <a:lnTo>
                        <a:pt x="49" y="502"/>
                      </a:lnTo>
                      <a:lnTo>
                        <a:pt x="46" y="502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0"/>
                      </a:lnTo>
                      <a:lnTo>
                        <a:pt x="46" y="502"/>
                      </a:lnTo>
                      <a:lnTo>
                        <a:pt x="41" y="502"/>
                      </a:lnTo>
                      <a:lnTo>
                        <a:pt x="41" y="499"/>
                      </a:lnTo>
                      <a:lnTo>
                        <a:pt x="36" y="499"/>
                      </a:lnTo>
                      <a:lnTo>
                        <a:pt x="36" y="498"/>
                      </a:lnTo>
                      <a:lnTo>
                        <a:pt x="33" y="498"/>
                      </a:lnTo>
                      <a:lnTo>
                        <a:pt x="33" y="500"/>
                      </a:lnTo>
                      <a:lnTo>
                        <a:pt x="32" y="499"/>
                      </a:lnTo>
                      <a:lnTo>
                        <a:pt x="31" y="499"/>
                      </a:lnTo>
                      <a:lnTo>
                        <a:pt x="31" y="498"/>
                      </a:lnTo>
                      <a:lnTo>
                        <a:pt x="32" y="496"/>
                      </a:lnTo>
                      <a:lnTo>
                        <a:pt x="33" y="496"/>
                      </a:lnTo>
                      <a:lnTo>
                        <a:pt x="36" y="495"/>
                      </a:lnTo>
                      <a:lnTo>
                        <a:pt x="37" y="495"/>
                      </a:lnTo>
                      <a:lnTo>
                        <a:pt x="40" y="495"/>
                      </a:lnTo>
                      <a:lnTo>
                        <a:pt x="40" y="492"/>
                      </a:lnTo>
                      <a:lnTo>
                        <a:pt x="40" y="492"/>
                      </a:lnTo>
                      <a:lnTo>
                        <a:pt x="38" y="494"/>
                      </a:lnTo>
                      <a:lnTo>
                        <a:pt x="37" y="494"/>
                      </a:lnTo>
                      <a:lnTo>
                        <a:pt x="34" y="494"/>
                      </a:lnTo>
                      <a:lnTo>
                        <a:pt x="33" y="492"/>
                      </a:lnTo>
                      <a:lnTo>
                        <a:pt x="32" y="492"/>
                      </a:lnTo>
                      <a:lnTo>
                        <a:pt x="32" y="491"/>
                      </a:lnTo>
                      <a:lnTo>
                        <a:pt x="32" y="489"/>
                      </a:lnTo>
                      <a:lnTo>
                        <a:pt x="33" y="489"/>
                      </a:lnTo>
                      <a:lnTo>
                        <a:pt x="36" y="489"/>
                      </a:lnTo>
                      <a:lnTo>
                        <a:pt x="36" y="491"/>
                      </a:lnTo>
                      <a:lnTo>
                        <a:pt x="37" y="490"/>
                      </a:lnTo>
                      <a:lnTo>
                        <a:pt x="37" y="490"/>
                      </a:lnTo>
                      <a:lnTo>
                        <a:pt x="38" y="491"/>
                      </a:lnTo>
                      <a:lnTo>
                        <a:pt x="40" y="491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0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2" y="487"/>
                      </a:lnTo>
                      <a:lnTo>
                        <a:pt x="44" y="491"/>
                      </a:lnTo>
                      <a:lnTo>
                        <a:pt x="44" y="491"/>
                      </a:lnTo>
                      <a:lnTo>
                        <a:pt x="42" y="491"/>
                      </a:lnTo>
                      <a:lnTo>
                        <a:pt x="42" y="492"/>
                      </a:lnTo>
                      <a:lnTo>
                        <a:pt x="44" y="492"/>
                      </a:lnTo>
                      <a:lnTo>
                        <a:pt x="44" y="494"/>
                      </a:lnTo>
                      <a:lnTo>
                        <a:pt x="45" y="494"/>
                      </a:lnTo>
                      <a:lnTo>
                        <a:pt x="44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5" y="496"/>
                      </a:lnTo>
                      <a:lnTo>
                        <a:pt x="46" y="496"/>
                      </a:lnTo>
                      <a:lnTo>
                        <a:pt x="46" y="496"/>
                      </a:lnTo>
                      <a:lnTo>
                        <a:pt x="46" y="494"/>
                      </a:lnTo>
                      <a:lnTo>
                        <a:pt x="46" y="494"/>
                      </a:lnTo>
                      <a:lnTo>
                        <a:pt x="49" y="494"/>
                      </a:lnTo>
                      <a:lnTo>
                        <a:pt x="50" y="494"/>
                      </a:lnTo>
                      <a:lnTo>
                        <a:pt x="51" y="495"/>
                      </a:lnTo>
                      <a:lnTo>
                        <a:pt x="53" y="495"/>
                      </a:lnTo>
                      <a:lnTo>
                        <a:pt x="54" y="495"/>
                      </a:lnTo>
                      <a:lnTo>
                        <a:pt x="53" y="494"/>
                      </a:lnTo>
                      <a:lnTo>
                        <a:pt x="51" y="492"/>
                      </a:lnTo>
                      <a:lnTo>
                        <a:pt x="50" y="491"/>
                      </a:lnTo>
                      <a:lnTo>
                        <a:pt x="46" y="491"/>
                      </a:lnTo>
                      <a:lnTo>
                        <a:pt x="46" y="490"/>
                      </a:lnTo>
                      <a:lnTo>
                        <a:pt x="45" y="489"/>
                      </a:lnTo>
                      <a:lnTo>
                        <a:pt x="45" y="486"/>
                      </a:lnTo>
                      <a:lnTo>
                        <a:pt x="46" y="486"/>
                      </a:lnTo>
                      <a:lnTo>
                        <a:pt x="46" y="486"/>
                      </a:lnTo>
                      <a:lnTo>
                        <a:pt x="48" y="486"/>
                      </a:lnTo>
                      <a:lnTo>
                        <a:pt x="48" y="486"/>
                      </a:lnTo>
                      <a:lnTo>
                        <a:pt x="49" y="486"/>
                      </a:lnTo>
                      <a:lnTo>
                        <a:pt x="49" y="485"/>
                      </a:lnTo>
                      <a:lnTo>
                        <a:pt x="51" y="483"/>
                      </a:lnTo>
                      <a:lnTo>
                        <a:pt x="51" y="483"/>
                      </a:lnTo>
                      <a:lnTo>
                        <a:pt x="49" y="482"/>
                      </a:lnTo>
                      <a:lnTo>
                        <a:pt x="48" y="482"/>
                      </a:lnTo>
                      <a:lnTo>
                        <a:pt x="48" y="483"/>
                      </a:lnTo>
                      <a:lnTo>
                        <a:pt x="45" y="483"/>
                      </a:lnTo>
                      <a:lnTo>
                        <a:pt x="44" y="481"/>
                      </a:lnTo>
                      <a:lnTo>
                        <a:pt x="44" y="479"/>
                      </a:lnTo>
                      <a:lnTo>
                        <a:pt x="45" y="479"/>
                      </a:lnTo>
                      <a:lnTo>
                        <a:pt x="44" y="477"/>
                      </a:lnTo>
                      <a:lnTo>
                        <a:pt x="42" y="477"/>
                      </a:lnTo>
                      <a:lnTo>
                        <a:pt x="42" y="474"/>
                      </a:lnTo>
                      <a:lnTo>
                        <a:pt x="44" y="474"/>
                      </a:lnTo>
                      <a:lnTo>
                        <a:pt x="44" y="474"/>
                      </a:lnTo>
                      <a:lnTo>
                        <a:pt x="48" y="473"/>
                      </a:lnTo>
                      <a:lnTo>
                        <a:pt x="48" y="474"/>
                      </a:lnTo>
                      <a:lnTo>
                        <a:pt x="48" y="474"/>
                      </a:lnTo>
                      <a:lnTo>
                        <a:pt x="49" y="474"/>
                      </a:lnTo>
                      <a:lnTo>
                        <a:pt x="50" y="474"/>
                      </a:lnTo>
                      <a:lnTo>
                        <a:pt x="51" y="473"/>
                      </a:lnTo>
                      <a:lnTo>
                        <a:pt x="55" y="471"/>
                      </a:lnTo>
                      <a:close/>
                      <a:moveTo>
                        <a:pt x="31" y="471"/>
                      </a:moveTo>
                      <a:lnTo>
                        <a:pt x="33" y="471"/>
                      </a:lnTo>
                      <a:lnTo>
                        <a:pt x="36" y="473"/>
                      </a:lnTo>
                      <a:lnTo>
                        <a:pt x="34" y="473"/>
                      </a:lnTo>
                      <a:lnTo>
                        <a:pt x="32" y="473"/>
                      </a:lnTo>
                      <a:lnTo>
                        <a:pt x="31" y="471"/>
                      </a:lnTo>
                      <a:close/>
                      <a:moveTo>
                        <a:pt x="7" y="461"/>
                      </a:moveTo>
                      <a:lnTo>
                        <a:pt x="8" y="462"/>
                      </a:lnTo>
                      <a:lnTo>
                        <a:pt x="10" y="462"/>
                      </a:lnTo>
                      <a:lnTo>
                        <a:pt x="11" y="462"/>
                      </a:lnTo>
                      <a:lnTo>
                        <a:pt x="12" y="464"/>
                      </a:lnTo>
                      <a:lnTo>
                        <a:pt x="12" y="464"/>
                      </a:lnTo>
                      <a:lnTo>
                        <a:pt x="15" y="466"/>
                      </a:lnTo>
                      <a:lnTo>
                        <a:pt x="15" y="469"/>
                      </a:lnTo>
                      <a:lnTo>
                        <a:pt x="16" y="469"/>
                      </a:lnTo>
                      <a:lnTo>
                        <a:pt x="16" y="470"/>
                      </a:lnTo>
                      <a:lnTo>
                        <a:pt x="15" y="470"/>
                      </a:lnTo>
                      <a:lnTo>
                        <a:pt x="15" y="470"/>
                      </a:lnTo>
                      <a:lnTo>
                        <a:pt x="16" y="470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5" y="474"/>
                      </a:lnTo>
                      <a:lnTo>
                        <a:pt x="10" y="473"/>
                      </a:lnTo>
                      <a:lnTo>
                        <a:pt x="10" y="474"/>
                      </a:lnTo>
                      <a:lnTo>
                        <a:pt x="11" y="474"/>
                      </a:lnTo>
                      <a:lnTo>
                        <a:pt x="11" y="474"/>
                      </a:lnTo>
                      <a:lnTo>
                        <a:pt x="15" y="475"/>
                      </a:lnTo>
                      <a:lnTo>
                        <a:pt x="15" y="477"/>
                      </a:lnTo>
                      <a:lnTo>
                        <a:pt x="16" y="478"/>
                      </a:lnTo>
                      <a:lnTo>
                        <a:pt x="17" y="478"/>
                      </a:lnTo>
                      <a:lnTo>
                        <a:pt x="19" y="479"/>
                      </a:lnTo>
                      <a:lnTo>
                        <a:pt x="19" y="481"/>
                      </a:lnTo>
                      <a:lnTo>
                        <a:pt x="15" y="481"/>
                      </a:lnTo>
                      <a:lnTo>
                        <a:pt x="12" y="479"/>
                      </a:lnTo>
                      <a:lnTo>
                        <a:pt x="11" y="478"/>
                      </a:lnTo>
                      <a:lnTo>
                        <a:pt x="10" y="475"/>
                      </a:lnTo>
                      <a:lnTo>
                        <a:pt x="8" y="475"/>
                      </a:lnTo>
                      <a:lnTo>
                        <a:pt x="8" y="474"/>
                      </a:lnTo>
                      <a:lnTo>
                        <a:pt x="8" y="473"/>
                      </a:lnTo>
                      <a:lnTo>
                        <a:pt x="8" y="473"/>
                      </a:lnTo>
                      <a:lnTo>
                        <a:pt x="8" y="471"/>
                      </a:lnTo>
                      <a:lnTo>
                        <a:pt x="6" y="470"/>
                      </a:lnTo>
                      <a:lnTo>
                        <a:pt x="4" y="468"/>
                      </a:lnTo>
                      <a:lnTo>
                        <a:pt x="3" y="464"/>
                      </a:lnTo>
                      <a:lnTo>
                        <a:pt x="4" y="462"/>
                      </a:lnTo>
                      <a:lnTo>
                        <a:pt x="7" y="461"/>
                      </a:lnTo>
                      <a:close/>
                      <a:moveTo>
                        <a:pt x="148" y="456"/>
                      </a:moveTo>
                      <a:lnTo>
                        <a:pt x="150" y="456"/>
                      </a:lnTo>
                      <a:lnTo>
                        <a:pt x="151" y="456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7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1" y="458"/>
                      </a:lnTo>
                      <a:lnTo>
                        <a:pt x="152" y="460"/>
                      </a:lnTo>
                      <a:lnTo>
                        <a:pt x="152" y="460"/>
                      </a:lnTo>
                      <a:lnTo>
                        <a:pt x="154" y="460"/>
                      </a:lnTo>
                      <a:lnTo>
                        <a:pt x="154" y="458"/>
                      </a:lnTo>
                      <a:lnTo>
                        <a:pt x="156" y="457"/>
                      </a:lnTo>
                      <a:lnTo>
                        <a:pt x="156" y="460"/>
                      </a:lnTo>
                      <a:lnTo>
                        <a:pt x="157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1"/>
                      </a:lnTo>
                      <a:lnTo>
                        <a:pt x="159" y="462"/>
                      </a:lnTo>
                      <a:lnTo>
                        <a:pt x="157" y="462"/>
                      </a:lnTo>
                      <a:lnTo>
                        <a:pt x="156" y="462"/>
                      </a:lnTo>
                      <a:lnTo>
                        <a:pt x="155" y="461"/>
                      </a:lnTo>
                      <a:lnTo>
                        <a:pt x="155" y="462"/>
                      </a:lnTo>
                      <a:lnTo>
                        <a:pt x="152" y="464"/>
                      </a:lnTo>
                      <a:lnTo>
                        <a:pt x="152" y="465"/>
                      </a:lnTo>
                      <a:lnTo>
                        <a:pt x="151" y="465"/>
                      </a:lnTo>
                      <a:lnTo>
                        <a:pt x="150" y="464"/>
                      </a:lnTo>
                      <a:lnTo>
                        <a:pt x="148" y="464"/>
                      </a:lnTo>
                      <a:lnTo>
                        <a:pt x="147" y="464"/>
                      </a:lnTo>
                      <a:lnTo>
                        <a:pt x="148" y="465"/>
                      </a:lnTo>
                      <a:lnTo>
                        <a:pt x="148" y="466"/>
                      </a:lnTo>
                      <a:lnTo>
                        <a:pt x="148" y="468"/>
                      </a:lnTo>
                      <a:lnTo>
                        <a:pt x="143" y="466"/>
                      </a:lnTo>
                      <a:lnTo>
                        <a:pt x="143" y="468"/>
                      </a:lnTo>
                      <a:lnTo>
                        <a:pt x="142" y="468"/>
                      </a:lnTo>
                      <a:lnTo>
                        <a:pt x="143" y="470"/>
                      </a:lnTo>
                      <a:lnTo>
                        <a:pt x="142" y="470"/>
                      </a:lnTo>
                      <a:lnTo>
                        <a:pt x="140" y="469"/>
                      </a:lnTo>
                      <a:lnTo>
                        <a:pt x="138" y="468"/>
                      </a:lnTo>
                      <a:lnTo>
                        <a:pt x="139" y="466"/>
                      </a:lnTo>
                      <a:lnTo>
                        <a:pt x="140" y="465"/>
                      </a:lnTo>
                      <a:lnTo>
                        <a:pt x="142" y="464"/>
                      </a:lnTo>
                      <a:lnTo>
                        <a:pt x="143" y="462"/>
                      </a:lnTo>
                      <a:lnTo>
                        <a:pt x="146" y="461"/>
                      </a:lnTo>
                      <a:lnTo>
                        <a:pt x="144" y="458"/>
                      </a:lnTo>
                      <a:lnTo>
                        <a:pt x="147" y="457"/>
                      </a:lnTo>
                      <a:lnTo>
                        <a:pt x="148" y="456"/>
                      </a:lnTo>
                      <a:close/>
                      <a:moveTo>
                        <a:pt x="131" y="456"/>
                      </a:moveTo>
                      <a:lnTo>
                        <a:pt x="133" y="456"/>
                      </a:lnTo>
                      <a:lnTo>
                        <a:pt x="134" y="457"/>
                      </a:lnTo>
                      <a:lnTo>
                        <a:pt x="134" y="457"/>
                      </a:lnTo>
                      <a:lnTo>
                        <a:pt x="135" y="457"/>
                      </a:lnTo>
                      <a:lnTo>
                        <a:pt x="138" y="457"/>
                      </a:lnTo>
                      <a:lnTo>
                        <a:pt x="140" y="457"/>
                      </a:lnTo>
                      <a:lnTo>
                        <a:pt x="142" y="457"/>
                      </a:lnTo>
                      <a:lnTo>
                        <a:pt x="143" y="457"/>
                      </a:lnTo>
                      <a:lnTo>
                        <a:pt x="142" y="457"/>
                      </a:lnTo>
                      <a:lnTo>
                        <a:pt x="142" y="460"/>
                      </a:lnTo>
                      <a:lnTo>
                        <a:pt x="139" y="460"/>
                      </a:lnTo>
                      <a:lnTo>
                        <a:pt x="138" y="462"/>
                      </a:lnTo>
                      <a:lnTo>
                        <a:pt x="138" y="464"/>
                      </a:lnTo>
                      <a:lnTo>
                        <a:pt x="137" y="465"/>
                      </a:lnTo>
                      <a:lnTo>
                        <a:pt x="135" y="465"/>
                      </a:lnTo>
                      <a:lnTo>
                        <a:pt x="135" y="464"/>
                      </a:lnTo>
                      <a:lnTo>
                        <a:pt x="135" y="464"/>
                      </a:lnTo>
                      <a:lnTo>
                        <a:pt x="134" y="465"/>
                      </a:lnTo>
                      <a:lnTo>
                        <a:pt x="133" y="465"/>
                      </a:lnTo>
                      <a:lnTo>
                        <a:pt x="131" y="466"/>
                      </a:lnTo>
                      <a:lnTo>
                        <a:pt x="131" y="466"/>
                      </a:lnTo>
                      <a:lnTo>
                        <a:pt x="130" y="468"/>
                      </a:lnTo>
                      <a:lnTo>
                        <a:pt x="130" y="468"/>
                      </a:lnTo>
                      <a:lnTo>
                        <a:pt x="129" y="468"/>
                      </a:lnTo>
                      <a:lnTo>
                        <a:pt x="129" y="468"/>
                      </a:lnTo>
                      <a:lnTo>
                        <a:pt x="129" y="466"/>
                      </a:lnTo>
                      <a:lnTo>
                        <a:pt x="127" y="466"/>
                      </a:lnTo>
                      <a:lnTo>
                        <a:pt x="127" y="465"/>
                      </a:lnTo>
                      <a:lnTo>
                        <a:pt x="129" y="465"/>
                      </a:lnTo>
                      <a:lnTo>
                        <a:pt x="130" y="465"/>
                      </a:lnTo>
                      <a:lnTo>
                        <a:pt x="131" y="464"/>
                      </a:lnTo>
                      <a:lnTo>
                        <a:pt x="131" y="462"/>
                      </a:lnTo>
                      <a:lnTo>
                        <a:pt x="131" y="462"/>
                      </a:lnTo>
                      <a:lnTo>
                        <a:pt x="133" y="462"/>
                      </a:lnTo>
                      <a:lnTo>
                        <a:pt x="133" y="460"/>
                      </a:lnTo>
                      <a:lnTo>
                        <a:pt x="131" y="460"/>
                      </a:lnTo>
                      <a:lnTo>
                        <a:pt x="131" y="460"/>
                      </a:lnTo>
                      <a:lnTo>
                        <a:pt x="131" y="458"/>
                      </a:lnTo>
                      <a:lnTo>
                        <a:pt x="133" y="458"/>
                      </a:lnTo>
                      <a:lnTo>
                        <a:pt x="131" y="457"/>
                      </a:lnTo>
                      <a:lnTo>
                        <a:pt x="131" y="456"/>
                      </a:lnTo>
                      <a:close/>
                      <a:moveTo>
                        <a:pt x="7" y="448"/>
                      </a:moveTo>
                      <a:lnTo>
                        <a:pt x="8" y="448"/>
                      </a:lnTo>
                      <a:lnTo>
                        <a:pt x="10" y="449"/>
                      </a:lnTo>
                      <a:lnTo>
                        <a:pt x="11" y="451"/>
                      </a:lnTo>
                      <a:lnTo>
                        <a:pt x="11" y="452"/>
                      </a:lnTo>
                      <a:lnTo>
                        <a:pt x="12" y="452"/>
                      </a:lnTo>
                      <a:lnTo>
                        <a:pt x="12" y="454"/>
                      </a:lnTo>
                      <a:lnTo>
                        <a:pt x="13" y="454"/>
                      </a:lnTo>
                      <a:lnTo>
                        <a:pt x="13" y="456"/>
                      </a:lnTo>
                      <a:lnTo>
                        <a:pt x="12" y="456"/>
                      </a:lnTo>
                      <a:lnTo>
                        <a:pt x="12" y="457"/>
                      </a:lnTo>
                      <a:lnTo>
                        <a:pt x="12" y="457"/>
                      </a:lnTo>
                      <a:lnTo>
                        <a:pt x="12" y="456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1" y="454"/>
                      </a:lnTo>
                      <a:lnTo>
                        <a:pt x="10" y="454"/>
                      </a:lnTo>
                      <a:lnTo>
                        <a:pt x="11" y="458"/>
                      </a:lnTo>
                      <a:lnTo>
                        <a:pt x="8" y="458"/>
                      </a:lnTo>
                      <a:lnTo>
                        <a:pt x="8" y="460"/>
                      </a:lnTo>
                      <a:lnTo>
                        <a:pt x="6" y="460"/>
                      </a:lnTo>
                      <a:lnTo>
                        <a:pt x="4" y="457"/>
                      </a:lnTo>
                      <a:lnTo>
                        <a:pt x="4" y="454"/>
                      </a:lnTo>
                      <a:lnTo>
                        <a:pt x="6" y="452"/>
                      </a:lnTo>
                      <a:lnTo>
                        <a:pt x="7" y="452"/>
                      </a:lnTo>
                      <a:lnTo>
                        <a:pt x="7" y="451"/>
                      </a:lnTo>
                      <a:lnTo>
                        <a:pt x="6" y="449"/>
                      </a:lnTo>
                      <a:lnTo>
                        <a:pt x="6" y="449"/>
                      </a:lnTo>
                      <a:lnTo>
                        <a:pt x="7" y="449"/>
                      </a:lnTo>
                      <a:lnTo>
                        <a:pt x="7" y="448"/>
                      </a:lnTo>
                      <a:close/>
                      <a:moveTo>
                        <a:pt x="3" y="448"/>
                      </a:moveTo>
                      <a:lnTo>
                        <a:pt x="3" y="448"/>
                      </a:lnTo>
                      <a:lnTo>
                        <a:pt x="3" y="449"/>
                      </a:lnTo>
                      <a:lnTo>
                        <a:pt x="3" y="449"/>
                      </a:lnTo>
                      <a:lnTo>
                        <a:pt x="4" y="449"/>
                      </a:lnTo>
                      <a:lnTo>
                        <a:pt x="2" y="451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2" y="449"/>
                      </a:lnTo>
                      <a:lnTo>
                        <a:pt x="0" y="448"/>
                      </a:lnTo>
                      <a:lnTo>
                        <a:pt x="3" y="448"/>
                      </a:lnTo>
                      <a:close/>
                      <a:moveTo>
                        <a:pt x="10" y="445"/>
                      </a:moveTo>
                      <a:lnTo>
                        <a:pt x="13" y="448"/>
                      </a:lnTo>
                      <a:lnTo>
                        <a:pt x="15" y="451"/>
                      </a:lnTo>
                      <a:lnTo>
                        <a:pt x="12" y="451"/>
                      </a:lnTo>
                      <a:lnTo>
                        <a:pt x="11" y="449"/>
                      </a:lnTo>
                      <a:lnTo>
                        <a:pt x="11" y="448"/>
                      </a:lnTo>
                      <a:lnTo>
                        <a:pt x="10" y="445"/>
                      </a:lnTo>
                      <a:close/>
                      <a:moveTo>
                        <a:pt x="4" y="441"/>
                      </a:moveTo>
                      <a:lnTo>
                        <a:pt x="6" y="441"/>
                      </a:lnTo>
                      <a:lnTo>
                        <a:pt x="6" y="441"/>
                      </a:lnTo>
                      <a:lnTo>
                        <a:pt x="7" y="443"/>
                      </a:lnTo>
                      <a:lnTo>
                        <a:pt x="7" y="443"/>
                      </a:lnTo>
                      <a:lnTo>
                        <a:pt x="8" y="444"/>
                      </a:lnTo>
                      <a:lnTo>
                        <a:pt x="7" y="444"/>
                      </a:lnTo>
                      <a:lnTo>
                        <a:pt x="6" y="447"/>
                      </a:lnTo>
                      <a:lnTo>
                        <a:pt x="4" y="447"/>
                      </a:lnTo>
                      <a:lnTo>
                        <a:pt x="3" y="447"/>
                      </a:lnTo>
                      <a:lnTo>
                        <a:pt x="3" y="447"/>
                      </a:lnTo>
                      <a:lnTo>
                        <a:pt x="2" y="445"/>
                      </a:lnTo>
                      <a:lnTo>
                        <a:pt x="2" y="444"/>
                      </a:lnTo>
                      <a:lnTo>
                        <a:pt x="3" y="443"/>
                      </a:lnTo>
                      <a:lnTo>
                        <a:pt x="3" y="441"/>
                      </a:lnTo>
                      <a:lnTo>
                        <a:pt x="4" y="441"/>
                      </a:lnTo>
                      <a:lnTo>
                        <a:pt x="4" y="441"/>
                      </a:lnTo>
                      <a:close/>
                      <a:moveTo>
                        <a:pt x="4" y="415"/>
                      </a:moveTo>
                      <a:lnTo>
                        <a:pt x="10" y="415"/>
                      </a:lnTo>
                      <a:lnTo>
                        <a:pt x="10" y="418"/>
                      </a:lnTo>
                      <a:lnTo>
                        <a:pt x="11" y="420"/>
                      </a:lnTo>
                      <a:lnTo>
                        <a:pt x="11" y="423"/>
                      </a:lnTo>
                      <a:lnTo>
                        <a:pt x="11" y="426"/>
                      </a:lnTo>
                      <a:lnTo>
                        <a:pt x="11" y="426"/>
                      </a:lnTo>
                      <a:lnTo>
                        <a:pt x="11" y="431"/>
                      </a:lnTo>
                      <a:lnTo>
                        <a:pt x="12" y="431"/>
                      </a:lnTo>
                      <a:lnTo>
                        <a:pt x="12" y="432"/>
                      </a:lnTo>
                      <a:lnTo>
                        <a:pt x="11" y="432"/>
                      </a:lnTo>
                      <a:lnTo>
                        <a:pt x="11" y="435"/>
                      </a:lnTo>
                      <a:lnTo>
                        <a:pt x="11" y="435"/>
                      </a:lnTo>
                      <a:lnTo>
                        <a:pt x="11" y="439"/>
                      </a:lnTo>
                      <a:lnTo>
                        <a:pt x="10" y="439"/>
                      </a:lnTo>
                      <a:lnTo>
                        <a:pt x="10" y="440"/>
                      </a:lnTo>
                      <a:lnTo>
                        <a:pt x="10" y="441"/>
                      </a:lnTo>
                      <a:lnTo>
                        <a:pt x="8" y="441"/>
                      </a:lnTo>
                      <a:lnTo>
                        <a:pt x="7" y="439"/>
                      </a:lnTo>
                      <a:lnTo>
                        <a:pt x="6" y="439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4" y="440"/>
                      </a:lnTo>
                      <a:lnTo>
                        <a:pt x="2" y="439"/>
                      </a:lnTo>
                      <a:lnTo>
                        <a:pt x="2" y="437"/>
                      </a:lnTo>
                      <a:lnTo>
                        <a:pt x="0" y="434"/>
                      </a:lnTo>
                      <a:lnTo>
                        <a:pt x="3" y="434"/>
                      </a:lnTo>
                      <a:lnTo>
                        <a:pt x="3" y="432"/>
                      </a:lnTo>
                      <a:lnTo>
                        <a:pt x="4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3" y="431"/>
                      </a:lnTo>
                      <a:lnTo>
                        <a:pt x="2" y="431"/>
                      </a:lnTo>
                      <a:lnTo>
                        <a:pt x="2" y="427"/>
                      </a:lnTo>
                      <a:lnTo>
                        <a:pt x="0" y="427"/>
                      </a:lnTo>
                      <a:lnTo>
                        <a:pt x="0" y="423"/>
                      </a:lnTo>
                      <a:lnTo>
                        <a:pt x="0" y="423"/>
                      </a:lnTo>
                      <a:lnTo>
                        <a:pt x="0" y="420"/>
                      </a:lnTo>
                      <a:lnTo>
                        <a:pt x="2" y="419"/>
                      </a:lnTo>
                      <a:lnTo>
                        <a:pt x="2" y="419"/>
                      </a:lnTo>
                      <a:lnTo>
                        <a:pt x="3" y="419"/>
                      </a:lnTo>
                      <a:lnTo>
                        <a:pt x="3" y="420"/>
                      </a:lnTo>
                      <a:lnTo>
                        <a:pt x="3" y="419"/>
                      </a:lnTo>
                      <a:lnTo>
                        <a:pt x="3" y="419"/>
                      </a:lnTo>
                      <a:lnTo>
                        <a:pt x="4" y="419"/>
                      </a:lnTo>
                      <a:lnTo>
                        <a:pt x="4" y="419"/>
                      </a:lnTo>
                      <a:lnTo>
                        <a:pt x="4" y="418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7"/>
                      </a:lnTo>
                      <a:lnTo>
                        <a:pt x="4" y="415"/>
                      </a:lnTo>
                      <a:close/>
                      <a:moveTo>
                        <a:pt x="2170" y="401"/>
                      </a:moveTo>
                      <a:lnTo>
                        <a:pt x="2172" y="402"/>
                      </a:lnTo>
                      <a:lnTo>
                        <a:pt x="2173" y="403"/>
                      </a:lnTo>
                      <a:lnTo>
                        <a:pt x="2173" y="406"/>
                      </a:lnTo>
                      <a:lnTo>
                        <a:pt x="2176" y="407"/>
                      </a:lnTo>
                      <a:lnTo>
                        <a:pt x="2175" y="407"/>
                      </a:lnTo>
                      <a:lnTo>
                        <a:pt x="2175" y="407"/>
                      </a:lnTo>
                      <a:lnTo>
                        <a:pt x="2175" y="409"/>
                      </a:lnTo>
                      <a:lnTo>
                        <a:pt x="2175" y="410"/>
                      </a:lnTo>
                      <a:lnTo>
                        <a:pt x="2173" y="410"/>
                      </a:lnTo>
                      <a:lnTo>
                        <a:pt x="2172" y="410"/>
                      </a:lnTo>
                      <a:lnTo>
                        <a:pt x="2168" y="410"/>
                      </a:lnTo>
                      <a:lnTo>
                        <a:pt x="2168" y="407"/>
                      </a:lnTo>
                      <a:lnTo>
                        <a:pt x="2170" y="407"/>
                      </a:lnTo>
                      <a:lnTo>
                        <a:pt x="2170" y="405"/>
                      </a:lnTo>
                      <a:lnTo>
                        <a:pt x="2170" y="402"/>
                      </a:lnTo>
                      <a:lnTo>
                        <a:pt x="2170" y="401"/>
                      </a:lnTo>
                      <a:close/>
                      <a:moveTo>
                        <a:pt x="17" y="390"/>
                      </a:moveTo>
                      <a:lnTo>
                        <a:pt x="19" y="390"/>
                      </a:lnTo>
                      <a:lnTo>
                        <a:pt x="19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lnTo>
                        <a:pt x="17" y="390"/>
                      </a:lnTo>
                      <a:close/>
                      <a:moveTo>
                        <a:pt x="17" y="377"/>
                      </a:moveTo>
                      <a:lnTo>
                        <a:pt x="19" y="381"/>
                      </a:lnTo>
                      <a:lnTo>
                        <a:pt x="15" y="382"/>
                      </a:lnTo>
                      <a:lnTo>
                        <a:pt x="15" y="384"/>
                      </a:lnTo>
                      <a:lnTo>
                        <a:pt x="19" y="384"/>
                      </a:lnTo>
                      <a:lnTo>
                        <a:pt x="19" y="386"/>
                      </a:lnTo>
                      <a:lnTo>
                        <a:pt x="16" y="386"/>
                      </a:lnTo>
                      <a:lnTo>
                        <a:pt x="16" y="388"/>
                      </a:lnTo>
                      <a:lnTo>
                        <a:pt x="12" y="388"/>
                      </a:lnTo>
                      <a:lnTo>
                        <a:pt x="12" y="388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1" y="389"/>
                      </a:lnTo>
                      <a:lnTo>
                        <a:pt x="10" y="389"/>
                      </a:lnTo>
                      <a:lnTo>
                        <a:pt x="10" y="386"/>
                      </a:lnTo>
                      <a:lnTo>
                        <a:pt x="12" y="386"/>
                      </a:lnTo>
                      <a:lnTo>
                        <a:pt x="12" y="385"/>
                      </a:lnTo>
                      <a:lnTo>
                        <a:pt x="13" y="385"/>
                      </a:lnTo>
                      <a:lnTo>
                        <a:pt x="13" y="385"/>
                      </a:lnTo>
                      <a:lnTo>
                        <a:pt x="12" y="384"/>
                      </a:lnTo>
                      <a:lnTo>
                        <a:pt x="11" y="382"/>
                      </a:lnTo>
                      <a:lnTo>
                        <a:pt x="11" y="380"/>
                      </a:lnTo>
                      <a:lnTo>
                        <a:pt x="12" y="380"/>
                      </a:lnTo>
                      <a:lnTo>
                        <a:pt x="12" y="379"/>
                      </a:lnTo>
                      <a:lnTo>
                        <a:pt x="15" y="379"/>
                      </a:lnTo>
                      <a:lnTo>
                        <a:pt x="15" y="377"/>
                      </a:lnTo>
                      <a:lnTo>
                        <a:pt x="17" y="377"/>
                      </a:lnTo>
                      <a:close/>
                      <a:moveTo>
                        <a:pt x="16" y="373"/>
                      </a:move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6" y="375"/>
                      </a:lnTo>
                      <a:lnTo>
                        <a:pt x="15" y="375"/>
                      </a:lnTo>
                      <a:lnTo>
                        <a:pt x="15" y="375"/>
                      </a:lnTo>
                      <a:lnTo>
                        <a:pt x="16" y="375"/>
                      </a:lnTo>
                      <a:lnTo>
                        <a:pt x="16" y="373"/>
                      </a:lnTo>
                      <a:close/>
                      <a:moveTo>
                        <a:pt x="13" y="371"/>
                      </a:move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1"/>
                      </a:lnTo>
                      <a:lnTo>
                        <a:pt x="15" y="373"/>
                      </a:lnTo>
                      <a:lnTo>
                        <a:pt x="13" y="373"/>
                      </a:lnTo>
                      <a:lnTo>
                        <a:pt x="13" y="372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lnTo>
                        <a:pt x="13" y="371"/>
                      </a:lnTo>
                      <a:close/>
                      <a:moveTo>
                        <a:pt x="13" y="367"/>
                      </a:moveTo>
                      <a:lnTo>
                        <a:pt x="15" y="367"/>
                      </a:lnTo>
                      <a:lnTo>
                        <a:pt x="15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9"/>
                      </a:lnTo>
                      <a:lnTo>
                        <a:pt x="13" y="368"/>
                      </a:lnTo>
                      <a:lnTo>
                        <a:pt x="13" y="367"/>
                      </a:lnTo>
                      <a:lnTo>
                        <a:pt x="13" y="367"/>
                      </a:lnTo>
                      <a:close/>
                      <a:moveTo>
                        <a:pt x="21" y="338"/>
                      </a:moveTo>
                      <a:lnTo>
                        <a:pt x="21" y="339"/>
                      </a:lnTo>
                      <a:lnTo>
                        <a:pt x="23" y="339"/>
                      </a:lnTo>
                      <a:lnTo>
                        <a:pt x="23" y="343"/>
                      </a:lnTo>
                      <a:lnTo>
                        <a:pt x="21" y="343"/>
                      </a:lnTo>
                      <a:lnTo>
                        <a:pt x="20" y="346"/>
                      </a:lnTo>
                      <a:lnTo>
                        <a:pt x="20" y="346"/>
                      </a:lnTo>
                      <a:lnTo>
                        <a:pt x="20" y="347"/>
                      </a:lnTo>
                      <a:lnTo>
                        <a:pt x="21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3" y="348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0"/>
                      </a:lnTo>
                      <a:lnTo>
                        <a:pt x="21" y="351"/>
                      </a:lnTo>
                      <a:lnTo>
                        <a:pt x="21" y="352"/>
                      </a:lnTo>
                      <a:lnTo>
                        <a:pt x="23" y="354"/>
                      </a:lnTo>
                      <a:lnTo>
                        <a:pt x="21" y="354"/>
                      </a:lnTo>
                      <a:lnTo>
                        <a:pt x="21" y="356"/>
                      </a:lnTo>
                      <a:lnTo>
                        <a:pt x="19" y="356"/>
                      </a:lnTo>
                      <a:lnTo>
                        <a:pt x="19" y="358"/>
                      </a:lnTo>
                      <a:lnTo>
                        <a:pt x="15" y="358"/>
                      </a:lnTo>
                      <a:lnTo>
                        <a:pt x="15" y="354"/>
                      </a:lnTo>
                      <a:lnTo>
                        <a:pt x="15" y="354"/>
                      </a:lnTo>
                      <a:lnTo>
                        <a:pt x="15" y="352"/>
                      </a:lnTo>
                      <a:lnTo>
                        <a:pt x="16" y="352"/>
                      </a:lnTo>
                      <a:lnTo>
                        <a:pt x="16" y="346"/>
                      </a:lnTo>
                      <a:lnTo>
                        <a:pt x="15" y="346"/>
                      </a:lnTo>
                      <a:lnTo>
                        <a:pt x="16" y="339"/>
                      </a:lnTo>
                      <a:lnTo>
                        <a:pt x="19" y="339"/>
                      </a:lnTo>
                      <a:lnTo>
                        <a:pt x="19" y="339"/>
                      </a:lnTo>
                      <a:lnTo>
                        <a:pt x="21" y="338"/>
                      </a:lnTo>
                      <a:close/>
                      <a:moveTo>
                        <a:pt x="2225" y="333"/>
                      </a:moveTo>
                      <a:lnTo>
                        <a:pt x="2225" y="333"/>
                      </a:lnTo>
                      <a:lnTo>
                        <a:pt x="2225" y="333"/>
                      </a:lnTo>
                      <a:lnTo>
                        <a:pt x="2225" y="334"/>
                      </a:lnTo>
                      <a:lnTo>
                        <a:pt x="2225" y="334"/>
                      </a:lnTo>
                      <a:lnTo>
                        <a:pt x="2225" y="333"/>
                      </a:lnTo>
                      <a:close/>
                      <a:moveTo>
                        <a:pt x="2214" y="327"/>
                      </a:moveTo>
                      <a:lnTo>
                        <a:pt x="2218" y="327"/>
                      </a:lnTo>
                      <a:lnTo>
                        <a:pt x="2218" y="329"/>
                      </a:lnTo>
                      <a:lnTo>
                        <a:pt x="2215" y="329"/>
                      </a:lnTo>
                      <a:lnTo>
                        <a:pt x="2215" y="330"/>
                      </a:lnTo>
                      <a:lnTo>
                        <a:pt x="2217" y="331"/>
                      </a:lnTo>
                      <a:lnTo>
                        <a:pt x="2218" y="333"/>
                      </a:lnTo>
                      <a:lnTo>
                        <a:pt x="2219" y="333"/>
                      </a:lnTo>
                      <a:lnTo>
                        <a:pt x="2219" y="335"/>
                      </a:lnTo>
                      <a:lnTo>
                        <a:pt x="2221" y="337"/>
                      </a:lnTo>
                      <a:lnTo>
                        <a:pt x="2222" y="337"/>
                      </a:lnTo>
                      <a:lnTo>
                        <a:pt x="2223" y="335"/>
                      </a:lnTo>
                      <a:lnTo>
                        <a:pt x="2223" y="335"/>
                      </a:lnTo>
                      <a:lnTo>
                        <a:pt x="2225" y="334"/>
                      </a:lnTo>
                      <a:lnTo>
                        <a:pt x="2226" y="337"/>
                      </a:lnTo>
                      <a:lnTo>
                        <a:pt x="2227" y="335"/>
                      </a:lnTo>
                      <a:lnTo>
                        <a:pt x="2228" y="335"/>
                      </a:lnTo>
                      <a:lnTo>
                        <a:pt x="2230" y="334"/>
                      </a:lnTo>
                      <a:lnTo>
                        <a:pt x="2230" y="337"/>
                      </a:lnTo>
                      <a:lnTo>
                        <a:pt x="2230" y="338"/>
                      </a:lnTo>
                      <a:lnTo>
                        <a:pt x="2230" y="339"/>
                      </a:lnTo>
                      <a:lnTo>
                        <a:pt x="2228" y="341"/>
                      </a:lnTo>
                      <a:lnTo>
                        <a:pt x="2228" y="342"/>
                      </a:lnTo>
                      <a:lnTo>
                        <a:pt x="2228" y="343"/>
                      </a:lnTo>
                      <a:lnTo>
                        <a:pt x="2228" y="345"/>
                      </a:lnTo>
                      <a:lnTo>
                        <a:pt x="2230" y="346"/>
                      </a:lnTo>
                      <a:lnTo>
                        <a:pt x="2228" y="346"/>
                      </a:lnTo>
                      <a:lnTo>
                        <a:pt x="2227" y="348"/>
                      </a:lnTo>
                      <a:lnTo>
                        <a:pt x="2226" y="348"/>
                      </a:lnTo>
                      <a:lnTo>
                        <a:pt x="2226" y="348"/>
                      </a:lnTo>
                      <a:lnTo>
                        <a:pt x="2225" y="351"/>
                      </a:lnTo>
                      <a:lnTo>
                        <a:pt x="2222" y="354"/>
                      </a:lnTo>
                      <a:lnTo>
                        <a:pt x="2222" y="355"/>
                      </a:lnTo>
                      <a:lnTo>
                        <a:pt x="2222" y="355"/>
                      </a:lnTo>
                      <a:lnTo>
                        <a:pt x="2222" y="356"/>
                      </a:lnTo>
                      <a:lnTo>
                        <a:pt x="2221" y="356"/>
                      </a:lnTo>
                      <a:lnTo>
                        <a:pt x="2221" y="359"/>
                      </a:lnTo>
                      <a:lnTo>
                        <a:pt x="2219" y="359"/>
                      </a:lnTo>
                      <a:lnTo>
                        <a:pt x="2219" y="360"/>
                      </a:lnTo>
                      <a:lnTo>
                        <a:pt x="2215" y="363"/>
                      </a:lnTo>
                      <a:lnTo>
                        <a:pt x="2215" y="365"/>
                      </a:lnTo>
                      <a:lnTo>
                        <a:pt x="2215" y="368"/>
                      </a:lnTo>
                      <a:lnTo>
                        <a:pt x="2219" y="368"/>
                      </a:lnTo>
                      <a:lnTo>
                        <a:pt x="2219" y="369"/>
                      </a:lnTo>
                      <a:lnTo>
                        <a:pt x="2218" y="369"/>
                      </a:lnTo>
                      <a:lnTo>
                        <a:pt x="2217" y="369"/>
                      </a:lnTo>
                      <a:lnTo>
                        <a:pt x="2215" y="369"/>
                      </a:lnTo>
                      <a:lnTo>
                        <a:pt x="2213" y="369"/>
                      </a:lnTo>
                      <a:lnTo>
                        <a:pt x="2210" y="369"/>
                      </a:lnTo>
                      <a:lnTo>
                        <a:pt x="2210" y="371"/>
                      </a:lnTo>
                      <a:lnTo>
                        <a:pt x="2208" y="372"/>
                      </a:lnTo>
                      <a:lnTo>
                        <a:pt x="2206" y="373"/>
                      </a:lnTo>
                      <a:lnTo>
                        <a:pt x="2206" y="373"/>
                      </a:lnTo>
                      <a:lnTo>
                        <a:pt x="2205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4" y="373"/>
                      </a:lnTo>
                      <a:lnTo>
                        <a:pt x="2202" y="373"/>
                      </a:lnTo>
                      <a:lnTo>
                        <a:pt x="2202" y="375"/>
                      </a:lnTo>
                      <a:lnTo>
                        <a:pt x="2201" y="375"/>
                      </a:lnTo>
                      <a:lnTo>
                        <a:pt x="2201" y="379"/>
                      </a:lnTo>
                      <a:lnTo>
                        <a:pt x="2201" y="379"/>
                      </a:lnTo>
                      <a:lnTo>
                        <a:pt x="2201" y="381"/>
                      </a:lnTo>
                      <a:lnTo>
                        <a:pt x="2200" y="381"/>
                      </a:lnTo>
                      <a:lnTo>
                        <a:pt x="2200" y="382"/>
                      </a:lnTo>
                      <a:lnTo>
                        <a:pt x="2198" y="384"/>
                      </a:lnTo>
                      <a:lnTo>
                        <a:pt x="2198" y="385"/>
                      </a:lnTo>
                      <a:lnTo>
                        <a:pt x="2197" y="385"/>
                      </a:lnTo>
                      <a:lnTo>
                        <a:pt x="2197" y="389"/>
                      </a:lnTo>
                      <a:lnTo>
                        <a:pt x="2196" y="389"/>
                      </a:lnTo>
                      <a:lnTo>
                        <a:pt x="2196" y="390"/>
                      </a:lnTo>
                      <a:lnTo>
                        <a:pt x="2196" y="390"/>
                      </a:lnTo>
                      <a:lnTo>
                        <a:pt x="2196" y="393"/>
                      </a:lnTo>
                      <a:lnTo>
                        <a:pt x="2194" y="393"/>
                      </a:lnTo>
                      <a:lnTo>
                        <a:pt x="2193" y="394"/>
                      </a:lnTo>
                      <a:lnTo>
                        <a:pt x="2192" y="396"/>
                      </a:lnTo>
                      <a:lnTo>
                        <a:pt x="2192" y="397"/>
                      </a:lnTo>
                      <a:lnTo>
                        <a:pt x="2189" y="398"/>
                      </a:lnTo>
                      <a:lnTo>
                        <a:pt x="2188" y="399"/>
                      </a:lnTo>
                      <a:lnTo>
                        <a:pt x="2187" y="401"/>
                      </a:lnTo>
                      <a:lnTo>
                        <a:pt x="2185" y="401"/>
                      </a:lnTo>
                      <a:lnTo>
                        <a:pt x="2184" y="402"/>
                      </a:lnTo>
                      <a:lnTo>
                        <a:pt x="2181" y="402"/>
                      </a:lnTo>
                      <a:lnTo>
                        <a:pt x="2181" y="402"/>
                      </a:lnTo>
                      <a:lnTo>
                        <a:pt x="2180" y="402"/>
                      </a:lnTo>
                      <a:lnTo>
                        <a:pt x="2179" y="402"/>
                      </a:lnTo>
                      <a:lnTo>
                        <a:pt x="2177" y="402"/>
                      </a:lnTo>
                      <a:lnTo>
                        <a:pt x="2177" y="401"/>
                      </a:lnTo>
                      <a:lnTo>
                        <a:pt x="2176" y="401"/>
                      </a:lnTo>
                      <a:lnTo>
                        <a:pt x="2175" y="399"/>
                      </a:lnTo>
                      <a:lnTo>
                        <a:pt x="2171" y="399"/>
                      </a:lnTo>
                      <a:lnTo>
                        <a:pt x="2171" y="399"/>
                      </a:lnTo>
                      <a:lnTo>
                        <a:pt x="2170" y="399"/>
                      </a:lnTo>
                      <a:lnTo>
                        <a:pt x="2170" y="397"/>
                      </a:lnTo>
                      <a:lnTo>
                        <a:pt x="2168" y="397"/>
                      </a:lnTo>
                      <a:lnTo>
                        <a:pt x="2166" y="398"/>
                      </a:lnTo>
                      <a:lnTo>
                        <a:pt x="2164" y="398"/>
                      </a:lnTo>
                      <a:lnTo>
                        <a:pt x="2164" y="397"/>
                      </a:lnTo>
                      <a:lnTo>
                        <a:pt x="2163" y="397"/>
                      </a:lnTo>
                      <a:lnTo>
                        <a:pt x="2162" y="397"/>
                      </a:lnTo>
                      <a:lnTo>
                        <a:pt x="2162" y="396"/>
                      </a:lnTo>
                      <a:lnTo>
                        <a:pt x="2159" y="394"/>
                      </a:lnTo>
                      <a:lnTo>
                        <a:pt x="2159" y="394"/>
                      </a:lnTo>
                      <a:lnTo>
                        <a:pt x="2158" y="392"/>
                      </a:lnTo>
                      <a:lnTo>
                        <a:pt x="2159" y="392"/>
                      </a:lnTo>
                      <a:lnTo>
                        <a:pt x="2159" y="392"/>
                      </a:lnTo>
                      <a:lnTo>
                        <a:pt x="2162" y="392"/>
                      </a:lnTo>
                      <a:lnTo>
                        <a:pt x="2162" y="389"/>
                      </a:lnTo>
                      <a:lnTo>
                        <a:pt x="2162" y="388"/>
                      </a:lnTo>
                      <a:lnTo>
                        <a:pt x="2163" y="386"/>
                      </a:lnTo>
                      <a:lnTo>
                        <a:pt x="2163" y="385"/>
                      </a:lnTo>
                      <a:lnTo>
                        <a:pt x="2162" y="385"/>
                      </a:lnTo>
                      <a:lnTo>
                        <a:pt x="2162" y="384"/>
                      </a:lnTo>
                      <a:lnTo>
                        <a:pt x="2164" y="384"/>
                      </a:lnTo>
                      <a:lnTo>
                        <a:pt x="2164" y="382"/>
                      </a:lnTo>
                      <a:lnTo>
                        <a:pt x="2164" y="382"/>
                      </a:lnTo>
                      <a:lnTo>
                        <a:pt x="2166" y="381"/>
                      </a:lnTo>
                      <a:lnTo>
                        <a:pt x="2167" y="380"/>
                      </a:lnTo>
                      <a:lnTo>
                        <a:pt x="2168" y="380"/>
                      </a:lnTo>
                      <a:lnTo>
                        <a:pt x="2168" y="377"/>
                      </a:lnTo>
                      <a:lnTo>
                        <a:pt x="2172" y="377"/>
                      </a:lnTo>
                      <a:lnTo>
                        <a:pt x="2173" y="376"/>
                      </a:lnTo>
                      <a:lnTo>
                        <a:pt x="2173" y="375"/>
                      </a:lnTo>
                      <a:lnTo>
                        <a:pt x="2175" y="373"/>
                      </a:lnTo>
                      <a:lnTo>
                        <a:pt x="2176" y="373"/>
                      </a:lnTo>
                      <a:lnTo>
                        <a:pt x="2176" y="372"/>
                      </a:lnTo>
                      <a:lnTo>
                        <a:pt x="2177" y="371"/>
                      </a:lnTo>
                      <a:lnTo>
                        <a:pt x="2179" y="371"/>
                      </a:lnTo>
                      <a:lnTo>
                        <a:pt x="2179" y="371"/>
                      </a:lnTo>
                      <a:lnTo>
                        <a:pt x="2180" y="371"/>
                      </a:lnTo>
                      <a:lnTo>
                        <a:pt x="2180" y="369"/>
                      </a:lnTo>
                      <a:lnTo>
                        <a:pt x="2184" y="369"/>
                      </a:lnTo>
                      <a:lnTo>
                        <a:pt x="2187" y="367"/>
                      </a:lnTo>
                      <a:lnTo>
                        <a:pt x="2188" y="367"/>
                      </a:lnTo>
                      <a:lnTo>
                        <a:pt x="2188" y="367"/>
                      </a:lnTo>
                      <a:lnTo>
                        <a:pt x="2189" y="367"/>
                      </a:lnTo>
                      <a:lnTo>
                        <a:pt x="2191" y="364"/>
                      </a:lnTo>
                      <a:lnTo>
                        <a:pt x="2192" y="364"/>
                      </a:lnTo>
                      <a:lnTo>
                        <a:pt x="2192" y="364"/>
                      </a:lnTo>
                      <a:lnTo>
                        <a:pt x="2192" y="363"/>
                      </a:lnTo>
                      <a:lnTo>
                        <a:pt x="2193" y="363"/>
                      </a:lnTo>
                      <a:lnTo>
                        <a:pt x="2193" y="362"/>
                      </a:lnTo>
                      <a:lnTo>
                        <a:pt x="2194" y="362"/>
                      </a:lnTo>
                      <a:lnTo>
                        <a:pt x="2196" y="362"/>
                      </a:lnTo>
                      <a:lnTo>
                        <a:pt x="2196" y="360"/>
                      </a:lnTo>
                      <a:lnTo>
                        <a:pt x="2196" y="359"/>
                      </a:lnTo>
                      <a:lnTo>
                        <a:pt x="2198" y="358"/>
                      </a:lnTo>
                      <a:lnTo>
                        <a:pt x="2200" y="355"/>
                      </a:lnTo>
                      <a:lnTo>
                        <a:pt x="2202" y="351"/>
                      </a:lnTo>
                      <a:lnTo>
                        <a:pt x="2204" y="347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6"/>
                      </a:lnTo>
                      <a:lnTo>
                        <a:pt x="2205" y="345"/>
                      </a:lnTo>
                      <a:lnTo>
                        <a:pt x="2206" y="343"/>
                      </a:lnTo>
                      <a:lnTo>
                        <a:pt x="2209" y="341"/>
                      </a:lnTo>
                      <a:lnTo>
                        <a:pt x="2209" y="333"/>
                      </a:lnTo>
                      <a:lnTo>
                        <a:pt x="2214" y="327"/>
                      </a:lnTo>
                      <a:close/>
                      <a:moveTo>
                        <a:pt x="1963" y="327"/>
                      </a:moveTo>
                      <a:lnTo>
                        <a:pt x="1964" y="329"/>
                      </a:lnTo>
                      <a:lnTo>
                        <a:pt x="1965" y="329"/>
                      </a:lnTo>
                      <a:lnTo>
                        <a:pt x="1965" y="329"/>
                      </a:lnTo>
                      <a:lnTo>
                        <a:pt x="1967" y="329"/>
                      </a:lnTo>
                      <a:lnTo>
                        <a:pt x="1968" y="329"/>
                      </a:lnTo>
                      <a:lnTo>
                        <a:pt x="1968" y="329"/>
                      </a:lnTo>
                      <a:lnTo>
                        <a:pt x="1969" y="329"/>
                      </a:lnTo>
                      <a:lnTo>
                        <a:pt x="1969" y="330"/>
                      </a:lnTo>
                      <a:lnTo>
                        <a:pt x="1973" y="330"/>
                      </a:lnTo>
                      <a:lnTo>
                        <a:pt x="1975" y="331"/>
                      </a:lnTo>
                      <a:lnTo>
                        <a:pt x="1976" y="331"/>
                      </a:lnTo>
                      <a:lnTo>
                        <a:pt x="1976" y="333"/>
                      </a:lnTo>
                      <a:lnTo>
                        <a:pt x="1977" y="333"/>
                      </a:lnTo>
                      <a:lnTo>
                        <a:pt x="1977" y="333"/>
                      </a:lnTo>
                      <a:lnTo>
                        <a:pt x="1978" y="334"/>
                      </a:lnTo>
                      <a:lnTo>
                        <a:pt x="1981" y="334"/>
                      </a:lnTo>
                      <a:lnTo>
                        <a:pt x="1982" y="334"/>
                      </a:lnTo>
                      <a:lnTo>
                        <a:pt x="1984" y="333"/>
                      </a:lnTo>
                      <a:lnTo>
                        <a:pt x="1986" y="331"/>
                      </a:lnTo>
                      <a:lnTo>
                        <a:pt x="1988" y="330"/>
                      </a:lnTo>
                      <a:lnTo>
                        <a:pt x="1989" y="330"/>
                      </a:lnTo>
                      <a:lnTo>
                        <a:pt x="1990" y="329"/>
                      </a:lnTo>
                      <a:lnTo>
                        <a:pt x="1992" y="329"/>
                      </a:lnTo>
                      <a:lnTo>
                        <a:pt x="1992" y="329"/>
                      </a:lnTo>
                      <a:lnTo>
                        <a:pt x="1993" y="331"/>
                      </a:lnTo>
                      <a:lnTo>
                        <a:pt x="1993" y="334"/>
                      </a:lnTo>
                      <a:lnTo>
                        <a:pt x="1993" y="338"/>
                      </a:lnTo>
                      <a:lnTo>
                        <a:pt x="1993" y="341"/>
                      </a:lnTo>
                      <a:lnTo>
                        <a:pt x="1993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5"/>
                      </a:lnTo>
                      <a:lnTo>
                        <a:pt x="1992" y="346"/>
                      </a:lnTo>
                      <a:lnTo>
                        <a:pt x="1990" y="346"/>
                      </a:lnTo>
                      <a:lnTo>
                        <a:pt x="1990" y="350"/>
                      </a:lnTo>
                      <a:lnTo>
                        <a:pt x="1990" y="350"/>
                      </a:lnTo>
                      <a:lnTo>
                        <a:pt x="1989" y="354"/>
                      </a:lnTo>
                      <a:lnTo>
                        <a:pt x="1990" y="354"/>
                      </a:lnTo>
                      <a:lnTo>
                        <a:pt x="1990" y="355"/>
                      </a:lnTo>
                      <a:lnTo>
                        <a:pt x="1990" y="356"/>
                      </a:lnTo>
                      <a:lnTo>
                        <a:pt x="1990" y="358"/>
                      </a:lnTo>
                      <a:lnTo>
                        <a:pt x="1989" y="358"/>
                      </a:lnTo>
                      <a:lnTo>
                        <a:pt x="1989" y="358"/>
                      </a:lnTo>
                      <a:lnTo>
                        <a:pt x="1988" y="356"/>
                      </a:lnTo>
                      <a:lnTo>
                        <a:pt x="1988" y="355"/>
                      </a:lnTo>
                      <a:lnTo>
                        <a:pt x="1986" y="354"/>
                      </a:lnTo>
                      <a:lnTo>
                        <a:pt x="1986" y="354"/>
                      </a:lnTo>
                      <a:lnTo>
                        <a:pt x="1986" y="355"/>
                      </a:lnTo>
                      <a:lnTo>
                        <a:pt x="1985" y="356"/>
                      </a:lnTo>
                      <a:lnTo>
                        <a:pt x="1985" y="356"/>
                      </a:lnTo>
                      <a:lnTo>
                        <a:pt x="1984" y="356"/>
                      </a:lnTo>
                      <a:lnTo>
                        <a:pt x="1984" y="360"/>
                      </a:lnTo>
                      <a:lnTo>
                        <a:pt x="1985" y="360"/>
                      </a:lnTo>
                      <a:lnTo>
                        <a:pt x="1985" y="359"/>
                      </a:lnTo>
                      <a:lnTo>
                        <a:pt x="1986" y="359"/>
                      </a:lnTo>
                      <a:lnTo>
                        <a:pt x="1986" y="360"/>
                      </a:lnTo>
                      <a:lnTo>
                        <a:pt x="1985" y="360"/>
                      </a:lnTo>
                      <a:lnTo>
                        <a:pt x="1985" y="362"/>
                      </a:lnTo>
                      <a:lnTo>
                        <a:pt x="1984" y="360"/>
                      </a:lnTo>
                      <a:lnTo>
                        <a:pt x="1984" y="362"/>
                      </a:lnTo>
                      <a:lnTo>
                        <a:pt x="1982" y="362"/>
                      </a:lnTo>
                      <a:lnTo>
                        <a:pt x="1982" y="362"/>
                      </a:lnTo>
                      <a:lnTo>
                        <a:pt x="1982" y="363"/>
                      </a:lnTo>
                      <a:lnTo>
                        <a:pt x="1980" y="363"/>
                      </a:lnTo>
                      <a:lnTo>
                        <a:pt x="1980" y="362"/>
                      </a:lnTo>
                      <a:lnTo>
                        <a:pt x="1976" y="362"/>
                      </a:lnTo>
                      <a:lnTo>
                        <a:pt x="1976" y="362"/>
                      </a:lnTo>
                      <a:lnTo>
                        <a:pt x="1975" y="360"/>
                      </a:lnTo>
                      <a:lnTo>
                        <a:pt x="1976" y="359"/>
                      </a:lnTo>
                      <a:lnTo>
                        <a:pt x="1975" y="358"/>
                      </a:lnTo>
                      <a:lnTo>
                        <a:pt x="1975" y="359"/>
                      </a:lnTo>
                      <a:lnTo>
                        <a:pt x="1973" y="359"/>
                      </a:lnTo>
                      <a:lnTo>
                        <a:pt x="1973" y="358"/>
                      </a:lnTo>
                      <a:lnTo>
                        <a:pt x="1973" y="358"/>
                      </a:lnTo>
                      <a:lnTo>
                        <a:pt x="1972" y="358"/>
                      </a:lnTo>
                      <a:lnTo>
                        <a:pt x="1972" y="356"/>
                      </a:lnTo>
                      <a:lnTo>
                        <a:pt x="1972" y="356"/>
                      </a:lnTo>
                      <a:lnTo>
                        <a:pt x="1972" y="355"/>
                      </a:lnTo>
                      <a:lnTo>
                        <a:pt x="1972" y="355"/>
                      </a:lnTo>
                      <a:lnTo>
                        <a:pt x="1971" y="355"/>
                      </a:lnTo>
                      <a:lnTo>
                        <a:pt x="1969" y="352"/>
                      </a:lnTo>
                      <a:lnTo>
                        <a:pt x="1968" y="351"/>
                      </a:lnTo>
                      <a:lnTo>
                        <a:pt x="1968" y="347"/>
                      </a:lnTo>
                      <a:lnTo>
                        <a:pt x="1971" y="347"/>
                      </a:lnTo>
                      <a:lnTo>
                        <a:pt x="1971" y="346"/>
                      </a:lnTo>
                      <a:lnTo>
                        <a:pt x="1969" y="346"/>
                      </a:lnTo>
                      <a:lnTo>
                        <a:pt x="1968" y="345"/>
                      </a:lnTo>
                      <a:lnTo>
                        <a:pt x="1967" y="343"/>
                      </a:lnTo>
                      <a:lnTo>
                        <a:pt x="1967" y="342"/>
                      </a:lnTo>
                      <a:lnTo>
                        <a:pt x="1964" y="341"/>
                      </a:lnTo>
                      <a:lnTo>
                        <a:pt x="1964" y="338"/>
                      </a:lnTo>
                      <a:lnTo>
                        <a:pt x="1964" y="338"/>
                      </a:lnTo>
                      <a:lnTo>
                        <a:pt x="1964" y="337"/>
                      </a:lnTo>
                      <a:lnTo>
                        <a:pt x="1961" y="335"/>
                      </a:lnTo>
                      <a:lnTo>
                        <a:pt x="1960" y="327"/>
                      </a:lnTo>
                      <a:lnTo>
                        <a:pt x="1961" y="327"/>
                      </a:lnTo>
                      <a:lnTo>
                        <a:pt x="1963" y="327"/>
                      </a:lnTo>
                      <a:close/>
                      <a:moveTo>
                        <a:pt x="1990" y="318"/>
                      </a:moveTo>
                      <a:lnTo>
                        <a:pt x="1992" y="318"/>
                      </a:lnTo>
                      <a:lnTo>
                        <a:pt x="1993" y="320"/>
                      </a:lnTo>
                      <a:lnTo>
                        <a:pt x="1994" y="320"/>
                      </a:lnTo>
                      <a:lnTo>
                        <a:pt x="1994" y="321"/>
                      </a:lnTo>
                      <a:lnTo>
                        <a:pt x="1994" y="322"/>
                      </a:lnTo>
                      <a:lnTo>
                        <a:pt x="1994" y="322"/>
                      </a:lnTo>
                      <a:lnTo>
                        <a:pt x="1993" y="324"/>
                      </a:lnTo>
                      <a:lnTo>
                        <a:pt x="1992" y="324"/>
                      </a:lnTo>
                      <a:lnTo>
                        <a:pt x="1992" y="322"/>
                      </a:lnTo>
                      <a:lnTo>
                        <a:pt x="1990" y="321"/>
                      </a:lnTo>
                      <a:lnTo>
                        <a:pt x="1989" y="321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lnTo>
                        <a:pt x="1990" y="318"/>
                      </a:lnTo>
                      <a:close/>
                      <a:moveTo>
                        <a:pt x="1954" y="316"/>
                      </a:moveTo>
                      <a:lnTo>
                        <a:pt x="1955" y="316"/>
                      </a:lnTo>
                      <a:lnTo>
                        <a:pt x="1955" y="318"/>
                      </a:lnTo>
                      <a:lnTo>
                        <a:pt x="1954" y="321"/>
                      </a:lnTo>
                      <a:lnTo>
                        <a:pt x="1952" y="321"/>
                      </a:lnTo>
                      <a:lnTo>
                        <a:pt x="1954" y="318"/>
                      </a:lnTo>
                      <a:lnTo>
                        <a:pt x="1954" y="316"/>
                      </a:lnTo>
                      <a:close/>
                      <a:moveTo>
                        <a:pt x="2244" y="279"/>
                      </a:moveTo>
                      <a:lnTo>
                        <a:pt x="2244" y="282"/>
                      </a:lnTo>
                      <a:lnTo>
                        <a:pt x="2243" y="282"/>
                      </a:lnTo>
                      <a:lnTo>
                        <a:pt x="2243" y="280"/>
                      </a:lnTo>
                      <a:lnTo>
                        <a:pt x="2243" y="280"/>
                      </a:lnTo>
                      <a:lnTo>
                        <a:pt x="2243" y="279"/>
                      </a:lnTo>
                      <a:lnTo>
                        <a:pt x="2243" y="279"/>
                      </a:lnTo>
                      <a:lnTo>
                        <a:pt x="2244" y="279"/>
                      </a:lnTo>
                      <a:close/>
                      <a:moveTo>
                        <a:pt x="1900" y="267"/>
                      </a:moveTo>
                      <a:lnTo>
                        <a:pt x="1900" y="269"/>
                      </a:lnTo>
                      <a:lnTo>
                        <a:pt x="1904" y="269"/>
                      </a:lnTo>
                      <a:lnTo>
                        <a:pt x="1904" y="271"/>
                      </a:lnTo>
                      <a:lnTo>
                        <a:pt x="1901" y="271"/>
                      </a:lnTo>
                      <a:lnTo>
                        <a:pt x="1899" y="271"/>
                      </a:lnTo>
                      <a:lnTo>
                        <a:pt x="1897" y="271"/>
                      </a:lnTo>
                      <a:lnTo>
                        <a:pt x="1895" y="271"/>
                      </a:lnTo>
                      <a:lnTo>
                        <a:pt x="1896" y="269"/>
                      </a:lnTo>
                      <a:lnTo>
                        <a:pt x="1900" y="267"/>
                      </a:lnTo>
                      <a:close/>
                      <a:moveTo>
                        <a:pt x="2218" y="257"/>
                      </a:moveTo>
                      <a:lnTo>
                        <a:pt x="2218" y="258"/>
                      </a:lnTo>
                      <a:lnTo>
                        <a:pt x="2218" y="258"/>
                      </a:lnTo>
                      <a:lnTo>
                        <a:pt x="2219" y="261"/>
                      </a:lnTo>
                      <a:lnTo>
                        <a:pt x="2221" y="261"/>
                      </a:lnTo>
                      <a:lnTo>
                        <a:pt x="2221" y="262"/>
                      </a:lnTo>
                      <a:lnTo>
                        <a:pt x="2221" y="262"/>
                      </a:lnTo>
                      <a:lnTo>
                        <a:pt x="2222" y="263"/>
                      </a:lnTo>
                      <a:lnTo>
                        <a:pt x="2222" y="263"/>
                      </a:lnTo>
                      <a:lnTo>
                        <a:pt x="2223" y="263"/>
                      </a:lnTo>
                      <a:lnTo>
                        <a:pt x="2223" y="262"/>
                      </a:lnTo>
                      <a:lnTo>
                        <a:pt x="2225" y="262"/>
                      </a:lnTo>
                      <a:lnTo>
                        <a:pt x="2225" y="262"/>
                      </a:lnTo>
                      <a:lnTo>
                        <a:pt x="2225" y="263"/>
                      </a:lnTo>
                      <a:lnTo>
                        <a:pt x="2228" y="263"/>
                      </a:lnTo>
                      <a:lnTo>
                        <a:pt x="2228" y="266"/>
                      </a:lnTo>
                      <a:lnTo>
                        <a:pt x="2231" y="267"/>
                      </a:lnTo>
                      <a:lnTo>
                        <a:pt x="2231" y="270"/>
                      </a:lnTo>
                      <a:lnTo>
                        <a:pt x="2234" y="269"/>
                      </a:lnTo>
                      <a:lnTo>
                        <a:pt x="2235" y="274"/>
                      </a:lnTo>
                      <a:lnTo>
                        <a:pt x="2234" y="274"/>
                      </a:lnTo>
                      <a:lnTo>
                        <a:pt x="2234" y="275"/>
                      </a:lnTo>
                      <a:lnTo>
                        <a:pt x="2234" y="276"/>
                      </a:lnTo>
                      <a:lnTo>
                        <a:pt x="2234" y="278"/>
                      </a:lnTo>
                      <a:lnTo>
                        <a:pt x="2235" y="279"/>
                      </a:lnTo>
                      <a:lnTo>
                        <a:pt x="2235" y="280"/>
                      </a:lnTo>
                      <a:lnTo>
                        <a:pt x="2236" y="280"/>
                      </a:lnTo>
                      <a:lnTo>
                        <a:pt x="2236" y="280"/>
                      </a:lnTo>
                      <a:lnTo>
                        <a:pt x="2236" y="282"/>
                      </a:lnTo>
                      <a:lnTo>
                        <a:pt x="2235" y="282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6" y="288"/>
                      </a:lnTo>
                      <a:lnTo>
                        <a:pt x="2239" y="288"/>
                      </a:lnTo>
                      <a:lnTo>
                        <a:pt x="2240" y="291"/>
                      </a:lnTo>
                      <a:lnTo>
                        <a:pt x="2242" y="291"/>
                      </a:lnTo>
                      <a:lnTo>
                        <a:pt x="2242" y="287"/>
                      </a:lnTo>
                      <a:lnTo>
                        <a:pt x="2242" y="287"/>
                      </a:lnTo>
                      <a:lnTo>
                        <a:pt x="2242" y="283"/>
                      </a:lnTo>
                      <a:lnTo>
                        <a:pt x="2243" y="283"/>
                      </a:lnTo>
                      <a:lnTo>
                        <a:pt x="2243" y="286"/>
                      </a:lnTo>
                      <a:lnTo>
                        <a:pt x="2244" y="286"/>
                      </a:lnTo>
                      <a:lnTo>
                        <a:pt x="2243" y="286"/>
                      </a:lnTo>
                      <a:lnTo>
                        <a:pt x="2243" y="288"/>
                      </a:lnTo>
                      <a:lnTo>
                        <a:pt x="2245" y="287"/>
                      </a:lnTo>
                      <a:lnTo>
                        <a:pt x="2247" y="291"/>
                      </a:lnTo>
                      <a:lnTo>
                        <a:pt x="2247" y="291"/>
                      </a:lnTo>
                      <a:lnTo>
                        <a:pt x="2245" y="291"/>
                      </a:lnTo>
                      <a:lnTo>
                        <a:pt x="2245" y="292"/>
                      </a:lnTo>
                      <a:lnTo>
                        <a:pt x="2247" y="292"/>
                      </a:lnTo>
                      <a:lnTo>
                        <a:pt x="2247" y="296"/>
                      </a:lnTo>
                      <a:lnTo>
                        <a:pt x="2249" y="299"/>
                      </a:lnTo>
                      <a:lnTo>
                        <a:pt x="2249" y="299"/>
                      </a:lnTo>
                      <a:lnTo>
                        <a:pt x="2253" y="300"/>
                      </a:lnTo>
                      <a:lnTo>
                        <a:pt x="2253" y="300"/>
                      </a:lnTo>
                      <a:lnTo>
                        <a:pt x="2255" y="300"/>
                      </a:lnTo>
                      <a:lnTo>
                        <a:pt x="2255" y="301"/>
                      </a:lnTo>
                      <a:lnTo>
                        <a:pt x="2256" y="301"/>
                      </a:lnTo>
                      <a:lnTo>
                        <a:pt x="2256" y="301"/>
                      </a:lnTo>
                      <a:lnTo>
                        <a:pt x="2257" y="301"/>
                      </a:lnTo>
                      <a:lnTo>
                        <a:pt x="2257" y="301"/>
                      </a:lnTo>
                      <a:lnTo>
                        <a:pt x="2259" y="300"/>
                      </a:lnTo>
                      <a:lnTo>
                        <a:pt x="2261" y="299"/>
                      </a:lnTo>
                      <a:lnTo>
                        <a:pt x="2263" y="299"/>
                      </a:lnTo>
                      <a:lnTo>
                        <a:pt x="2264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6" y="297"/>
                      </a:lnTo>
                      <a:lnTo>
                        <a:pt x="2268" y="297"/>
                      </a:lnTo>
                      <a:lnTo>
                        <a:pt x="2268" y="299"/>
                      </a:lnTo>
                      <a:lnTo>
                        <a:pt x="2269" y="300"/>
                      </a:lnTo>
                      <a:lnTo>
                        <a:pt x="2269" y="301"/>
                      </a:lnTo>
                      <a:lnTo>
                        <a:pt x="2269" y="301"/>
                      </a:lnTo>
                      <a:lnTo>
                        <a:pt x="2269" y="303"/>
                      </a:lnTo>
                      <a:lnTo>
                        <a:pt x="2268" y="304"/>
                      </a:lnTo>
                      <a:lnTo>
                        <a:pt x="2268" y="305"/>
                      </a:lnTo>
                      <a:lnTo>
                        <a:pt x="2266" y="305"/>
                      </a:lnTo>
                      <a:lnTo>
                        <a:pt x="2266" y="307"/>
                      </a:lnTo>
                      <a:lnTo>
                        <a:pt x="2265" y="307"/>
                      </a:lnTo>
                      <a:lnTo>
                        <a:pt x="2265" y="308"/>
                      </a:lnTo>
                      <a:lnTo>
                        <a:pt x="2265" y="308"/>
                      </a:lnTo>
                      <a:lnTo>
                        <a:pt x="2265" y="309"/>
                      </a:lnTo>
                      <a:lnTo>
                        <a:pt x="2263" y="310"/>
                      </a:lnTo>
                      <a:lnTo>
                        <a:pt x="2264" y="316"/>
                      </a:lnTo>
                      <a:lnTo>
                        <a:pt x="2263" y="316"/>
                      </a:lnTo>
                      <a:lnTo>
                        <a:pt x="2263" y="314"/>
                      </a:lnTo>
                      <a:lnTo>
                        <a:pt x="2260" y="313"/>
                      </a:lnTo>
                      <a:lnTo>
                        <a:pt x="2259" y="314"/>
                      </a:lnTo>
                      <a:lnTo>
                        <a:pt x="2257" y="316"/>
                      </a:lnTo>
                      <a:lnTo>
                        <a:pt x="2256" y="317"/>
                      </a:lnTo>
                      <a:lnTo>
                        <a:pt x="2255" y="318"/>
                      </a:lnTo>
                      <a:lnTo>
                        <a:pt x="2256" y="320"/>
                      </a:lnTo>
                      <a:lnTo>
                        <a:pt x="2257" y="321"/>
                      </a:lnTo>
                      <a:lnTo>
                        <a:pt x="2256" y="321"/>
                      </a:lnTo>
                      <a:lnTo>
                        <a:pt x="2256" y="321"/>
                      </a:lnTo>
                      <a:lnTo>
                        <a:pt x="2255" y="321"/>
                      </a:lnTo>
                      <a:lnTo>
                        <a:pt x="2255" y="321"/>
                      </a:lnTo>
                      <a:lnTo>
                        <a:pt x="2255" y="326"/>
                      </a:lnTo>
                      <a:lnTo>
                        <a:pt x="2249" y="329"/>
                      </a:lnTo>
                      <a:lnTo>
                        <a:pt x="2249" y="333"/>
                      </a:lnTo>
                      <a:lnTo>
                        <a:pt x="2248" y="333"/>
                      </a:lnTo>
                      <a:lnTo>
                        <a:pt x="2248" y="335"/>
                      </a:lnTo>
                      <a:lnTo>
                        <a:pt x="2247" y="335"/>
                      </a:lnTo>
                      <a:lnTo>
                        <a:pt x="2247" y="337"/>
                      </a:lnTo>
                      <a:lnTo>
                        <a:pt x="2245" y="339"/>
                      </a:lnTo>
                      <a:lnTo>
                        <a:pt x="2244" y="339"/>
                      </a:lnTo>
                      <a:lnTo>
                        <a:pt x="2243" y="341"/>
                      </a:lnTo>
                      <a:lnTo>
                        <a:pt x="2242" y="341"/>
                      </a:lnTo>
                      <a:lnTo>
                        <a:pt x="2240" y="339"/>
                      </a:lnTo>
                      <a:lnTo>
                        <a:pt x="2240" y="339"/>
                      </a:lnTo>
                      <a:lnTo>
                        <a:pt x="2238" y="338"/>
                      </a:lnTo>
                      <a:lnTo>
                        <a:pt x="2236" y="338"/>
                      </a:lnTo>
                      <a:lnTo>
                        <a:pt x="2236" y="338"/>
                      </a:lnTo>
                      <a:lnTo>
                        <a:pt x="2235" y="338"/>
                      </a:lnTo>
                      <a:lnTo>
                        <a:pt x="2234" y="337"/>
                      </a:lnTo>
                      <a:lnTo>
                        <a:pt x="2234" y="335"/>
                      </a:lnTo>
                      <a:lnTo>
                        <a:pt x="2235" y="335"/>
                      </a:lnTo>
                      <a:lnTo>
                        <a:pt x="2235" y="334"/>
                      </a:lnTo>
                      <a:lnTo>
                        <a:pt x="2236" y="334"/>
                      </a:lnTo>
                      <a:lnTo>
                        <a:pt x="2236" y="330"/>
                      </a:lnTo>
                      <a:lnTo>
                        <a:pt x="2238" y="330"/>
                      </a:lnTo>
                      <a:lnTo>
                        <a:pt x="2238" y="327"/>
                      </a:lnTo>
                      <a:lnTo>
                        <a:pt x="2238" y="326"/>
                      </a:lnTo>
                      <a:lnTo>
                        <a:pt x="2236" y="324"/>
                      </a:lnTo>
                      <a:lnTo>
                        <a:pt x="2235" y="321"/>
                      </a:lnTo>
                      <a:lnTo>
                        <a:pt x="2234" y="321"/>
                      </a:lnTo>
                      <a:lnTo>
                        <a:pt x="2232" y="320"/>
                      </a:lnTo>
                      <a:lnTo>
                        <a:pt x="2232" y="320"/>
                      </a:lnTo>
                      <a:lnTo>
                        <a:pt x="2230" y="318"/>
                      </a:lnTo>
                      <a:lnTo>
                        <a:pt x="2228" y="317"/>
                      </a:lnTo>
                      <a:lnTo>
                        <a:pt x="2226" y="317"/>
                      </a:lnTo>
                      <a:lnTo>
                        <a:pt x="2225" y="316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3"/>
                      </a:lnTo>
                      <a:lnTo>
                        <a:pt x="2225" y="312"/>
                      </a:lnTo>
                      <a:lnTo>
                        <a:pt x="2227" y="312"/>
                      </a:lnTo>
                      <a:lnTo>
                        <a:pt x="2230" y="312"/>
                      </a:lnTo>
                      <a:lnTo>
                        <a:pt x="2231" y="309"/>
                      </a:lnTo>
                      <a:lnTo>
                        <a:pt x="2231" y="309"/>
                      </a:lnTo>
                      <a:lnTo>
                        <a:pt x="2231" y="308"/>
                      </a:lnTo>
                      <a:lnTo>
                        <a:pt x="2232" y="308"/>
                      </a:lnTo>
                      <a:lnTo>
                        <a:pt x="2232" y="305"/>
                      </a:lnTo>
                      <a:lnTo>
                        <a:pt x="2234" y="305"/>
                      </a:lnTo>
                      <a:lnTo>
                        <a:pt x="2234" y="304"/>
                      </a:lnTo>
                      <a:lnTo>
                        <a:pt x="2234" y="304"/>
                      </a:lnTo>
                      <a:lnTo>
                        <a:pt x="2234" y="300"/>
                      </a:lnTo>
                      <a:lnTo>
                        <a:pt x="2235" y="300"/>
                      </a:lnTo>
                      <a:lnTo>
                        <a:pt x="2235" y="297"/>
                      </a:lnTo>
                      <a:lnTo>
                        <a:pt x="2234" y="295"/>
                      </a:lnTo>
                      <a:lnTo>
                        <a:pt x="2234" y="292"/>
                      </a:lnTo>
                      <a:lnTo>
                        <a:pt x="2234" y="291"/>
                      </a:lnTo>
                      <a:lnTo>
                        <a:pt x="2235" y="290"/>
                      </a:lnTo>
                      <a:lnTo>
                        <a:pt x="2231" y="288"/>
                      </a:lnTo>
                      <a:lnTo>
                        <a:pt x="2231" y="286"/>
                      </a:lnTo>
                      <a:lnTo>
                        <a:pt x="2231" y="283"/>
                      </a:lnTo>
                      <a:lnTo>
                        <a:pt x="2232" y="283"/>
                      </a:lnTo>
                      <a:lnTo>
                        <a:pt x="2231" y="280"/>
                      </a:lnTo>
                      <a:lnTo>
                        <a:pt x="2230" y="279"/>
                      </a:lnTo>
                      <a:lnTo>
                        <a:pt x="2228" y="278"/>
                      </a:lnTo>
                      <a:lnTo>
                        <a:pt x="2227" y="276"/>
                      </a:lnTo>
                      <a:lnTo>
                        <a:pt x="2226" y="275"/>
                      </a:lnTo>
                      <a:lnTo>
                        <a:pt x="2225" y="275"/>
                      </a:lnTo>
                      <a:lnTo>
                        <a:pt x="2225" y="274"/>
                      </a:lnTo>
                      <a:lnTo>
                        <a:pt x="2225" y="274"/>
                      </a:lnTo>
                      <a:lnTo>
                        <a:pt x="2225" y="273"/>
                      </a:lnTo>
                      <a:lnTo>
                        <a:pt x="2223" y="271"/>
                      </a:lnTo>
                      <a:lnTo>
                        <a:pt x="2222" y="269"/>
                      </a:lnTo>
                      <a:lnTo>
                        <a:pt x="2222" y="269"/>
                      </a:lnTo>
                      <a:lnTo>
                        <a:pt x="2221" y="266"/>
                      </a:lnTo>
                      <a:lnTo>
                        <a:pt x="2221" y="266"/>
                      </a:lnTo>
                      <a:lnTo>
                        <a:pt x="2221" y="265"/>
                      </a:lnTo>
                      <a:lnTo>
                        <a:pt x="2219" y="263"/>
                      </a:lnTo>
                      <a:lnTo>
                        <a:pt x="2219" y="262"/>
                      </a:lnTo>
                      <a:lnTo>
                        <a:pt x="2218" y="262"/>
                      </a:lnTo>
                      <a:lnTo>
                        <a:pt x="2217" y="261"/>
                      </a:lnTo>
                      <a:lnTo>
                        <a:pt x="2215" y="258"/>
                      </a:lnTo>
                      <a:lnTo>
                        <a:pt x="2215" y="257"/>
                      </a:lnTo>
                      <a:lnTo>
                        <a:pt x="2217" y="257"/>
                      </a:lnTo>
                      <a:lnTo>
                        <a:pt x="2218" y="257"/>
                      </a:lnTo>
                      <a:close/>
                      <a:moveTo>
                        <a:pt x="207" y="228"/>
                      </a:moveTo>
                      <a:lnTo>
                        <a:pt x="207" y="229"/>
                      </a:lnTo>
                      <a:lnTo>
                        <a:pt x="206" y="229"/>
                      </a:lnTo>
                      <a:lnTo>
                        <a:pt x="206" y="231"/>
                      </a:lnTo>
                      <a:lnTo>
                        <a:pt x="206" y="231"/>
                      </a:lnTo>
                      <a:lnTo>
                        <a:pt x="205" y="231"/>
                      </a:lnTo>
                      <a:lnTo>
                        <a:pt x="205" y="229"/>
                      </a:lnTo>
                      <a:lnTo>
                        <a:pt x="207" y="228"/>
                      </a:lnTo>
                      <a:close/>
                      <a:moveTo>
                        <a:pt x="212" y="228"/>
                      </a:moveTo>
                      <a:lnTo>
                        <a:pt x="214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5" y="228"/>
                      </a:lnTo>
                      <a:lnTo>
                        <a:pt x="214" y="228"/>
                      </a:lnTo>
                      <a:lnTo>
                        <a:pt x="212" y="229"/>
                      </a:lnTo>
                      <a:lnTo>
                        <a:pt x="210" y="229"/>
                      </a:lnTo>
                      <a:lnTo>
                        <a:pt x="210" y="228"/>
                      </a:lnTo>
                      <a:lnTo>
                        <a:pt x="211" y="228"/>
                      </a:lnTo>
                      <a:lnTo>
                        <a:pt x="212" y="228"/>
                      </a:lnTo>
                      <a:close/>
                      <a:moveTo>
                        <a:pt x="218" y="223"/>
                      </a:moveTo>
                      <a:lnTo>
                        <a:pt x="216" y="225"/>
                      </a:lnTo>
                      <a:lnTo>
                        <a:pt x="216" y="225"/>
                      </a:lnTo>
                      <a:lnTo>
                        <a:pt x="214" y="225"/>
                      </a:lnTo>
                      <a:lnTo>
                        <a:pt x="215" y="224"/>
                      </a:lnTo>
                      <a:lnTo>
                        <a:pt x="215" y="224"/>
                      </a:lnTo>
                      <a:lnTo>
                        <a:pt x="218" y="223"/>
                      </a:lnTo>
                      <a:close/>
                      <a:moveTo>
                        <a:pt x="1882" y="218"/>
                      </a:moveTo>
                      <a:lnTo>
                        <a:pt x="1879" y="218"/>
                      </a:lnTo>
                      <a:lnTo>
                        <a:pt x="1879" y="219"/>
                      </a:lnTo>
                      <a:lnTo>
                        <a:pt x="1882" y="219"/>
                      </a:lnTo>
                      <a:lnTo>
                        <a:pt x="1882" y="218"/>
                      </a:lnTo>
                      <a:close/>
                      <a:moveTo>
                        <a:pt x="1883" y="216"/>
                      </a:moveTo>
                      <a:lnTo>
                        <a:pt x="1883" y="216"/>
                      </a:lnTo>
                      <a:lnTo>
                        <a:pt x="1884" y="219"/>
                      </a:lnTo>
                      <a:lnTo>
                        <a:pt x="1885" y="221"/>
                      </a:lnTo>
                      <a:lnTo>
                        <a:pt x="1885" y="224"/>
                      </a:lnTo>
                      <a:lnTo>
                        <a:pt x="1887" y="225"/>
                      </a:lnTo>
                      <a:lnTo>
                        <a:pt x="1888" y="225"/>
                      </a:lnTo>
                      <a:lnTo>
                        <a:pt x="1888" y="224"/>
                      </a:lnTo>
                      <a:lnTo>
                        <a:pt x="1889" y="224"/>
                      </a:lnTo>
                      <a:lnTo>
                        <a:pt x="1889" y="221"/>
                      </a:lnTo>
                      <a:lnTo>
                        <a:pt x="1888" y="220"/>
                      </a:lnTo>
                      <a:lnTo>
                        <a:pt x="1887" y="219"/>
                      </a:lnTo>
                      <a:lnTo>
                        <a:pt x="1887" y="218"/>
                      </a:lnTo>
                      <a:lnTo>
                        <a:pt x="1885" y="216"/>
                      </a:lnTo>
                      <a:lnTo>
                        <a:pt x="1883" y="216"/>
                      </a:lnTo>
                      <a:close/>
                      <a:moveTo>
                        <a:pt x="1897" y="211"/>
                      </a:moveTo>
                      <a:lnTo>
                        <a:pt x="1903" y="219"/>
                      </a:lnTo>
                      <a:lnTo>
                        <a:pt x="1903" y="219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3" y="214"/>
                      </a:lnTo>
                      <a:lnTo>
                        <a:pt x="1901" y="212"/>
                      </a:lnTo>
                      <a:lnTo>
                        <a:pt x="1900" y="211"/>
                      </a:lnTo>
                      <a:lnTo>
                        <a:pt x="1897" y="211"/>
                      </a:lnTo>
                      <a:close/>
                      <a:moveTo>
                        <a:pt x="1685" y="148"/>
                      </a:moveTo>
                      <a:lnTo>
                        <a:pt x="1685" y="149"/>
                      </a:lnTo>
                      <a:lnTo>
                        <a:pt x="1685" y="149"/>
                      </a:lnTo>
                      <a:lnTo>
                        <a:pt x="1687" y="149"/>
                      </a:lnTo>
                      <a:lnTo>
                        <a:pt x="1685" y="149"/>
                      </a:lnTo>
                      <a:lnTo>
                        <a:pt x="1685" y="148"/>
                      </a:lnTo>
                      <a:close/>
                      <a:moveTo>
                        <a:pt x="2173" y="114"/>
                      </a:moveTo>
                      <a:lnTo>
                        <a:pt x="2175" y="114"/>
                      </a:lnTo>
                      <a:lnTo>
                        <a:pt x="2175" y="117"/>
                      </a:lnTo>
                      <a:lnTo>
                        <a:pt x="2173" y="117"/>
                      </a:lnTo>
                      <a:lnTo>
                        <a:pt x="2173" y="115"/>
                      </a:lnTo>
                      <a:lnTo>
                        <a:pt x="2173" y="114"/>
                      </a:lnTo>
                      <a:close/>
                      <a:moveTo>
                        <a:pt x="2166" y="105"/>
                      </a:moveTo>
                      <a:lnTo>
                        <a:pt x="2166" y="105"/>
                      </a:lnTo>
                      <a:lnTo>
                        <a:pt x="2166" y="106"/>
                      </a:lnTo>
                      <a:lnTo>
                        <a:pt x="2167" y="106"/>
                      </a:lnTo>
                      <a:lnTo>
                        <a:pt x="2167" y="109"/>
                      </a:lnTo>
                      <a:lnTo>
                        <a:pt x="2167" y="109"/>
                      </a:lnTo>
                      <a:lnTo>
                        <a:pt x="2167" y="110"/>
                      </a:lnTo>
                      <a:lnTo>
                        <a:pt x="2164" y="109"/>
                      </a:lnTo>
                      <a:lnTo>
                        <a:pt x="2166" y="105"/>
                      </a:lnTo>
                      <a:close/>
                      <a:moveTo>
                        <a:pt x="1171" y="104"/>
                      </a:moveTo>
                      <a:lnTo>
                        <a:pt x="1171" y="105"/>
                      </a:lnTo>
                      <a:lnTo>
                        <a:pt x="1172" y="106"/>
                      </a:lnTo>
                      <a:lnTo>
                        <a:pt x="1172" y="108"/>
                      </a:lnTo>
                      <a:lnTo>
                        <a:pt x="1173" y="109"/>
                      </a:lnTo>
                      <a:lnTo>
                        <a:pt x="1168" y="109"/>
                      </a:lnTo>
                      <a:lnTo>
                        <a:pt x="1168" y="108"/>
                      </a:lnTo>
                      <a:lnTo>
                        <a:pt x="1167" y="106"/>
                      </a:lnTo>
                      <a:lnTo>
                        <a:pt x="1167" y="106"/>
                      </a:lnTo>
                      <a:lnTo>
                        <a:pt x="1167" y="105"/>
                      </a:lnTo>
                      <a:lnTo>
                        <a:pt x="1168" y="104"/>
                      </a:lnTo>
                      <a:lnTo>
                        <a:pt x="1169" y="104"/>
                      </a:lnTo>
                      <a:lnTo>
                        <a:pt x="1171" y="104"/>
                      </a:lnTo>
                      <a:close/>
                      <a:moveTo>
                        <a:pt x="2141" y="98"/>
                      </a:moveTo>
                      <a:lnTo>
                        <a:pt x="2146" y="100"/>
                      </a:lnTo>
                      <a:lnTo>
                        <a:pt x="2146" y="101"/>
                      </a:lnTo>
                      <a:lnTo>
                        <a:pt x="2146" y="104"/>
                      </a:lnTo>
                      <a:lnTo>
                        <a:pt x="2147" y="105"/>
                      </a:lnTo>
                      <a:lnTo>
                        <a:pt x="2150" y="106"/>
                      </a:lnTo>
                      <a:lnTo>
                        <a:pt x="2150" y="106"/>
                      </a:lnTo>
                      <a:lnTo>
                        <a:pt x="2150" y="108"/>
                      </a:lnTo>
                      <a:lnTo>
                        <a:pt x="2151" y="109"/>
                      </a:lnTo>
                      <a:lnTo>
                        <a:pt x="2153" y="109"/>
                      </a:lnTo>
                      <a:lnTo>
                        <a:pt x="2154" y="110"/>
                      </a:lnTo>
                      <a:lnTo>
                        <a:pt x="2154" y="110"/>
                      </a:lnTo>
                      <a:lnTo>
                        <a:pt x="2155" y="114"/>
                      </a:lnTo>
                      <a:lnTo>
                        <a:pt x="2156" y="114"/>
                      </a:lnTo>
                      <a:lnTo>
                        <a:pt x="2158" y="114"/>
                      </a:lnTo>
                      <a:lnTo>
                        <a:pt x="2158" y="114"/>
                      </a:lnTo>
                      <a:lnTo>
                        <a:pt x="2159" y="114"/>
                      </a:lnTo>
                      <a:lnTo>
                        <a:pt x="2160" y="114"/>
                      </a:lnTo>
                      <a:lnTo>
                        <a:pt x="2160" y="115"/>
                      </a:lnTo>
                      <a:lnTo>
                        <a:pt x="2162" y="117"/>
                      </a:lnTo>
                      <a:lnTo>
                        <a:pt x="2162" y="117"/>
                      </a:lnTo>
                      <a:lnTo>
                        <a:pt x="2163" y="117"/>
                      </a:lnTo>
                      <a:lnTo>
                        <a:pt x="2163" y="118"/>
                      </a:lnTo>
                      <a:lnTo>
                        <a:pt x="2164" y="118"/>
                      </a:lnTo>
                      <a:lnTo>
                        <a:pt x="2166" y="119"/>
                      </a:lnTo>
                      <a:lnTo>
                        <a:pt x="2167" y="121"/>
                      </a:lnTo>
                      <a:lnTo>
                        <a:pt x="2167" y="122"/>
                      </a:lnTo>
                      <a:lnTo>
                        <a:pt x="2167" y="122"/>
                      </a:lnTo>
                      <a:lnTo>
                        <a:pt x="2166" y="123"/>
                      </a:lnTo>
                      <a:lnTo>
                        <a:pt x="2166" y="123"/>
                      </a:lnTo>
                      <a:lnTo>
                        <a:pt x="2164" y="123"/>
                      </a:lnTo>
                      <a:lnTo>
                        <a:pt x="2164" y="123"/>
                      </a:lnTo>
                      <a:lnTo>
                        <a:pt x="2162" y="123"/>
                      </a:lnTo>
                      <a:lnTo>
                        <a:pt x="2160" y="121"/>
                      </a:lnTo>
                      <a:lnTo>
                        <a:pt x="2158" y="121"/>
                      </a:lnTo>
                      <a:lnTo>
                        <a:pt x="2158" y="119"/>
                      </a:lnTo>
                      <a:lnTo>
                        <a:pt x="2155" y="119"/>
                      </a:lnTo>
                      <a:lnTo>
                        <a:pt x="2151" y="115"/>
                      </a:lnTo>
                      <a:lnTo>
                        <a:pt x="2151" y="114"/>
                      </a:lnTo>
                      <a:lnTo>
                        <a:pt x="2149" y="113"/>
                      </a:lnTo>
                      <a:lnTo>
                        <a:pt x="2149" y="111"/>
                      </a:lnTo>
                      <a:lnTo>
                        <a:pt x="2146" y="110"/>
                      </a:lnTo>
                      <a:lnTo>
                        <a:pt x="2146" y="109"/>
                      </a:lnTo>
                      <a:lnTo>
                        <a:pt x="2146" y="109"/>
                      </a:lnTo>
                      <a:lnTo>
                        <a:pt x="2146" y="108"/>
                      </a:lnTo>
                      <a:lnTo>
                        <a:pt x="2143" y="108"/>
                      </a:lnTo>
                      <a:lnTo>
                        <a:pt x="2143" y="106"/>
                      </a:lnTo>
                      <a:lnTo>
                        <a:pt x="2142" y="106"/>
                      </a:lnTo>
                      <a:lnTo>
                        <a:pt x="2142" y="104"/>
                      </a:lnTo>
                      <a:lnTo>
                        <a:pt x="2141" y="102"/>
                      </a:lnTo>
                      <a:lnTo>
                        <a:pt x="2141" y="101"/>
                      </a:lnTo>
                      <a:lnTo>
                        <a:pt x="2141" y="98"/>
                      </a:lnTo>
                      <a:lnTo>
                        <a:pt x="2141" y="98"/>
                      </a:lnTo>
                      <a:close/>
                      <a:moveTo>
                        <a:pt x="1190" y="92"/>
                      </a:moveTo>
                      <a:lnTo>
                        <a:pt x="1190" y="94"/>
                      </a:lnTo>
                      <a:lnTo>
                        <a:pt x="1190" y="97"/>
                      </a:lnTo>
                      <a:lnTo>
                        <a:pt x="1190" y="100"/>
                      </a:lnTo>
                      <a:lnTo>
                        <a:pt x="1189" y="100"/>
                      </a:lnTo>
                      <a:lnTo>
                        <a:pt x="1188" y="100"/>
                      </a:lnTo>
                      <a:lnTo>
                        <a:pt x="1188" y="100"/>
                      </a:lnTo>
                      <a:lnTo>
                        <a:pt x="1185" y="100"/>
                      </a:lnTo>
                      <a:lnTo>
                        <a:pt x="1185" y="94"/>
                      </a:lnTo>
                      <a:lnTo>
                        <a:pt x="1188" y="94"/>
                      </a:lnTo>
                      <a:lnTo>
                        <a:pt x="1188" y="93"/>
                      </a:lnTo>
                      <a:lnTo>
                        <a:pt x="1189" y="92"/>
                      </a:lnTo>
                      <a:lnTo>
                        <a:pt x="1190" y="92"/>
                      </a:lnTo>
                      <a:close/>
                      <a:moveTo>
                        <a:pt x="72" y="74"/>
                      </a:moveTo>
                      <a:lnTo>
                        <a:pt x="75" y="74"/>
                      </a:lnTo>
                      <a:lnTo>
                        <a:pt x="75" y="75"/>
                      </a:lnTo>
                      <a:lnTo>
                        <a:pt x="75" y="79"/>
                      </a:lnTo>
                      <a:lnTo>
                        <a:pt x="76" y="79"/>
                      </a:lnTo>
                      <a:lnTo>
                        <a:pt x="76" y="80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5" y="79"/>
                      </a:lnTo>
                      <a:lnTo>
                        <a:pt x="74" y="77"/>
                      </a:lnTo>
                      <a:lnTo>
                        <a:pt x="72" y="74"/>
                      </a:lnTo>
                      <a:close/>
                      <a:moveTo>
                        <a:pt x="2269" y="74"/>
                      </a:moveTo>
                      <a:lnTo>
                        <a:pt x="2270" y="75"/>
                      </a:lnTo>
                      <a:lnTo>
                        <a:pt x="2270" y="75"/>
                      </a:lnTo>
                      <a:lnTo>
                        <a:pt x="2272" y="76"/>
                      </a:lnTo>
                      <a:lnTo>
                        <a:pt x="2272" y="79"/>
                      </a:lnTo>
                      <a:lnTo>
                        <a:pt x="2270" y="79"/>
                      </a:lnTo>
                      <a:lnTo>
                        <a:pt x="2270" y="79"/>
                      </a:lnTo>
                      <a:lnTo>
                        <a:pt x="2270" y="80"/>
                      </a:lnTo>
                      <a:lnTo>
                        <a:pt x="2265" y="80"/>
                      </a:lnTo>
                      <a:lnTo>
                        <a:pt x="2265" y="80"/>
                      </a:lnTo>
                      <a:lnTo>
                        <a:pt x="2261" y="80"/>
                      </a:lnTo>
                      <a:lnTo>
                        <a:pt x="2261" y="79"/>
                      </a:lnTo>
                      <a:lnTo>
                        <a:pt x="2260" y="79"/>
                      </a:lnTo>
                      <a:lnTo>
                        <a:pt x="2260" y="77"/>
                      </a:lnTo>
                      <a:lnTo>
                        <a:pt x="2260" y="76"/>
                      </a:lnTo>
                      <a:lnTo>
                        <a:pt x="2261" y="75"/>
                      </a:lnTo>
                      <a:lnTo>
                        <a:pt x="2269" y="74"/>
                      </a:lnTo>
                      <a:close/>
                      <a:moveTo>
                        <a:pt x="2176" y="64"/>
                      </a:moveTo>
                      <a:lnTo>
                        <a:pt x="2177" y="64"/>
                      </a:lnTo>
                      <a:lnTo>
                        <a:pt x="2179" y="68"/>
                      </a:lnTo>
                      <a:lnTo>
                        <a:pt x="2179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0" y="68"/>
                      </a:lnTo>
                      <a:lnTo>
                        <a:pt x="2181" y="72"/>
                      </a:lnTo>
                      <a:lnTo>
                        <a:pt x="2179" y="72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9" y="71"/>
                      </a:lnTo>
                      <a:lnTo>
                        <a:pt x="2177" y="71"/>
                      </a:lnTo>
                      <a:lnTo>
                        <a:pt x="2177" y="71"/>
                      </a:lnTo>
                      <a:lnTo>
                        <a:pt x="2177" y="68"/>
                      </a:lnTo>
                      <a:lnTo>
                        <a:pt x="2176" y="67"/>
                      </a:lnTo>
                      <a:lnTo>
                        <a:pt x="2176" y="64"/>
                      </a:lnTo>
                      <a:close/>
                      <a:moveTo>
                        <a:pt x="1122" y="62"/>
                      </a:moveTo>
                      <a:lnTo>
                        <a:pt x="1124" y="62"/>
                      </a:lnTo>
                      <a:lnTo>
                        <a:pt x="1124" y="63"/>
                      </a:lnTo>
                      <a:lnTo>
                        <a:pt x="1122" y="64"/>
                      </a:lnTo>
                      <a:lnTo>
                        <a:pt x="1122" y="64"/>
                      </a:lnTo>
                      <a:lnTo>
                        <a:pt x="1122" y="62"/>
                      </a:lnTo>
                      <a:close/>
                      <a:moveTo>
                        <a:pt x="2282" y="58"/>
                      </a:moveTo>
                      <a:lnTo>
                        <a:pt x="2282" y="59"/>
                      </a:lnTo>
                      <a:lnTo>
                        <a:pt x="2281" y="60"/>
                      </a:lnTo>
                      <a:lnTo>
                        <a:pt x="2280" y="60"/>
                      </a:lnTo>
                      <a:lnTo>
                        <a:pt x="2280" y="64"/>
                      </a:lnTo>
                      <a:lnTo>
                        <a:pt x="2276" y="64"/>
                      </a:lnTo>
                      <a:lnTo>
                        <a:pt x="2273" y="66"/>
                      </a:lnTo>
                      <a:lnTo>
                        <a:pt x="2270" y="67"/>
                      </a:lnTo>
                      <a:lnTo>
                        <a:pt x="2270" y="66"/>
                      </a:lnTo>
                      <a:lnTo>
                        <a:pt x="2270" y="64"/>
                      </a:lnTo>
                      <a:lnTo>
                        <a:pt x="2269" y="64"/>
                      </a:lnTo>
                      <a:lnTo>
                        <a:pt x="2272" y="62"/>
                      </a:lnTo>
                      <a:lnTo>
                        <a:pt x="2276" y="60"/>
                      </a:lnTo>
                      <a:lnTo>
                        <a:pt x="2278" y="59"/>
                      </a:lnTo>
                      <a:lnTo>
                        <a:pt x="2282" y="58"/>
                      </a:lnTo>
                      <a:close/>
                      <a:moveTo>
                        <a:pt x="1918" y="58"/>
                      </a:moveTo>
                      <a:lnTo>
                        <a:pt x="1921" y="58"/>
                      </a:lnTo>
                      <a:lnTo>
                        <a:pt x="1921" y="59"/>
                      </a:lnTo>
                      <a:lnTo>
                        <a:pt x="1920" y="60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8" y="62"/>
                      </a:lnTo>
                      <a:lnTo>
                        <a:pt x="1917" y="62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7" y="59"/>
                      </a:lnTo>
                      <a:lnTo>
                        <a:pt x="1918" y="58"/>
                      </a:lnTo>
                      <a:close/>
                      <a:moveTo>
                        <a:pt x="2172" y="51"/>
                      </a:moveTo>
                      <a:lnTo>
                        <a:pt x="2173" y="51"/>
                      </a:lnTo>
                      <a:lnTo>
                        <a:pt x="2175" y="55"/>
                      </a:lnTo>
                      <a:lnTo>
                        <a:pt x="2176" y="55"/>
                      </a:lnTo>
                      <a:lnTo>
                        <a:pt x="2176" y="54"/>
                      </a:lnTo>
                      <a:lnTo>
                        <a:pt x="2176" y="54"/>
                      </a:lnTo>
                      <a:lnTo>
                        <a:pt x="2177" y="54"/>
                      </a:lnTo>
                      <a:lnTo>
                        <a:pt x="2177" y="58"/>
                      </a:lnTo>
                      <a:lnTo>
                        <a:pt x="2179" y="58"/>
                      </a:lnTo>
                      <a:lnTo>
                        <a:pt x="2179" y="59"/>
                      </a:lnTo>
                      <a:lnTo>
                        <a:pt x="2177" y="59"/>
                      </a:lnTo>
                      <a:lnTo>
                        <a:pt x="2177" y="60"/>
                      </a:lnTo>
                      <a:lnTo>
                        <a:pt x="2179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7" y="62"/>
                      </a:lnTo>
                      <a:lnTo>
                        <a:pt x="2176" y="62"/>
                      </a:lnTo>
                      <a:lnTo>
                        <a:pt x="2176" y="62"/>
                      </a:lnTo>
                      <a:lnTo>
                        <a:pt x="2173" y="62"/>
                      </a:lnTo>
                      <a:lnTo>
                        <a:pt x="2172" y="58"/>
                      </a:lnTo>
                      <a:lnTo>
                        <a:pt x="2171" y="58"/>
                      </a:lnTo>
                      <a:lnTo>
                        <a:pt x="2172" y="51"/>
                      </a:lnTo>
                      <a:close/>
                      <a:moveTo>
                        <a:pt x="53" y="39"/>
                      </a:moveTo>
                      <a:lnTo>
                        <a:pt x="53" y="41"/>
                      </a:lnTo>
                      <a:lnTo>
                        <a:pt x="54" y="41"/>
                      </a:lnTo>
                      <a:lnTo>
                        <a:pt x="54" y="42"/>
                      </a:lnTo>
                      <a:lnTo>
                        <a:pt x="54" y="42"/>
                      </a:lnTo>
                      <a:lnTo>
                        <a:pt x="54" y="45"/>
                      </a:lnTo>
                      <a:lnTo>
                        <a:pt x="55" y="45"/>
                      </a:lnTo>
                      <a:lnTo>
                        <a:pt x="57" y="45"/>
                      </a:lnTo>
                      <a:lnTo>
                        <a:pt x="58" y="46"/>
                      </a:lnTo>
                      <a:lnTo>
                        <a:pt x="58" y="46"/>
                      </a:lnTo>
                      <a:lnTo>
                        <a:pt x="61" y="47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49"/>
                      </a:lnTo>
                      <a:lnTo>
                        <a:pt x="59" y="50"/>
                      </a:lnTo>
                      <a:lnTo>
                        <a:pt x="58" y="49"/>
                      </a:lnTo>
                      <a:lnTo>
                        <a:pt x="57" y="47"/>
                      </a:lnTo>
                      <a:lnTo>
                        <a:pt x="55" y="47"/>
                      </a:lnTo>
                      <a:lnTo>
                        <a:pt x="53" y="45"/>
                      </a:lnTo>
                      <a:lnTo>
                        <a:pt x="50" y="45"/>
                      </a:lnTo>
                      <a:lnTo>
                        <a:pt x="50" y="43"/>
                      </a:lnTo>
                      <a:lnTo>
                        <a:pt x="50" y="42"/>
                      </a:lnTo>
                      <a:lnTo>
                        <a:pt x="50" y="42"/>
                      </a:lnTo>
                      <a:lnTo>
                        <a:pt x="50" y="39"/>
                      </a:lnTo>
                      <a:lnTo>
                        <a:pt x="53" y="39"/>
                      </a:lnTo>
                      <a:close/>
                      <a:moveTo>
                        <a:pt x="1893" y="30"/>
                      </a:moveTo>
                      <a:lnTo>
                        <a:pt x="1895" y="30"/>
                      </a:lnTo>
                      <a:lnTo>
                        <a:pt x="1896" y="30"/>
                      </a:lnTo>
                      <a:lnTo>
                        <a:pt x="1896" y="32"/>
                      </a:lnTo>
                      <a:lnTo>
                        <a:pt x="1896" y="33"/>
                      </a:lnTo>
                      <a:lnTo>
                        <a:pt x="1896" y="34"/>
                      </a:lnTo>
                      <a:lnTo>
                        <a:pt x="1896" y="36"/>
                      </a:lnTo>
                      <a:lnTo>
                        <a:pt x="1893" y="36"/>
                      </a:lnTo>
                      <a:lnTo>
                        <a:pt x="1893" y="34"/>
                      </a:lnTo>
                      <a:lnTo>
                        <a:pt x="1893" y="34"/>
                      </a:lnTo>
                      <a:lnTo>
                        <a:pt x="1892" y="36"/>
                      </a:lnTo>
                      <a:lnTo>
                        <a:pt x="1891" y="36"/>
                      </a:lnTo>
                      <a:lnTo>
                        <a:pt x="1891" y="33"/>
                      </a:lnTo>
                      <a:lnTo>
                        <a:pt x="1892" y="30"/>
                      </a:lnTo>
                      <a:lnTo>
                        <a:pt x="1893" y="30"/>
                      </a:lnTo>
                      <a:lnTo>
                        <a:pt x="1893" y="30"/>
                      </a:lnTo>
                      <a:close/>
                      <a:moveTo>
                        <a:pt x="1114" y="12"/>
                      </a:moveTo>
                      <a:lnTo>
                        <a:pt x="1114" y="12"/>
                      </a:lnTo>
                      <a:lnTo>
                        <a:pt x="1116" y="12"/>
                      </a:lnTo>
                      <a:lnTo>
                        <a:pt x="1114" y="15"/>
                      </a:lnTo>
                      <a:lnTo>
                        <a:pt x="1117" y="16"/>
                      </a:lnTo>
                      <a:lnTo>
                        <a:pt x="1118" y="17"/>
                      </a:lnTo>
                      <a:lnTo>
                        <a:pt x="1118" y="19"/>
                      </a:lnTo>
                      <a:lnTo>
                        <a:pt x="1118" y="17"/>
                      </a:lnTo>
                      <a:lnTo>
                        <a:pt x="1120" y="17"/>
                      </a:lnTo>
                      <a:lnTo>
                        <a:pt x="1121" y="17"/>
                      </a:lnTo>
                      <a:lnTo>
                        <a:pt x="1121" y="20"/>
                      </a:lnTo>
                      <a:lnTo>
                        <a:pt x="1122" y="21"/>
                      </a:lnTo>
                      <a:lnTo>
                        <a:pt x="1122" y="22"/>
                      </a:lnTo>
                      <a:lnTo>
                        <a:pt x="1124" y="22"/>
                      </a:lnTo>
                      <a:lnTo>
                        <a:pt x="1124" y="25"/>
                      </a:lnTo>
                      <a:lnTo>
                        <a:pt x="1124" y="26"/>
                      </a:lnTo>
                      <a:lnTo>
                        <a:pt x="1124" y="29"/>
                      </a:lnTo>
                      <a:lnTo>
                        <a:pt x="1124" y="29"/>
                      </a:lnTo>
                      <a:lnTo>
                        <a:pt x="1124" y="34"/>
                      </a:lnTo>
                      <a:lnTo>
                        <a:pt x="1124" y="34"/>
                      </a:lnTo>
                      <a:lnTo>
                        <a:pt x="1124" y="36"/>
                      </a:lnTo>
                      <a:lnTo>
                        <a:pt x="1125" y="36"/>
                      </a:lnTo>
                      <a:lnTo>
                        <a:pt x="1125" y="37"/>
                      </a:lnTo>
                      <a:lnTo>
                        <a:pt x="1126" y="37"/>
                      </a:lnTo>
                      <a:lnTo>
                        <a:pt x="1126" y="39"/>
                      </a:lnTo>
                      <a:lnTo>
                        <a:pt x="1126" y="43"/>
                      </a:lnTo>
                      <a:lnTo>
                        <a:pt x="1125" y="46"/>
                      </a:lnTo>
                      <a:lnTo>
                        <a:pt x="1125" y="49"/>
                      </a:lnTo>
                      <a:lnTo>
                        <a:pt x="1124" y="50"/>
                      </a:lnTo>
                      <a:lnTo>
                        <a:pt x="1122" y="50"/>
                      </a:lnTo>
                      <a:lnTo>
                        <a:pt x="1122" y="49"/>
                      </a:lnTo>
                      <a:lnTo>
                        <a:pt x="1122" y="47"/>
                      </a:lnTo>
                      <a:lnTo>
                        <a:pt x="1121" y="46"/>
                      </a:lnTo>
                      <a:lnTo>
                        <a:pt x="1120" y="46"/>
                      </a:lnTo>
                      <a:lnTo>
                        <a:pt x="1120" y="45"/>
                      </a:lnTo>
                      <a:lnTo>
                        <a:pt x="1118" y="46"/>
                      </a:lnTo>
                      <a:lnTo>
                        <a:pt x="1118" y="49"/>
                      </a:lnTo>
                      <a:lnTo>
                        <a:pt x="1120" y="49"/>
                      </a:lnTo>
                      <a:lnTo>
                        <a:pt x="1120" y="54"/>
                      </a:lnTo>
                      <a:lnTo>
                        <a:pt x="1121" y="54"/>
                      </a:lnTo>
                      <a:lnTo>
                        <a:pt x="1121" y="57"/>
                      </a:lnTo>
                      <a:lnTo>
                        <a:pt x="1121" y="59"/>
                      </a:lnTo>
                      <a:lnTo>
                        <a:pt x="1120" y="59"/>
                      </a:lnTo>
                      <a:lnTo>
                        <a:pt x="1120" y="62"/>
                      </a:lnTo>
                      <a:lnTo>
                        <a:pt x="1121" y="62"/>
                      </a:lnTo>
                      <a:lnTo>
                        <a:pt x="1120" y="63"/>
                      </a:lnTo>
                      <a:lnTo>
                        <a:pt x="1118" y="64"/>
                      </a:lnTo>
                      <a:lnTo>
                        <a:pt x="1118" y="64"/>
                      </a:lnTo>
                      <a:lnTo>
                        <a:pt x="1117" y="70"/>
                      </a:lnTo>
                      <a:lnTo>
                        <a:pt x="1117" y="70"/>
                      </a:lnTo>
                      <a:lnTo>
                        <a:pt x="1118" y="71"/>
                      </a:lnTo>
                      <a:lnTo>
                        <a:pt x="1118" y="71"/>
                      </a:lnTo>
                      <a:lnTo>
                        <a:pt x="1117" y="71"/>
                      </a:lnTo>
                      <a:lnTo>
                        <a:pt x="1117" y="75"/>
                      </a:lnTo>
                      <a:lnTo>
                        <a:pt x="1117" y="75"/>
                      </a:lnTo>
                      <a:lnTo>
                        <a:pt x="1117" y="76"/>
                      </a:lnTo>
                      <a:lnTo>
                        <a:pt x="1116" y="76"/>
                      </a:lnTo>
                      <a:lnTo>
                        <a:pt x="1114" y="81"/>
                      </a:lnTo>
                      <a:lnTo>
                        <a:pt x="1113" y="81"/>
                      </a:lnTo>
                      <a:lnTo>
                        <a:pt x="1112" y="84"/>
                      </a:lnTo>
                      <a:lnTo>
                        <a:pt x="1112" y="84"/>
                      </a:lnTo>
                      <a:lnTo>
                        <a:pt x="1112" y="87"/>
                      </a:lnTo>
                      <a:lnTo>
                        <a:pt x="1111" y="87"/>
                      </a:lnTo>
                      <a:lnTo>
                        <a:pt x="1109" y="91"/>
                      </a:lnTo>
                      <a:lnTo>
                        <a:pt x="1109" y="91"/>
                      </a:lnTo>
                      <a:lnTo>
                        <a:pt x="1109" y="96"/>
                      </a:lnTo>
                      <a:lnTo>
                        <a:pt x="1109" y="96"/>
                      </a:lnTo>
                      <a:lnTo>
                        <a:pt x="1109" y="100"/>
                      </a:lnTo>
                      <a:lnTo>
                        <a:pt x="1108" y="100"/>
                      </a:lnTo>
                      <a:lnTo>
                        <a:pt x="1108" y="102"/>
                      </a:lnTo>
                      <a:lnTo>
                        <a:pt x="1108" y="102"/>
                      </a:lnTo>
                      <a:lnTo>
                        <a:pt x="1108" y="106"/>
                      </a:lnTo>
                      <a:lnTo>
                        <a:pt x="1107" y="106"/>
                      </a:lnTo>
                      <a:lnTo>
                        <a:pt x="1107" y="108"/>
                      </a:lnTo>
                      <a:lnTo>
                        <a:pt x="1105" y="109"/>
                      </a:lnTo>
                      <a:lnTo>
                        <a:pt x="1104" y="110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1"/>
                      </a:lnTo>
                      <a:lnTo>
                        <a:pt x="1105" y="114"/>
                      </a:lnTo>
                      <a:lnTo>
                        <a:pt x="1104" y="114"/>
                      </a:lnTo>
                      <a:lnTo>
                        <a:pt x="1104" y="115"/>
                      </a:lnTo>
                      <a:lnTo>
                        <a:pt x="1104" y="115"/>
                      </a:lnTo>
                      <a:lnTo>
                        <a:pt x="1103" y="123"/>
                      </a:lnTo>
                      <a:lnTo>
                        <a:pt x="1101" y="123"/>
                      </a:lnTo>
                      <a:lnTo>
                        <a:pt x="1101" y="125"/>
                      </a:lnTo>
                      <a:lnTo>
                        <a:pt x="1100" y="125"/>
                      </a:lnTo>
                      <a:lnTo>
                        <a:pt x="1100" y="127"/>
                      </a:lnTo>
                      <a:lnTo>
                        <a:pt x="1099" y="127"/>
                      </a:lnTo>
                      <a:lnTo>
                        <a:pt x="1099" y="129"/>
                      </a:lnTo>
                      <a:lnTo>
                        <a:pt x="1099" y="129"/>
                      </a:lnTo>
                      <a:lnTo>
                        <a:pt x="1097" y="135"/>
                      </a:lnTo>
                      <a:lnTo>
                        <a:pt x="1097" y="135"/>
                      </a:lnTo>
                      <a:lnTo>
                        <a:pt x="1097" y="138"/>
                      </a:lnTo>
                      <a:lnTo>
                        <a:pt x="1096" y="138"/>
                      </a:lnTo>
                      <a:lnTo>
                        <a:pt x="1096" y="139"/>
                      </a:lnTo>
                      <a:lnTo>
                        <a:pt x="1096" y="139"/>
                      </a:lnTo>
                      <a:lnTo>
                        <a:pt x="1096" y="142"/>
                      </a:lnTo>
                      <a:lnTo>
                        <a:pt x="1095" y="142"/>
                      </a:lnTo>
                      <a:lnTo>
                        <a:pt x="1095" y="143"/>
                      </a:lnTo>
                      <a:lnTo>
                        <a:pt x="1093" y="144"/>
                      </a:lnTo>
                      <a:lnTo>
                        <a:pt x="1093" y="146"/>
                      </a:lnTo>
                      <a:lnTo>
                        <a:pt x="1091" y="148"/>
                      </a:lnTo>
                      <a:lnTo>
                        <a:pt x="1091" y="149"/>
                      </a:lnTo>
                      <a:lnTo>
                        <a:pt x="1087" y="149"/>
                      </a:lnTo>
                      <a:lnTo>
                        <a:pt x="1086" y="151"/>
                      </a:lnTo>
                      <a:lnTo>
                        <a:pt x="1084" y="151"/>
                      </a:lnTo>
                      <a:lnTo>
                        <a:pt x="1084" y="151"/>
                      </a:lnTo>
                      <a:lnTo>
                        <a:pt x="1082" y="152"/>
                      </a:lnTo>
                      <a:lnTo>
                        <a:pt x="1079" y="153"/>
                      </a:lnTo>
                      <a:lnTo>
                        <a:pt x="1078" y="152"/>
                      </a:lnTo>
                      <a:lnTo>
                        <a:pt x="1076" y="151"/>
                      </a:lnTo>
                      <a:lnTo>
                        <a:pt x="1075" y="149"/>
                      </a:lnTo>
                      <a:lnTo>
                        <a:pt x="1073" y="149"/>
                      </a:lnTo>
                      <a:lnTo>
                        <a:pt x="1071" y="148"/>
                      </a:lnTo>
                      <a:lnTo>
                        <a:pt x="1070" y="148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70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7"/>
                      </a:lnTo>
                      <a:lnTo>
                        <a:pt x="1069" y="146"/>
                      </a:lnTo>
                      <a:lnTo>
                        <a:pt x="1067" y="146"/>
                      </a:lnTo>
                      <a:lnTo>
                        <a:pt x="1067" y="142"/>
                      </a:lnTo>
                      <a:lnTo>
                        <a:pt x="1066" y="142"/>
                      </a:lnTo>
                      <a:lnTo>
                        <a:pt x="1066" y="139"/>
                      </a:lnTo>
                      <a:lnTo>
                        <a:pt x="1065" y="139"/>
                      </a:lnTo>
                      <a:lnTo>
                        <a:pt x="1065" y="138"/>
                      </a:lnTo>
                      <a:lnTo>
                        <a:pt x="1065" y="138"/>
                      </a:lnTo>
                      <a:lnTo>
                        <a:pt x="1065" y="134"/>
                      </a:lnTo>
                      <a:lnTo>
                        <a:pt x="1063" y="134"/>
                      </a:lnTo>
                      <a:lnTo>
                        <a:pt x="1063" y="132"/>
                      </a:lnTo>
                      <a:lnTo>
                        <a:pt x="1063" y="132"/>
                      </a:lnTo>
                      <a:lnTo>
                        <a:pt x="1063" y="130"/>
                      </a:lnTo>
                      <a:lnTo>
                        <a:pt x="1061" y="129"/>
                      </a:lnTo>
                      <a:lnTo>
                        <a:pt x="1059" y="125"/>
                      </a:lnTo>
                      <a:lnTo>
                        <a:pt x="1059" y="125"/>
                      </a:lnTo>
                      <a:lnTo>
                        <a:pt x="1059" y="123"/>
                      </a:lnTo>
                      <a:lnTo>
                        <a:pt x="1058" y="123"/>
                      </a:lnTo>
                      <a:lnTo>
                        <a:pt x="1058" y="122"/>
                      </a:lnTo>
                      <a:lnTo>
                        <a:pt x="1058" y="122"/>
                      </a:lnTo>
                      <a:lnTo>
                        <a:pt x="1058" y="119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5"/>
                      </a:lnTo>
                      <a:lnTo>
                        <a:pt x="1058" y="114"/>
                      </a:lnTo>
                      <a:lnTo>
                        <a:pt x="1058" y="114"/>
                      </a:lnTo>
                      <a:lnTo>
                        <a:pt x="1058" y="111"/>
                      </a:lnTo>
                      <a:lnTo>
                        <a:pt x="1059" y="111"/>
                      </a:lnTo>
                      <a:lnTo>
                        <a:pt x="1059" y="108"/>
                      </a:lnTo>
                      <a:lnTo>
                        <a:pt x="1061" y="108"/>
                      </a:lnTo>
                      <a:lnTo>
                        <a:pt x="1062" y="105"/>
                      </a:lnTo>
                      <a:lnTo>
                        <a:pt x="1063" y="104"/>
                      </a:lnTo>
                      <a:lnTo>
                        <a:pt x="1065" y="102"/>
                      </a:lnTo>
                      <a:lnTo>
                        <a:pt x="1063" y="102"/>
                      </a:lnTo>
                      <a:lnTo>
                        <a:pt x="1063" y="100"/>
                      </a:lnTo>
                      <a:lnTo>
                        <a:pt x="1069" y="96"/>
                      </a:lnTo>
                      <a:lnTo>
                        <a:pt x="1069" y="93"/>
                      </a:lnTo>
                      <a:lnTo>
                        <a:pt x="1070" y="93"/>
                      </a:lnTo>
                      <a:lnTo>
                        <a:pt x="1070" y="92"/>
                      </a:lnTo>
                      <a:lnTo>
                        <a:pt x="1071" y="91"/>
                      </a:lnTo>
                      <a:lnTo>
                        <a:pt x="1071" y="89"/>
                      </a:lnTo>
                      <a:lnTo>
                        <a:pt x="1071" y="88"/>
                      </a:lnTo>
                      <a:lnTo>
                        <a:pt x="1071" y="87"/>
                      </a:lnTo>
                      <a:lnTo>
                        <a:pt x="1070" y="84"/>
                      </a:lnTo>
                      <a:lnTo>
                        <a:pt x="1069" y="84"/>
                      </a:lnTo>
                      <a:lnTo>
                        <a:pt x="1069" y="81"/>
                      </a:lnTo>
                      <a:lnTo>
                        <a:pt x="1069" y="81"/>
                      </a:lnTo>
                      <a:lnTo>
                        <a:pt x="1069" y="76"/>
                      </a:lnTo>
                      <a:lnTo>
                        <a:pt x="1067" y="76"/>
                      </a:lnTo>
                      <a:lnTo>
                        <a:pt x="1067" y="74"/>
                      </a:lnTo>
                      <a:lnTo>
                        <a:pt x="1066" y="74"/>
                      </a:lnTo>
                      <a:lnTo>
                        <a:pt x="1067" y="72"/>
                      </a:lnTo>
                      <a:lnTo>
                        <a:pt x="1066" y="70"/>
                      </a:lnTo>
                      <a:lnTo>
                        <a:pt x="1065" y="67"/>
                      </a:lnTo>
                      <a:lnTo>
                        <a:pt x="1066" y="64"/>
                      </a:lnTo>
                      <a:lnTo>
                        <a:pt x="1066" y="64"/>
                      </a:lnTo>
                      <a:lnTo>
                        <a:pt x="1066" y="63"/>
                      </a:lnTo>
                      <a:lnTo>
                        <a:pt x="1069" y="62"/>
                      </a:lnTo>
                      <a:lnTo>
                        <a:pt x="1070" y="57"/>
                      </a:lnTo>
                      <a:lnTo>
                        <a:pt x="1070" y="58"/>
                      </a:lnTo>
                      <a:lnTo>
                        <a:pt x="1071" y="57"/>
                      </a:lnTo>
                      <a:lnTo>
                        <a:pt x="1073" y="55"/>
                      </a:lnTo>
                      <a:lnTo>
                        <a:pt x="1074" y="54"/>
                      </a:lnTo>
                      <a:lnTo>
                        <a:pt x="1075" y="53"/>
                      </a:lnTo>
                      <a:lnTo>
                        <a:pt x="1076" y="53"/>
                      </a:lnTo>
                      <a:lnTo>
                        <a:pt x="1078" y="51"/>
                      </a:lnTo>
                      <a:lnTo>
                        <a:pt x="1079" y="51"/>
                      </a:lnTo>
                      <a:lnTo>
                        <a:pt x="1080" y="51"/>
                      </a:lnTo>
                      <a:lnTo>
                        <a:pt x="1082" y="51"/>
                      </a:lnTo>
                      <a:lnTo>
                        <a:pt x="1082" y="50"/>
                      </a:lnTo>
                      <a:lnTo>
                        <a:pt x="1083" y="49"/>
                      </a:lnTo>
                      <a:lnTo>
                        <a:pt x="1084" y="49"/>
                      </a:lnTo>
                      <a:lnTo>
                        <a:pt x="1087" y="49"/>
                      </a:lnTo>
                      <a:lnTo>
                        <a:pt x="1088" y="49"/>
                      </a:lnTo>
                      <a:lnTo>
                        <a:pt x="1090" y="49"/>
                      </a:lnTo>
                      <a:lnTo>
                        <a:pt x="1091" y="47"/>
                      </a:lnTo>
                      <a:lnTo>
                        <a:pt x="1092" y="46"/>
                      </a:lnTo>
                      <a:lnTo>
                        <a:pt x="1095" y="46"/>
                      </a:lnTo>
                      <a:lnTo>
                        <a:pt x="1095" y="47"/>
                      </a:lnTo>
                      <a:lnTo>
                        <a:pt x="1096" y="47"/>
                      </a:lnTo>
                      <a:lnTo>
                        <a:pt x="1096" y="41"/>
                      </a:lnTo>
                      <a:lnTo>
                        <a:pt x="1096" y="39"/>
                      </a:lnTo>
                      <a:lnTo>
                        <a:pt x="1097" y="39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41"/>
                      </a:lnTo>
                      <a:lnTo>
                        <a:pt x="1100" y="38"/>
                      </a:lnTo>
                      <a:lnTo>
                        <a:pt x="1103" y="38"/>
                      </a:lnTo>
                      <a:lnTo>
                        <a:pt x="1103" y="37"/>
                      </a:lnTo>
                      <a:lnTo>
                        <a:pt x="1103" y="37"/>
                      </a:lnTo>
                      <a:lnTo>
                        <a:pt x="1101" y="37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6"/>
                      </a:lnTo>
                      <a:lnTo>
                        <a:pt x="1103" y="34"/>
                      </a:lnTo>
                      <a:lnTo>
                        <a:pt x="1104" y="34"/>
                      </a:lnTo>
                      <a:lnTo>
                        <a:pt x="1104" y="33"/>
                      </a:lnTo>
                      <a:lnTo>
                        <a:pt x="1104" y="30"/>
                      </a:lnTo>
                      <a:lnTo>
                        <a:pt x="1103" y="30"/>
                      </a:lnTo>
                      <a:lnTo>
                        <a:pt x="1104" y="29"/>
                      </a:lnTo>
                      <a:lnTo>
                        <a:pt x="1105" y="29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5" y="30"/>
                      </a:lnTo>
                      <a:lnTo>
                        <a:pt x="1107" y="29"/>
                      </a:lnTo>
                      <a:lnTo>
                        <a:pt x="1107" y="28"/>
                      </a:lnTo>
                      <a:lnTo>
                        <a:pt x="1109" y="28"/>
                      </a:lnTo>
                      <a:lnTo>
                        <a:pt x="1109" y="28"/>
                      </a:lnTo>
                      <a:lnTo>
                        <a:pt x="1111" y="28"/>
                      </a:lnTo>
                      <a:lnTo>
                        <a:pt x="1111" y="26"/>
                      </a:lnTo>
                      <a:lnTo>
                        <a:pt x="1111" y="26"/>
                      </a:lnTo>
                      <a:lnTo>
                        <a:pt x="1109" y="26"/>
                      </a:lnTo>
                      <a:lnTo>
                        <a:pt x="1109" y="25"/>
                      </a:lnTo>
                      <a:lnTo>
                        <a:pt x="1111" y="25"/>
                      </a:lnTo>
                      <a:lnTo>
                        <a:pt x="1111" y="20"/>
                      </a:lnTo>
                      <a:lnTo>
                        <a:pt x="1111" y="20"/>
                      </a:lnTo>
                      <a:lnTo>
                        <a:pt x="1111" y="16"/>
                      </a:lnTo>
                      <a:lnTo>
                        <a:pt x="1112" y="16"/>
                      </a:lnTo>
                      <a:lnTo>
                        <a:pt x="1112" y="12"/>
                      </a:lnTo>
                      <a:lnTo>
                        <a:pt x="1114" y="12"/>
                      </a:lnTo>
                      <a:close/>
                      <a:moveTo>
                        <a:pt x="1841" y="7"/>
                      </a:moveTo>
                      <a:lnTo>
                        <a:pt x="1844" y="7"/>
                      </a:lnTo>
                      <a:lnTo>
                        <a:pt x="1842" y="9"/>
                      </a:lnTo>
                      <a:lnTo>
                        <a:pt x="1841" y="9"/>
                      </a:lnTo>
                      <a:lnTo>
                        <a:pt x="1841" y="8"/>
                      </a:lnTo>
                      <a:lnTo>
                        <a:pt x="1841" y="7"/>
                      </a:lnTo>
                      <a:close/>
                      <a:moveTo>
                        <a:pt x="1837" y="7"/>
                      </a:moveTo>
                      <a:lnTo>
                        <a:pt x="1837" y="7"/>
                      </a:lnTo>
                      <a:lnTo>
                        <a:pt x="1837" y="7"/>
                      </a:lnTo>
                      <a:lnTo>
                        <a:pt x="1838" y="8"/>
                      </a:lnTo>
                      <a:lnTo>
                        <a:pt x="1838" y="11"/>
                      </a:lnTo>
                      <a:lnTo>
                        <a:pt x="1836" y="11"/>
                      </a:lnTo>
                      <a:lnTo>
                        <a:pt x="1836" y="9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6" y="8"/>
                      </a:lnTo>
                      <a:lnTo>
                        <a:pt x="1837" y="7"/>
                      </a:lnTo>
                      <a:close/>
                      <a:moveTo>
                        <a:pt x="1844" y="5"/>
                      </a:moveTo>
                      <a:lnTo>
                        <a:pt x="1845" y="5"/>
                      </a:lnTo>
                      <a:lnTo>
                        <a:pt x="1846" y="5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7"/>
                      </a:lnTo>
                      <a:lnTo>
                        <a:pt x="1846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8"/>
                      </a:lnTo>
                      <a:lnTo>
                        <a:pt x="1844" y="7"/>
                      </a:lnTo>
                      <a:lnTo>
                        <a:pt x="1844" y="5"/>
                      </a:lnTo>
                      <a:close/>
                      <a:moveTo>
                        <a:pt x="1944" y="0"/>
                      </a:moveTo>
                      <a:lnTo>
                        <a:pt x="1946" y="5"/>
                      </a:lnTo>
                      <a:lnTo>
                        <a:pt x="1948" y="7"/>
                      </a:lnTo>
                      <a:lnTo>
                        <a:pt x="1948" y="11"/>
                      </a:lnTo>
                      <a:lnTo>
                        <a:pt x="1951" y="12"/>
                      </a:lnTo>
                      <a:lnTo>
                        <a:pt x="1951" y="16"/>
                      </a:lnTo>
                      <a:lnTo>
                        <a:pt x="1951" y="16"/>
                      </a:lnTo>
                      <a:lnTo>
                        <a:pt x="1952" y="17"/>
                      </a:lnTo>
                      <a:lnTo>
                        <a:pt x="1954" y="19"/>
                      </a:lnTo>
                      <a:lnTo>
                        <a:pt x="1954" y="21"/>
                      </a:lnTo>
                      <a:lnTo>
                        <a:pt x="1955" y="22"/>
                      </a:lnTo>
                      <a:lnTo>
                        <a:pt x="1956" y="24"/>
                      </a:lnTo>
                      <a:lnTo>
                        <a:pt x="1956" y="26"/>
                      </a:lnTo>
                      <a:lnTo>
                        <a:pt x="1956" y="29"/>
                      </a:lnTo>
                      <a:lnTo>
                        <a:pt x="1955" y="30"/>
                      </a:lnTo>
                      <a:lnTo>
                        <a:pt x="1955" y="30"/>
                      </a:lnTo>
                      <a:lnTo>
                        <a:pt x="1955" y="37"/>
                      </a:lnTo>
                      <a:lnTo>
                        <a:pt x="1959" y="38"/>
                      </a:lnTo>
                      <a:lnTo>
                        <a:pt x="1959" y="38"/>
                      </a:lnTo>
                      <a:lnTo>
                        <a:pt x="1959" y="37"/>
                      </a:lnTo>
                      <a:lnTo>
                        <a:pt x="1960" y="37"/>
                      </a:lnTo>
                      <a:lnTo>
                        <a:pt x="1960" y="36"/>
                      </a:lnTo>
                      <a:lnTo>
                        <a:pt x="1961" y="36"/>
                      </a:lnTo>
                      <a:lnTo>
                        <a:pt x="1961" y="34"/>
                      </a:lnTo>
                      <a:lnTo>
                        <a:pt x="1964" y="34"/>
                      </a:lnTo>
                      <a:lnTo>
                        <a:pt x="1964" y="38"/>
                      </a:lnTo>
                      <a:lnTo>
                        <a:pt x="1965" y="38"/>
                      </a:lnTo>
                      <a:lnTo>
                        <a:pt x="1965" y="39"/>
                      </a:lnTo>
                      <a:lnTo>
                        <a:pt x="1967" y="39"/>
                      </a:lnTo>
                      <a:lnTo>
                        <a:pt x="1968" y="41"/>
                      </a:lnTo>
                      <a:lnTo>
                        <a:pt x="1971" y="41"/>
                      </a:lnTo>
                      <a:lnTo>
                        <a:pt x="1971" y="43"/>
                      </a:lnTo>
                      <a:lnTo>
                        <a:pt x="1971" y="43"/>
                      </a:lnTo>
                      <a:lnTo>
                        <a:pt x="1971" y="46"/>
                      </a:lnTo>
                      <a:lnTo>
                        <a:pt x="1971" y="46"/>
                      </a:lnTo>
                      <a:lnTo>
                        <a:pt x="1971" y="49"/>
                      </a:lnTo>
                      <a:lnTo>
                        <a:pt x="1971" y="49"/>
                      </a:lnTo>
                      <a:lnTo>
                        <a:pt x="1971" y="53"/>
                      </a:lnTo>
                      <a:lnTo>
                        <a:pt x="1971" y="53"/>
                      </a:lnTo>
                      <a:lnTo>
                        <a:pt x="1971" y="54"/>
                      </a:lnTo>
                      <a:lnTo>
                        <a:pt x="1971" y="54"/>
                      </a:lnTo>
                      <a:lnTo>
                        <a:pt x="1971" y="55"/>
                      </a:lnTo>
                      <a:lnTo>
                        <a:pt x="1971" y="55"/>
                      </a:lnTo>
                      <a:lnTo>
                        <a:pt x="1972" y="58"/>
                      </a:lnTo>
                      <a:lnTo>
                        <a:pt x="1973" y="58"/>
                      </a:lnTo>
                      <a:lnTo>
                        <a:pt x="1973" y="60"/>
                      </a:lnTo>
                      <a:lnTo>
                        <a:pt x="1976" y="62"/>
                      </a:lnTo>
                      <a:lnTo>
                        <a:pt x="1976" y="64"/>
                      </a:lnTo>
                      <a:lnTo>
                        <a:pt x="1976" y="64"/>
                      </a:lnTo>
                      <a:lnTo>
                        <a:pt x="1977" y="67"/>
                      </a:lnTo>
                      <a:lnTo>
                        <a:pt x="1977" y="67"/>
                      </a:lnTo>
                      <a:lnTo>
                        <a:pt x="1977" y="76"/>
                      </a:lnTo>
                      <a:lnTo>
                        <a:pt x="1978" y="76"/>
                      </a:lnTo>
                      <a:lnTo>
                        <a:pt x="1978" y="77"/>
                      </a:lnTo>
                      <a:lnTo>
                        <a:pt x="1978" y="77"/>
                      </a:lnTo>
                      <a:lnTo>
                        <a:pt x="1978" y="80"/>
                      </a:lnTo>
                      <a:lnTo>
                        <a:pt x="1978" y="80"/>
                      </a:lnTo>
                      <a:lnTo>
                        <a:pt x="1978" y="83"/>
                      </a:lnTo>
                      <a:lnTo>
                        <a:pt x="1978" y="84"/>
                      </a:lnTo>
                      <a:lnTo>
                        <a:pt x="1978" y="85"/>
                      </a:lnTo>
                      <a:lnTo>
                        <a:pt x="1981" y="87"/>
                      </a:lnTo>
                      <a:lnTo>
                        <a:pt x="1981" y="87"/>
                      </a:lnTo>
                      <a:lnTo>
                        <a:pt x="1981" y="88"/>
                      </a:lnTo>
                      <a:lnTo>
                        <a:pt x="1988" y="88"/>
                      </a:lnTo>
                      <a:lnTo>
                        <a:pt x="1988" y="91"/>
                      </a:lnTo>
                      <a:lnTo>
                        <a:pt x="1989" y="92"/>
                      </a:lnTo>
                      <a:lnTo>
                        <a:pt x="1992" y="92"/>
                      </a:lnTo>
                      <a:lnTo>
                        <a:pt x="1992" y="91"/>
                      </a:lnTo>
                      <a:lnTo>
                        <a:pt x="1993" y="91"/>
                      </a:lnTo>
                      <a:lnTo>
                        <a:pt x="1993" y="92"/>
                      </a:lnTo>
                      <a:lnTo>
                        <a:pt x="1995" y="92"/>
                      </a:lnTo>
                      <a:lnTo>
                        <a:pt x="1997" y="96"/>
                      </a:lnTo>
                      <a:lnTo>
                        <a:pt x="2001" y="97"/>
                      </a:lnTo>
                      <a:lnTo>
                        <a:pt x="2001" y="97"/>
                      </a:lnTo>
                      <a:lnTo>
                        <a:pt x="2002" y="98"/>
                      </a:lnTo>
                      <a:lnTo>
                        <a:pt x="2002" y="101"/>
                      </a:lnTo>
                      <a:lnTo>
                        <a:pt x="2001" y="101"/>
                      </a:lnTo>
                      <a:lnTo>
                        <a:pt x="2001" y="102"/>
                      </a:lnTo>
                      <a:lnTo>
                        <a:pt x="2001" y="105"/>
                      </a:lnTo>
                      <a:lnTo>
                        <a:pt x="2002" y="105"/>
                      </a:lnTo>
                      <a:lnTo>
                        <a:pt x="2002" y="106"/>
                      </a:lnTo>
                      <a:lnTo>
                        <a:pt x="2003" y="106"/>
                      </a:lnTo>
                      <a:lnTo>
                        <a:pt x="2005" y="108"/>
                      </a:lnTo>
                      <a:lnTo>
                        <a:pt x="2006" y="108"/>
                      </a:lnTo>
                      <a:lnTo>
                        <a:pt x="2006" y="109"/>
                      </a:lnTo>
                      <a:lnTo>
                        <a:pt x="2006" y="109"/>
                      </a:lnTo>
                      <a:lnTo>
                        <a:pt x="2006" y="111"/>
                      </a:lnTo>
                      <a:lnTo>
                        <a:pt x="2007" y="111"/>
                      </a:lnTo>
                      <a:lnTo>
                        <a:pt x="2007" y="115"/>
                      </a:lnTo>
                      <a:lnTo>
                        <a:pt x="2006" y="115"/>
                      </a:lnTo>
                      <a:lnTo>
                        <a:pt x="2006" y="118"/>
                      </a:lnTo>
                      <a:lnTo>
                        <a:pt x="2007" y="119"/>
                      </a:lnTo>
                      <a:lnTo>
                        <a:pt x="2007" y="121"/>
                      </a:lnTo>
                      <a:lnTo>
                        <a:pt x="2009" y="122"/>
                      </a:lnTo>
                      <a:lnTo>
                        <a:pt x="2010" y="122"/>
                      </a:lnTo>
                      <a:lnTo>
                        <a:pt x="2011" y="122"/>
                      </a:lnTo>
                      <a:lnTo>
                        <a:pt x="2011" y="121"/>
                      </a:lnTo>
                      <a:lnTo>
                        <a:pt x="2012" y="121"/>
                      </a:lnTo>
                      <a:lnTo>
                        <a:pt x="2012" y="122"/>
                      </a:lnTo>
                      <a:lnTo>
                        <a:pt x="2015" y="123"/>
                      </a:lnTo>
                      <a:lnTo>
                        <a:pt x="2016" y="125"/>
                      </a:lnTo>
                      <a:lnTo>
                        <a:pt x="2016" y="126"/>
                      </a:lnTo>
                      <a:lnTo>
                        <a:pt x="2018" y="126"/>
                      </a:lnTo>
                      <a:lnTo>
                        <a:pt x="2018" y="135"/>
                      </a:lnTo>
                      <a:lnTo>
                        <a:pt x="2018" y="135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6"/>
                      </a:lnTo>
                      <a:lnTo>
                        <a:pt x="2019" y="138"/>
                      </a:lnTo>
                      <a:lnTo>
                        <a:pt x="2020" y="138"/>
                      </a:lnTo>
                      <a:lnTo>
                        <a:pt x="2020" y="138"/>
                      </a:lnTo>
                      <a:lnTo>
                        <a:pt x="2024" y="140"/>
                      </a:lnTo>
                      <a:lnTo>
                        <a:pt x="2027" y="144"/>
                      </a:lnTo>
                      <a:lnTo>
                        <a:pt x="2027" y="147"/>
                      </a:lnTo>
                      <a:lnTo>
                        <a:pt x="2029" y="148"/>
                      </a:lnTo>
                      <a:lnTo>
                        <a:pt x="2029" y="148"/>
                      </a:lnTo>
                      <a:lnTo>
                        <a:pt x="2031" y="149"/>
                      </a:lnTo>
                      <a:lnTo>
                        <a:pt x="2031" y="152"/>
                      </a:lnTo>
                      <a:lnTo>
                        <a:pt x="2032" y="152"/>
                      </a:lnTo>
                      <a:lnTo>
                        <a:pt x="2032" y="153"/>
                      </a:lnTo>
                      <a:lnTo>
                        <a:pt x="2035" y="153"/>
                      </a:lnTo>
                      <a:lnTo>
                        <a:pt x="2035" y="157"/>
                      </a:lnTo>
                      <a:lnTo>
                        <a:pt x="2036" y="157"/>
                      </a:lnTo>
                      <a:lnTo>
                        <a:pt x="2036" y="161"/>
                      </a:lnTo>
                      <a:lnTo>
                        <a:pt x="2036" y="161"/>
                      </a:lnTo>
                      <a:lnTo>
                        <a:pt x="2036" y="163"/>
                      </a:lnTo>
                      <a:lnTo>
                        <a:pt x="2037" y="163"/>
                      </a:lnTo>
                      <a:lnTo>
                        <a:pt x="2035" y="164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6"/>
                      </a:lnTo>
                      <a:lnTo>
                        <a:pt x="2035" y="168"/>
                      </a:lnTo>
                      <a:lnTo>
                        <a:pt x="2035" y="168"/>
                      </a:lnTo>
                      <a:lnTo>
                        <a:pt x="2035" y="170"/>
                      </a:lnTo>
                      <a:lnTo>
                        <a:pt x="2036" y="170"/>
                      </a:lnTo>
                      <a:lnTo>
                        <a:pt x="2036" y="173"/>
                      </a:lnTo>
                      <a:lnTo>
                        <a:pt x="2035" y="173"/>
                      </a:lnTo>
                      <a:lnTo>
                        <a:pt x="2036" y="178"/>
                      </a:lnTo>
                      <a:lnTo>
                        <a:pt x="2037" y="178"/>
                      </a:lnTo>
                      <a:lnTo>
                        <a:pt x="2037" y="180"/>
                      </a:lnTo>
                      <a:lnTo>
                        <a:pt x="2037" y="180"/>
                      </a:lnTo>
                      <a:lnTo>
                        <a:pt x="2037" y="182"/>
                      </a:lnTo>
                      <a:lnTo>
                        <a:pt x="2040" y="183"/>
                      </a:lnTo>
                      <a:lnTo>
                        <a:pt x="2040" y="185"/>
                      </a:lnTo>
                      <a:lnTo>
                        <a:pt x="2041" y="185"/>
                      </a:lnTo>
                      <a:lnTo>
                        <a:pt x="2041" y="191"/>
                      </a:lnTo>
                      <a:lnTo>
                        <a:pt x="2039" y="194"/>
                      </a:lnTo>
                      <a:lnTo>
                        <a:pt x="2039" y="194"/>
                      </a:lnTo>
                      <a:lnTo>
                        <a:pt x="2040" y="195"/>
                      </a:lnTo>
                      <a:lnTo>
                        <a:pt x="2040" y="197"/>
                      </a:lnTo>
                      <a:lnTo>
                        <a:pt x="2039" y="197"/>
                      </a:lnTo>
                      <a:lnTo>
                        <a:pt x="2037" y="198"/>
                      </a:lnTo>
                      <a:lnTo>
                        <a:pt x="2037" y="198"/>
                      </a:lnTo>
                      <a:lnTo>
                        <a:pt x="2037" y="199"/>
                      </a:lnTo>
                      <a:lnTo>
                        <a:pt x="2039" y="199"/>
                      </a:lnTo>
                      <a:lnTo>
                        <a:pt x="2039" y="201"/>
                      </a:lnTo>
                      <a:lnTo>
                        <a:pt x="2039" y="202"/>
                      </a:lnTo>
                      <a:lnTo>
                        <a:pt x="2037" y="204"/>
                      </a:lnTo>
                      <a:lnTo>
                        <a:pt x="2037" y="206"/>
                      </a:lnTo>
                      <a:lnTo>
                        <a:pt x="2037" y="210"/>
                      </a:lnTo>
                      <a:lnTo>
                        <a:pt x="2037" y="210"/>
                      </a:lnTo>
                      <a:lnTo>
                        <a:pt x="2039" y="210"/>
                      </a:lnTo>
                      <a:lnTo>
                        <a:pt x="2039" y="211"/>
                      </a:lnTo>
                      <a:lnTo>
                        <a:pt x="2037" y="211"/>
                      </a:lnTo>
                      <a:lnTo>
                        <a:pt x="2037" y="212"/>
                      </a:lnTo>
                      <a:lnTo>
                        <a:pt x="2037" y="212"/>
                      </a:lnTo>
                      <a:lnTo>
                        <a:pt x="2037" y="214"/>
                      </a:lnTo>
                      <a:lnTo>
                        <a:pt x="2037" y="215"/>
                      </a:lnTo>
                      <a:lnTo>
                        <a:pt x="2037" y="218"/>
                      </a:lnTo>
                      <a:lnTo>
                        <a:pt x="2037" y="218"/>
                      </a:lnTo>
                      <a:lnTo>
                        <a:pt x="2035" y="225"/>
                      </a:lnTo>
                      <a:lnTo>
                        <a:pt x="2033" y="225"/>
                      </a:lnTo>
                      <a:lnTo>
                        <a:pt x="2033" y="227"/>
                      </a:lnTo>
                      <a:lnTo>
                        <a:pt x="2032" y="227"/>
                      </a:lnTo>
                      <a:lnTo>
                        <a:pt x="2032" y="227"/>
                      </a:lnTo>
                      <a:lnTo>
                        <a:pt x="2032" y="229"/>
                      </a:lnTo>
                      <a:lnTo>
                        <a:pt x="2032" y="229"/>
                      </a:lnTo>
                      <a:lnTo>
                        <a:pt x="2032" y="232"/>
                      </a:lnTo>
                      <a:lnTo>
                        <a:pt x="2028" y="233"/>
                      </a:lnTo>
                      <a:lnTo>
                        <a:pt x="2028" y="235"/>
                      </a:lnTo>
                      <a:lnTo>
                        <a:pt x="2027" y="236"/>
                      </a:lnTo>
                      <a:lnTo>
                        <a:pt x="2027" y="236"/>
                      </a:lnTo>
                      <a:lnTo>
                        <a:pt x="2024" y="236"/>
                      </a:lnTo>
                      <a:lnTo>
                        <a:pt x="2024" y="237"/>
                      </a:lnTo>
                      <a:lnTo>
                        <a:pt x="2023" y="238"/>
                      </a:lnTo>
                      <a:lnTo>
                        <a:pt x="2023" y="240"/>
                      </a:lnTo>
                      <a:lnTo>
                        <a:pt x="2022" y="241"/>
                      </a:lnTo>
                      <a:lnTo>
                        <a:pt x="2020" y="241"/>
                      </a:lnTo>
                      <a:lnTo>
                        <a:pt x="2019" y="242"/>
                      </a:lnTo>
                      <a:lnTo>
                        <a:pt x="2019" y="242"/>
                      </a:lnTo>
                      <a:lnTo>
                        <a:pt x="2019" y="245"/>
                      </a:lnTo>
                      <a:lnTo>
                        <a:pt x="2020" y="246"/>
                      </a:lnTo>
                      <a:lnTo>
                        <a:pt x="2019" y="248"/>
                      </a:lnTo>
                      <a:lnTo>
                        <a:pt x="2019" y="250"/>
                      </a:lnTo>
                      <a:lnTo>
                        <a:pt x="2019" y="252"/>
                      </a:lnTo>
                      <a:lnTo>
                        <a:pt x="2018" y="252"/>
                      </a:lnTo>
                      <a:lnTo>
                        <a:pt x="2018" y="253"/>
                      </a:lnTo>
                      <a:lnTo>
                        <a:pt x="2018" y="253"/>
                      </a:lnTo>
                      <a:lnTo>
                        <a:pt x="2018" y="257"/>
                      </a:lnTo>
                      <a:lnTo>
                        <a:pt x="2016" y="257"/>
                      </a:lnTo>
                      <a:lnTo>
                        <a:pt x="2016" y="258"/>
                      </a:lnTo>
                      <a:lnTo>
                        <a:pt x="2016" y="259"/>
                      </a:lnTo>
                      <a:lnTo>
                        <a:pt x="2016" y="259"/>
                      </a:lnTo>
                      <a:lnTo>
                        <a:pt x="2016" y="261"/>
                      </a:lnTo>
                      <a:lnTo>
                        <a:pt x="2015" y="261"/>
                      </a:lnTo>
                      <a:lnTo>
                        <a:pt x="2014" y="265"/>
                      </a:lnTo>
                      <a:lnTo>
                        <a:pt x="2012" y="266"/>
                      </a:lnTo>
                      <a:lnTo>
                        <a:pt x="2012" y="269"/>
                      </a:lnTo>
                      <a:lnTo>
                        <a:pt x="2011" y="269"/>
                      </a:lnTo>
                      <a:lnTo>
                        <a:pt x="2011" y="270"/>
                      </a:lnTo>
                      <a:lnTo>
                        <a:pt x="2012" y="270"/>
                      </a:lnTo>
                      <a:lnTo>
                        <a:pt x="2011" y="278"/>
                      </a:lnTo>
                      <a:lnTo>
                        <a:pt x="2009" y="278"/>
                      </a:lnTo>
                      <a:lnTo>
                        <a:pt x="2007" y="280"/>
                      </a:lnTo>
                      <a:lnTo>
                        <a:pt x="2006" y="283"/>
                      </a:lnTo>
                      <a:lnTo>
                        <a:pt x="2007" y="283"/>
                      </a:lnTo>
                      <a:lnTo>
                        <a:pt x="2007" y="284"/>
                      </a:lnTo>
                      <a:lnTo>
                        <a:pt x="2007" y="284"/>
                      </a:lnTo>
                      <a:lnTo>
                        <a:pt x="2009" y="286"/>
                      </a:lnTo>
                      <a:lnTo>
                        <a:pt x="2011" y="286"/>
                      </a:lnTo>
                      <a:lnTo>
                        <a:pt x="2010" y="287"/>
                      </a:lnTo>
                      <a:lnTo>
                        <a:pt x="2010" y="287"/>
                      </a:lnTo>
                      <a:lnTo>
                        <a:pt x="2009" y="288"/>
                      </a:lnTo>
                      <a:lnTo>
                        <a:pt x="2009" y="291"/>
                      </a:lnTo>
                      <a:lnTo>
                        <a:pt x="2006" y="291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6" y="293"/>
                      </a:lnTo>
                      <a:lnTo>
                        <a:pt x="2003" y="293"/>
                      </a:lnTo>
                      <a:lnTo>
                        <a:pt x="2002" y="292"/>
                      </a:lnTo>
                      <a:lnTo>
                        <a:pt x="2001" y="292"/>
                      </a:lnTo>
                      <a:lnTo>
                        <a:pt x="2001" y="292"/>
                      </a:lnTo>
                      <a:lnTo>
                        <a:pt x="1999" y="293"/>
                      </a:lnTo>
                      <a:lnTo>
                        <a:pt x="1999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8" y="293"/>
                      </a:lnTo>
                      <a:lnTo>
                        <a:pt x="1990" y="293"/>
                      </a:lnTo>
                      <a:lnTo>
                        <a:pt x="1990" y="293"/>
                      </a:lnTo>
                      <a:lnTo>
                        <a:pt x="1989" y="295"/>
                      </a:lnTo>
                      <a:lnTo>
                        <a:pt x="1989" y="296"/>
                      </a:lnTo>
                      <a:lnTo>
                        <a:pt x="1989" y="296"/>
                      </a:lnTo>
                      <a:lnTo>
                        <a:pt x="1989" y="299"/>
                      </a:lnTo>
                      <a:lnTo>
                        <a:pt x="1988" y="299"/>
                      </a:lnTo>
                      <a:lnTo>
                        <a:pt x="1988" y="300"/>
                      </a:lnTo>
                      <a:lnTo>
                        <a:pt x="1986" y="301"/>
                      </a:lnTo>
                      <a:lnTo>
                        <a:pt x="1985" y="304"/>
                      </a:lnTo>
                      <a:lnTo>
                        <a:pt x="1984" y="307"/>
                      </a:lnTo>
                      <a:lnTo>
                        <a:pt x="1982" y="307"/>
                      </a:lnTo>
                      <a:lnTo>
                        <a:pt x="1981" y="307"/>
                      </a:lnTo>
                      <a:lnTo>
                        <a:pt x="1978" y="308"/>
                      </a:lnTo>
                      <a:lnTo>
                        <a:pt x="1978" y="310"/>
                      </a:lnTo>
                      <a:lnTo>
                        <a:pt x="1977" y="310"/>
                      </a:lnTo>
                      <a:lnTo>
                        <a:pt x="1976" y="307"/>
                      </a:lnTo>
                      <a:lnTo>
                        <a:pt x="1975" y="308"/>
                      </a:lnTo>
                      <a:lnTo>
                        <a:pt x="1975" y="307"/>
                      </a:lnTo>
                      <a:lnTo>
                        <a:pt x="1973" y="307"/>
                      </a:lnTo>
                      <a:lnTo>
                        <a:pt x="1973" y="305"/>
                      </a:lnTo>
                      <a:lnTo>
                        <a:pt x="1973" y="304"/>
                      </a:lnTo>
                      <a:lnTo>
                        <a:pt x="1971" y="304"/>
                      </a:lnTo>
                      <a:lnTo>
                        <a:pt x="1971" y="303"/>
                      </a:lnTo>
                      <a:lnTo>
                        <a:pt x="1969" y="303"/>
                      </a:lnTo>
                      <a:lnTo>
                        <a:pt x="1968" y="303"/>
                      </a:lnTo>
                      <a:lnTo>
                        <a:pt x="1968" y="300"/>
                      </a:lnTo>
                      <a:lnTo>
                        <a:pt x="1971" y="300"/>
                      </a:lnTo>
                      <a:lnTo>
                        <a:pt x="1971" y="299"/>
                      </a:lnTo>
                      <a:lnTo>
                        <a:pt x="1968" y="299"/>
                      </a:lnTo>
                      <a:lnTo>
                        <a:pt x="1968" y="299"/>
                      </a:lnTo>
                      <a:lnTo>
                        <a:pt x="1967" y="300"/>
                      </a:lnTo>
                      <a:lnTo>
                        <a:pt x="1964" y="300"/>
                      </a:lnTo>
                      <a:lnTo>
                        <a:pt x="1964" y="299"/>
                      </a:lnTo>
                      <a:lnTo>
                        <a:pt x="1965" y="299"/>
                      </a:lnTo>
                      <a:lnTo>
                        <a:pt x="1967" y="297"/>
                      </a:lnTo>
                      <a:lnTo>
                        <a:pt x="1968" y="296"/>
                      </a:lnTo>
                      <a:lnTo>
                        <a:pt x="1968" y="295"/>
                      </a:lnTo>
                      <a:lnTo>
                        <a:pt x="1967" y="293"/>
                      </a:lnTo>
                      <a:lnTo>
                        <a:pt x="1967" y="293"/>
                      </a:lnTo>
                      <a:lnTo>
                        <a:pt x="1964" y="293"/>
                      </a:lnTo>
                      <a:lnTo>
                        <a:pt x="1964" y="295"/>
                      </a:lnTo>
                      <a:lnTo>
                        <a:pt x="1963" y="295"/>
                      </a:lnTo>
                      <a:lnTo>
                        <a:pt x="1961" y="296"/>
                      </a:lnTo>
                      <a:lnTo>
                        <a:pt x="1960" y="296"/>
                      </a:lnTo>
                      <a:lnTo>
                        <a:pt x="1960" y="296"/>
                      </a:lnTo>
                      <a:lnTo>
                        <a:pt x="1960" y="297"/>
                      </a:lnTo>
                      <a:lnTo>
                        <a:pt x="1961" y="297"/>
                      </a:lnTo>
                      <a:lnTo>
                        <a:pt x="1961" y="297"/>
                      </a:lnTo>
                      <a:lnTo>
                        <a:pt x="1961" y="299"/>
                      </a:lnTo>
                      <a:lnTo>
                        <a:pt x="1960" y="299"/>
                      </a:lnTo>
                      <a:lnTo>
                        <a:pt x="1959" y="300"/>
                      </a:lnTo>
                      <a:lnTo>
                        <a:pt x="1959" y="300"/>
                      </a:lnTo>
                      <a:lnTo>
                        <a:pt x="1957" y="303"/>
                      </a:lnTo>
                      <a:lnTo>
                        <a:pt x="1956" y="303"/>
                      </a:lnTo>
                      <a:lnTo>
                        <a:pt x="1956" y="304"/>
                      </a:lnTo>
                      <a:lnTo>
                        <a:pt x="1956" y="304"/>
                      </a:lnTo>
                      <a:lnTo>
                        <a:pt x="1955" y="305"/>
                      </a:lnTo>
                      <a:lnTo>
                        <a:pt x="1955" y="305"/>
                      </a:lnTo>
                      <a:lnTo>
                        <a:pt x="1954" y="305"/>
                      </a:lnTo>
                      <a:lnTo>
                        <a:pt x="1954" y="307"/>
                      </a:lnTo>
                      <a:lnTo>
                        <a:pt x="1952" y="307"/>
                      </a:lnTo>
                      <a:lnTo>
                        <a:pt x="1951" y="308"/>
                      </a:lnTo>
                      <a:lnTo>
                        <a:pt x="1950" y="305"/>
                      </a:lnTo>
                      <a:lnTo>
                        <a:pt x="1947" y="304"/>
                      </a:lnTo>
                      <a:lnTo>
                        <a:pt x="1946" y="305"/>
                      </a:lnTo>
                      <a:lnTo>
                        <a:pt x="1946" y="304"/>
                      </a:lnTo>
                      <a:lnTo>
                        <a:pt x="1944" y="303"/>
                      </a:lnTo>
                      <a:lnTo>
                        <a:pt x="1944" y="300"/>
                      </a:lnTo>
                      <a:lnTo>
                        <a:pt x="1940" y="300"/>
                      </a:lnTo>
                      <a:lnTo>
                        <a:pt x="1940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7" y="299"/>
                      </a:lnTo>
                      <a:lnTo>
                        <a:pt x="1935" y="300"/>
                      </a:lnTo>
                      <a:lnTo>
                        <a:pt x="1934" y="299"/>
                      </a:lnTo>
                      <a:lnTo>
                        <a:pt x="1931" y="297"/>
                      </a:lnTo>
                      <a:lnTo>
                        <a:pt x="1930" y="296"/>
                      </a:lnTo>
                      <a:lnTo>
                        <a:pt x="1930" y="296"/>
                      </a:lnTo>
                      <a:lnTo>
                        <a:pt x="1926" y="296"/>
                      </a:lnTo>
                      <a:lnTo>
                        <a:pt x="1926" y="295"/>
                      </a:lnTo>
                      <a:lnTo>
                        <a:pt x="1926" y="293"/>
                      </a:lnTo>
                      <a:lnTo>
                        <a:pt x="1925" y="292"/>
                      </a:lnTo>
                      <a:lnTo>
                        <a:pt x="1923" y="292"/>
                      </a:lnTo>
                      <a:lnTo>
                        <a:pt x="1922" y="290"/>
                      </a:lnTo>
                      <a:lnTo>
                        <a:pt x="1921" y="290"/>
                      </a:lnTo>
                      <a:lnTo>
                        <a:pt x="1921" y="288"/>
                      </a:lnTo>
                      <a:lnTo>
                        <a:pt x="1920" y="287"/>
                      </a:lnTo>
                      <a:lnTo>
                        <a:pt x="1920" y="283"/>
                      </a:lnTo>
                      <a:lnTo>
                        <a:pt x="1920" y="282"/>
                      </a:lnTo>
                      <a:lnTo>
                        <a:pt x="1920" y="279"/>
                      </a:lnTo>
                      <a:lnTo>
                        <a:pt x="1920" y="278"/>
                      </a:lnTo>
                      <a:lnTo>
                        <a:pt x="1920" y="278"/>
                      </a:lnTo>
                      <a:lnTo>
                        <a:pt x="1920" y="276"/>
                      </a:lnTo>
                      <a:lnTo>
                        <a:pt x="1920" y="275"/>
                      </a:lnTo>
                      <a:lnTo>
                        <a:pt x="1920" y="275"/>
                      </a:lnTo>
                      <a:lnTo>
                        <a:pt x="1918" y="275"/>
                      </a:lnTo>
                      <a:lnTo>
                        <a:pt x="1918" y="274"/>
                      </a:lnTo>
                      <a:lnTo>
                        <a:pt x="1918" y="274"/>
                      </a:lnTo>
                      <a:lnTo>
                        <a:pt x="1918" y="273"/>
                      </a:lnTo>
                      <a:lnTo>
                        <a:pt x="1917" y="273"/>
                      </a:lnTo>
                      <a:lnTo>
                        <a:pt x="1917" y="271"/>
                      </a:lnTo>
                      <a:lnTo>
                        <a:pt x="1917" y="271"/>
                      </a:lnTo>
                      <a:lnTo>
                        <a:pt x="1917" y="270"/>
                      </a:lnTo>
                      <a:lnTo>
                        <a:pt x="1916" y="270"/>
                      </a:lnTo>
                      <a:lnTo>
                        <a:pt x="1916" y="265"/>
                      </a:lnTo>
                      <a:lnTo>
                        <a:pt x="1913" y="266"/>
                      </a:lnTo>
                      <a:lnTo>
                        <a:pt x="1912" y="266"/>
                      </a:lnTo>
                      <a:lnTo>
                        <a:pt x="1910" y="267"/>
                      </a:lnTo>
                      <a:lnTo>
                        <a:pt x="1908" y="267"/>
                      </a:lnTo>
                      <a:lnTo>
                        <a:pt x="1908" y="259"/>
                      </a:lnTo>
                      <a:lnTo>
                        <a:pt x="1908" y="259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7"/>
                      </a:lnTo>
                      <a:lnTo>
                        <a:pt x="1908" y="255"/>
                      </a:lnTo>
                      <a:lnTo>
                        <a:pt x="1906" y="254"/>
                      </a:lnTo>
                      <a:lnTo>
                        <a:pt x="1905" y="253"/>
                      </a:lnTo>
                      <a:lnTo>
                        <a:pt x="1905" y="250"/>
                      </a:lnTo>
                      <a:lnTo>
                        <a:pt x="1904" y="250"/>
                      </a:lnTo>
                      <a:lnTo>
                        <a:pt x="1903" y="252"/>
                      </a:lnTo>
                      <a:lnTo>
                        <a:pt x="1901" y="255"/>
                      </a:lnTo>
                      <a:lnTo>
                        <a:pt x="1900" y="255"/>
                      </a:lnTo>
                      <a:lnTo>
                        <a:pt x="1901" y="258"/>
                      </a:lnTo>
                      <a:lnTo>
                        <a:pt x="1900" y="258"/>
                      </a:lnTo>
                      <a:lnTo>
                        <a:pt x="1900" y="259"/>
                      </a:lnTo>
                      <a:lnTo>
                        <a:pt x="1897" y="259"/>
                      </a:lnTo>
                      <a:lnTo>
                        <a:pt x="1896" y="259"/>
                      </a:lnTo>
                      <a:lnTo>
                        <a:pt x="1896" y="261"/>
                      </a:lnTo>
                      <a:lnTo>
                        <a:pt x="1895" y="261"/>
                      </a:lnTo>
                      <a:lnTo>
                        <a:pt x="1895" y="262"/>
                      </a:lnTo>
                      <a:lnTo>
                        <a:pt x="1893" y="261"/>
                      </a:lnTo>
                      <a:lnTo>
                        <a:pt x="1893" y="258"/>
                      </a:lnTo>
                      <a:lnTo>
                        <a:pt x="1897" y="258"/>
                      </a:lnTo>
                      <a:lnTo>
                        <a:pt x="1897" y="257"/>
                      </a:lnTo>
                      <a:lnTo>
                        <a:pt x="1899" y="255"/>
                      </a:lnTo>
                      <a:lnTo>
                        <a:pt x="1899" y="254"/>
                      </a:lnTo>
                      <a:lnTo>
                        <a:pt x="1897" y="254"/>
                      </a:lnTo>
                      <a:lnTo>
                        <a:pt x="1897" y="250"/>
                      </a:lnTo>
                      <a:lnTo>
                        <a:pt x="1899" y="249"/>
                      </a:lnTo>
                      <a:lnTo>
                        <a:pt x="1899" y="246"/>
                      </a:lnTo>
                      <a:lnTo>
                        <a:pt x="1900" y="246"/>
                      </a:lnTo>
                      <a:lnTo>
                        <a:pt x="1900" y="244"/>
                      </a:lnTo>
                      <a:lnTo>
                        <a:pt x="1901" y="244"/>
                      </a:lnTo>
                      <a:lnTo>
                        <a:pt x="1903" y="236"/>
                      </a:lnTo>
                      <a:lnTo>
                        <a:pt x="1900" y="236"/>
                      </a:lnTo>
                      <a:lnTo>
                        <a:pt x="1897" y="241"/>
                      </a:lnTo>
                      <a:lnTo>
                        <a:pt x="1896" y="241"/>
                      </a:lnTo>
                      <a:lnTo>
                        <a:pt x="1896" y="242"/>
                      </a:lnTo>
                      <a:lnTo>
                        <a:pt x="1895" y="242"/>
                      </a:lnTo>
                      <a:lnTo>
                        <a:pt x="1895" y="244"/>
                      </a:lnTo>
                      <a:lnTo>
                        <a:pt x="1892" y="244"/>
                      </a:lnTo>
                      <a:lnTo>
                        <a:pt x="1892" y="244"/>
                      </a:lnTo>
                      <a:lnTo>
                        <a:pt x="1891" y="245"/>
                      </a:lnTo>
                      <a:lnTo>
                        <a:pt x="1891" y="245"/>
                      </a:lnTo>
                      <a:lnTo>
                        <a:pt x="1891" y="246"/>
                      </a:lnTo>
                      <a:lnTo>
                        <a:pt x="1889" y="246"/>
                      </a:lnTo>
                      <a:lnTo>
                        <a:pt x="1888" y="248"/>
                      </a:lnTo>
                      <a:lnTo>
                        <a:pt x="1887" y="248"/>
                      </a:lnTo>
                      <a:lnTo>
                        <a:pt x="1887" y="250"/>
                      </a:lnTo>
                      <a:lnTo>
                        <a:pt x="1887" y="250"/>
                      </a:lnTo>
                      <a:lnTo>
                        <a:pt x="1885" y="252"/>
                      </a:lnTo>
                      <a:lnTo>
                        <a:pt x="1884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3" y="253"/>
                      </a:lnTo>
                      <a:lnTo>
                        <a:pt x="1882" y="253"/>
                      </a:lnTo>
                      <a:lnTo>
                        <a:pt x="1882" y="253"/>
                      </a:lnTo>
                      <a:lnTo>
                        <a:pt x="1882" y="252"/>
                      </a:lnTo>
                      <a:lnTo>
                        <a:pt x="1880" y="252"/>
                      </a:lnTo>
                      <a:lnTo>
                        <a:pt x="1880" y="250"/>
                      </a:lnTo>
                      <a:lnTo>
                        <a:pt x="1879" y="250"/>
                      </a:lnTo>
                      <a:lnTo>
                        <a:pt x="1880" y="249"/>
                      </a:lnTo>
                      <a:lnTo>
                        <a:pt x="1878" y="248"/>
                      </a:lnTo>
                      <a:lnTo>
                        <a:pt x="1876" y="246"/>
                      </a:lnTo>
                      <a:lnTo>
                        <a:pt x="1876" y="245"/>
                      </a:lnTo>
                      <a:lnTo>
                        <a:pt x="1876" y="242"/>
                      </a:lnTo>
                      <a:lnTo>
                        <a:pt x="1876" y="240"/>
                      </a:lnTo>
                      <a:lnTo>
                        <a:pt x="1876" y="238"/>
                      </a:lnTo>
                      <a:lnTo>
                        <a:pt x="1874" y="238"/>
                      </a:lnTo>
                      <a:lnTo>
                        <a:pt x="1871" y="237"/>
                      </a:lnTo>
                      <a:lnTo>
                        <a:pt x="1870" y="237"/>
                      </a:lnTo>
                      <a:lnTo>
                        <a:pt x="1868" y="235"/>
                      </a:lnTo>
                      <a:lnTo>
                        <a:pt x="1870" y="235"/>
                      </a:lnTo>
                      <a:lnTo>
                        <a:pt x="1870" y="235"/>
                      </a:lnTo>
                      <a:lnTo>
                        <a:pt x="1870" y="233"/>
                      </a:lnTo>
                      <a:lnTo>
                        <a:pt x="1871" y="233"/>
                      </a:lnTo>
                      <a:lnTo>
                        <a:pt x="1871" y="233"/>
                      </a:lnTo>
                      <a:lnTo>
                        <a:pt x="1871" y="232"/>
                      </a:lnTo>
                      <a:lnTo>
                        <a:pt x="1871" y="232"/>
                      </a:lnTo>
                      <a:lnTo>
                        <a:pt x="1871" y="231"/>
                      </a:lnTo>
                      <a:lnTo>
                        <a:pt x="1867" y="231"/>
                      </a:lnTo>
                      <a:lnTo>
                        <a:pt x="1867" y="228"/>
                      </a:lnTo>
                      <a:lnTo>
                        <a:pt x="1866" y="227"/>
                      </a:lnTo>
                      <a:lnTo>
                        <a:pt x="1866" y="227"/>
                      </a:lnTo>
                      <a:lnTo>
                        <a:pt x="1865" y="225"/>
                      </a:lnTo>
                      <a:lnTo>
                        <a:pt x="1863" y="225"/>
                      </a:lnTo>
                      <a:lnTo>
                        <a:pt x="1863" y="225"/>
                      </a:lnTo>
                      <a:lnTo>
                        <a:pt x="1863" y="227"/>
                      </a:lnTo>
                      <a:lnTo>
                        <a:pt x="1862" y="227"/>
                      </a:lnTo>
                      <a:lnTo>
                        <a:pt x="1862" y="227"/>
                      </a:lnTo>
                      <a:lnTo>
                        <a:pt x="1861" y="225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8" y="224"/>
                      </a:lnTo>
                      <a:lnTo>
                        <a:pt x="1857" y="224"/>
                      </a:lnTo>
                      <a:lnTo>
                        <a:pt x="1855" y="224"/>
                      </a:lnTo>
                      <a:lnTo>
                        <a:pt x="1855" y="225"/>
                      </a:lnTo>
                      <a:lnTo>
                        <a:pt x="1851" y="225"/>
                      </a:lnTo>
                      <a:lnTo>
                        <a:pt x="1851" y="224"/>
                      </a:lnTo>
                      <a:lnTo>
                        <a:pt x="1851" y="221"/>
                      </a:lnTo>
                      <a:lnTo>
                        <a:pt x="1848" y="221"/>
                      </a:lnTo>
                      <a:lnTo>
                        <a:pt x="1845" y="220"/>
                      </a:lnTo>
                      <a:lnTo>
                        <a:pt x="1842" y="219"/>
                      </a:lnTo>
                      <a:lnTo>
                        <a:pt x="1842" y="220"/>
                      </a:lnTo>
                      <a:lnTo>
                        <a:pt x="1841" y="221"/>
                      </a:lnTo>
                      <a:lnTo>
                        <a:pt x="1838" y="221"/>
                      </a:lnTo>
                      <a:lnTo>
                        <a:pt x="1838" y="221"/>
                      </a:lnTo>
                      <a:lnTo>
                        <a:pt x="1838" y="220"/>
                      </a:lnTo>
                      <a:lnTo>
                        <a:pt x="1834" y="220"/>
                      </a:lnTo>
                      <a:lnTo>
                        <a:pt x="1834" y="221"/>
                      </a:lnTo>
                      <a:lnTo>
                        <a:pt x="1833" y="221"/>
                      </a:lnTo>
                      <a:lnTo>
                        <a:pt x="1833" y="221"/>
                      </a:lnTo>
                      <a:lnTo>
                        <a:pt x="1827" y="223"/>
                      </a:lnTo>
                      <a:lnTo>
                        <a:pt x="1827" y="223"/>
                      </a:lnTo>
                      <a:lnTo>
                        <a:pt x="1825" y="223"/>
                      </a:lnTo>
                      <a:lnTo>
                        <a:pt x="1825" y="224"/>
                      </a:lnTo>
                      <a:lnTo>
                        <a:pt x="1821" y="223"/>
                      </a:lnTo>
                      <a:lnTo>
                        <a:pt x="1821" y="224"/>
                      </a:lnTo>
                      <a:lnTo>
                        <a:pt x="1817" y="224"/>
                      </a:lnTo>
                      <a:lnTo>
                        <a:pt x="1817" y="225"/>
                      </a:lnTo>
                      <a:lnTo>
                        <a:pt x="1813" y="227"/>
                      </a:lnTo>
                      <a:lnTo>
                        <a:pt x="1813" y="227"/>
                      </a:lnTo>
                      <a:lnTo>
                        <a:pt x="1812" y="227"/>
                      </a:lnTo>
                      <a:lnTo>
                        <a:pt x="1812" y="227"/>
                      </a:lnTo>
                      <a:lnTo>
                        <a:pt x="1804" y="228"/>
                      </a:lnTo>
                      <a:lnTo>
                        <a:pt x="1804" y="228"/>
                      </a:lnTo>
                      <a:lnTo>
                        <a:pt x="1796" y="228"/>
                      </a:lnTo>
                      <a:lnTo>
                        <a:pt x="1796" y="229"/>
                      </a:lnTo>
                      <a:lnTo>
                        <a:pt x="1795" y="231"/>
                      </a:lnTo>
                      <a:lnTo>
                        <a:pt x="1795" y="232"/>
                      </a:lnTo>
                      <a:lnTo>
                        <a:pt x="1794" y="232"/>
                      </a:lnTo>
                      <a:lnTo>
                        <a:pt x="1794" y="232"/>
                      </a:lnTo>
                      <a:lnTo>
                        <a:pt x="1791" y="232"/>
                      </a:lnTo>
                      <a:lnTo>
                        <a:pt x="1790" y="233"/>
                      </a:lnTo>
                      <a:lnTo>
                        <a:pt x="1790" y="235"/>
                      </a:lnTo>
                      <a:lnTo>
                        <a:pt x="1789" y="236"/>
                      </a:lnTo>
                      <a:lnTo>
                        <a:pt x="1785" y="236"/>
                      </a:lnTo>
                      <a:lnTo>
                        <a:pt x="1785" y="236"/>
                      </a:lnTo>
                      <a:lnTo>
                        <a:pt x="1782" y="237"/>
                      </a:lnTo>
                      <a:lnTo>
                        <a:pt x="1782" y="238"/>
                      </a:lnTo>
                      <a:lnTo>
                        <a:pt x="1781" y="240"/>
                      </a:lnTo>
                      <a:lnTo>
                        <a:pt x="1781" y="241"/>
                      </a:lnTo>
                      <a:lnTo>
                        <a:pt x="1778" y="241"/>
                      </a:lnTo>
                      <a:lnTo>
                        <a:pt x="1778" y="242"/>
                      </a:lnTo>
                      <a:lnTo>
                        <a:pt x="1778" y="242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8" y="244"/>
                      </a:lnTo>
                      <a:lnTo>
                        <a:pt x="1777" y="245"/>
                      </a:lnTo>
                      <a:lnTo>
                        <a:pt x="1777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4" y="245"/>
                      </a:lnTo>
                      <a:lnTo>
                        <a:pt x="1773" y="246"/>
                      </a:lnTo>
                      <a:lnTo>
                        <a:pt x="1772" y="245"/>
                      </a:lnTo>
                      <a:lnTo>
                        <a:pt x="1772" y="244"/>
                      </a:lnTo>
                      <a:lnTo>
                        <a:pt x="1770" y="244"/>
                      </a:lnTo>
                      <a:lnTo>
                        <a:pt x="1769" y="245"/>
                      </a:lnTo>
                      <a:lnTo>
                        <a:pt x="1768" y="245"/>
                      </a:lnTo>
                      <a:lnTo>
                        <a:pt x="1765" y="245"/>
                      </a:lnTo>
                      <a:lnTo>
                        <a:pt x="1765" y="246"/>
                      </a:lnTo>
                      <a:lnTo>
                        <a:pt x="1762" y="245"/>
                      </a:lnTo>
                      <a:lnTo>
                        <a:pt x="1762" y="245"/>
                      </a:lnTo>
                      <a:lnTo>
                        <a:pt x="1761" y="245"/>
                      </a:lnTo>
                      <a:lnTo>
                        <a:pt x="1760" y="246"/>
                      </a:lnTo>
                      <a:lnTo>
                        <a:pt x="1760" y="246"/>
                      </a:lnTo>
                      <a:lnTo>
                        <a:pt x="1760" y="245"/>
                      </a:lnTo>
                      <a:lnTo>
                        <a:pt x="1757" y="245"/>
                      </a:lnTo>
                      <a:lnTo>
                        <a:pt x="1756" y="245"/>
                      </a:lnTo>
                      <a:lnTo>
                        <a:pt x="1753" y="245"/>
                      </a:lnTo>
                      <a:lnTo>
                        <a:pt x="1751" y="245"/>
                      </a:lnTo>
                      <a:lnTo>
                        <a:pt x="1751" y="245"/>
                      </a:lnTo>
                      <a:lnTo>
                        <a:pt x="1751" y="246"/>
                      </a:lnTo>
                      <a:lnTo>
                        <a:pt x="1751" y="246"/>
                      </a:lnTo>
                      <a:lnTo>
                        <a:pt x="1749" y="246"/>
                      </a:lnTo>
                      <a:lnTo>
                        <a:pt x="1747" y="246"/>
                      </a:lnTo>
                      <a:lnTo>
                        <a:pt x="1747" y="246"/>
                      </a:lnTo>
                      <a:lnTo>
                        <a:pt x="1745" y="246"/>
                      </a:lnTo>
                      <a:lnTo>
                        <a:pt x="1745" y="248"/>
                      </a:lnTo>
                      <a:lnTo>
                        <a:pt x="1744" y="248"/>
                      </a:lnTo>
                      <a:lnTo>
                        <a:pt x="1743" y="248"/>
                      </a:lnTo>
                      <a:lnTo>
                        <a:pt x="1741" y="248"/>
                      </a:lnTo>
                      <a:lnTo>
                        <a:pt x="1740" y="248"/>
                      </a:lnTo>
                      <a:lnTo>
                        <a:pt x="1740" y="249"/>
                      </a:lnTo>
                      <a:lnTo>
                        <a:pt x="1740" y="250"/>
                      </a:lnTo>
                      <a:lnTo>
                        <a:pt x="1740" y="252"/>
                      </a:lnTo>
                      <a:lnTo>
                        <a:pt x="1739" y="253"/>
                      </a:lnTo>
                      <a:lnTo>
                        <a:pt x="1736" y="253"/>
                      </a:lnTo>
                      <a:lnTo>
                        <a:pt x="1736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5" y="250"/>
                      </a:lnTo>
                      <a:lnTo>
                        <a:pt x="1734" y="250"/>
                      </a:lnTo>
                      <a:lnTo>
                        <a:pt x="1734" y="252"/>
                      </a:lnTo>
                      <a:lnTo>
                        <a:pt x="1734" y="252"/>
                      </a:lnTo>
                      <a:lnTo>
                        <a:pt x="1732" y="252"/>
                      </a:lnTo>
                      <a:lnTo>
                        <a:pt x="1731" y="254"/>
                      </a:lnTo>
                      <a:lnTo>
                        <a:pt x="1728" y="257"/>
                      </a:lnTo>
                      <a:lnTo>
                        <a:pt x="1728" y="257"/>
                      </a:lnTo>
                      <a:lnTo>
                        <a:pt x="1727" y="257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6" y="258"/>
                      </a:lnTo>
                      <a:lnTo>
                        <a:pt x="1722" y="258"/>
                      </a:lnTo>
                      <a:lnTo>
                        <a:pt x="1722" y="257"/>
                      </a:lnTo>
                      <a:lnTo>
                        <a:pt x="1718" y="257"/>
                      </a:lnTo>
                      <a:lnTo>
                        <a:pt x="1717" y="258"/>
                      </a:lnTo>
                      <a:lnTo>
                        <a:pt x="1717" y="258"/>
                      </a:lnTo>
                      <a:lnTo>
                        <a:pt x="1715" y="258"/>
                      </a:lnTo>
                      <a:lnTo>
                        <a:pt x="1715" y="257"/>
                      </a:lnTo>
                      <a:lnTo>
                        <a:pt x="1715" y="257"/>
                      </a:lnTo>
                      <a:lnTo>
                        <a:pt x="1711" y="257"/>
                      </a:lnTo>
                      <a:lnTo>
                        <a:pt x="1711" y="255"/>
                      </a:lnTo>
                      <a:lnTo>
                        <a:pt x="1710" y="254"/>
                      </a:lnTo>
                      <a:lnTo>
                        <a:pt x="1709" y="253"/>
                      </a:lnTo>
                      <a:lnTo>
                        <a:pt x="1709" y="253"/>
                      </a:lnTo>
                      <a:lnTo>
                        <a:pt x="1709" y="252"/>
                      </a:lnTo>
                      <a:lnTo>
                        <a:pt x="1707" y="252"/>
                      </a:lnTo>
                      <a:lnTo>
                        <a:pt x="1707" y="250"/>
                      </a:lnTo>
                      <a:lnTo>
                        <a:pt x="1706" y="250"/>
                      </a:lnTo>
                      <a:lnTo>
                        <a:pt x="1705" y="250"/>
                      </a:lnTo>
                      <a:lnTo>
                        <a:pt x="1704" y="250"/>
                      </a:lnTo>
                      <a:lnTo>
                        <a:pt x="1702" y="249"/>
                      </a:lnTo>
                      <a:lnTo>
                        <a:pt x="1701" y="248"/>
                      </a:lnTo>
                      <a:lnTo>
                        <a:pt x="1701" y="245"/>
                      </a:lnTo>
                      <a:lnTo>
                        <a:pt x="1700" y="242"/>
                      </a:lnTo>
                      <a:lnTo>
                        <a:pt x="1701" y="242"/>
                      </a:lnTo>
                      <a:lnTo>
                        <a:pt x="1701" y="242"/>
                      </a:lnTo>
                      <a:lnTo>
                        <a:pt x="1702" y="242"/>
                      </a:lnTo>
                      <a:lnTo>
                        <a:pt x="1704" y="244"/>
                      </a:lnTo>
                      <a:lnTo>
                        <a:pt x="1705" y="245"/>
                      </a:lnTo>
                      <a:lnTo>
                        <a:pt x="1705" y="244"/>
                      </a:lnTo>
                      <a:lnTo>
                        <a:pt x="1706" y="242"/>
                      </a:lnTo>
                      <a:lnTo>
                        <a:pt x="1706" y="241"/>
                      </a:lnTo>
                      <a:lnTo>
                        <a:pt x="1706" y="238"/>
                      </a:lnTo>
                      <a:lnTo>
                        <a:pt x="1706" y="237"/>
                      </a:lnTo>
                      <a:lnTo>
                        <a:pt x="1706" y="237"/>
                      </a:lnTo>
                      <a:lnTo>
                        <a:pt x="1706" y="232"/>
                      </a:lnTo>
                      <a:lnTo>
                        <a:pt x="1707" y="232"/>
                      </a:lnTo>
                      <a:lnTo>
                        <a:pt x="1707" y="231"/>
                      </a:lnTo>
                      <a:lnTo>
                        <a:pt x="1707" y="231"/>
                      </a:lnTo>
                      <a:lnTo>
                        <a:pt x="1707" y="229"/>
                      </a:lnTo>
                      <a:lnTo>
                        <a:pt x="1707" y="228"/>
                      </a:lnTo>
                      <a:lnTo>
                        <a:pt x="1706" y="228"/>
                      </a:lnTo>
                      <a:lnTo>
                        <a:pt x="1706" y="225"/>
                      </a:lnTo>
                      <a:lnTo>
                        <a:pt x="1707" y="225"/>
                      </a:lnTo>
                      <a:lnTo>
                        <a:pt x="1707" y="224"/>
                      </a:lnTo>
                      <a:lnTo>
                        <a:pt x="1707" y="224"/>
                      </a:lnTo>
                      <a:lnTo>
                        <a:pt x="1707" y="223"/>
                      </a:lnTo>
                      <a:lnTo>
                        <a:pt x="1706" y="220"/>
                      </a:lnTo>
                      <a:lnTo>
                        <a:pt x="1706" y="219"/>
                      </a:lnTo>
                      <a:lnTo>
                        <a:pt x="1705" y="218"/>
                      </a:lnTo>
                      <a:lnTo>
                        <a:pt x="1706" y="215"/>
                      </a:lnTo>
                      <a:lnTo>
                        <a:pt x="1705" y="215"/>
                      </a:lnTo>
                      <a:lnTo>
                        <a:pt x="1705" y="211"/>
                      </a:lnTo>
                      <a:lnTo>
                        <a:pt x="1704" y="210"/>
                      </a:lnTo>
                      <a:lnTo>
                        <a:pt x="1704" y="207"/>
                      </a:lnTo>
                      <a:lnTo>
                        <a:pt x="1702" y="207"/>
                      </a:lnTo>
                      <a:lnTo>
                        <a:pt x="1702" y="204"/>
                      </a:lnTo>
                      <a:lnTo>
                        <a:pt x="1702" y="204"/>
                      </a:lnTo>
                      <a:lnTo>
                        <a:pt x="1701" y="202"/>
                      </a:lnTo>
                      <a:lnTo>
                        <a:pt x="1702" y="199"/>
                      </a:lnTo>
                      <a:lnTo>
                        <a:pt x="1702" y="198"/>
                      </a:lnTo>
                      <a:lnTo>
                        <a:pt x="1704" y="197"/>
                      </a:lnTo>
                      <a:lnTo>
                        <a:pt x="1702" y="194"/>
                      </a:lnTo>
                      <a:lnTo>
                        <a:pt x="1701" y="194"/>
                      </a:lnTo>
                      <a:lnTo>
                        <a:pt x="1701" y="191"/>
                      </a:lnTo>
                      <a:lnTo>
                        <a:pt x="1700" y="191"/>
                      </a:lnTo>
                      <a:lnTo>
                        <a:pt x="1698" y="190"/>
                      </a:lnTo>
                      <a:lnTo>
                        <a:pt x="1698" y="189"/>
                      </a:lnTo>
                      <a:lnTo>
                        <a:pt x="1700" y="187"/>
                      </a:lnTo>
                      <a:lnTo>
                        <a:pt x="1700" y="186"/>
                      </a:lnTo>
                      <a:lnTo>
                        <a:pt x="1698" y="186"/>
                      </a:lnTo>
                      <a:lnTo>
                        <a:pt x="1694" y="182"/>
                      </a:lnTo>
                      <a:lnTo>
                        <a:pt x="1694" y="182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8"/>
                      </a:lnTo>
                      <a:lnTo>
                        <a:pt x="1694" y="177"/>
                      </a:lnTo>
                      <a:lnTo>
                        <a:pt x="1693" y="177"/>
                      </a:lnTo>
                      <a:lnTo>
                        <a:pt x="1693" y="173"/>
                      </a:lnTo>
                      <a:lnTo>
                        <a:pt x="1692" y="172"/>
                      </a:lnTo>
                      <a:lnTo>
                        <a:pt x="1692" y="170"/>
                      </a:lnTo>
                      <a:lnTo>
                        <a:pt x="1688" y="168"/>
                      </a:lnTo>
                      <a:lnTo>
                        <a:pt x="1688" y="166"/>
                      </a:lnTo>
                      <a:lnTo>
                        <a:pt x="1685" y="165"/>
                      </a:lnTo>
                      <a:lnTo>
                        <a:pt x="1684" y="156"/>
                      </a:lnTo>
                      <a:lnTo>
                        <a:pt x="1685" y="156"/>
                      </a:lnTo>
                      <a:lnTo>
                        <a:pt x="1685" y="157"/>
                      </a:lnTo>
                      <a:lnTo>
                        <a:pt x="1685" y="159"/>
                      </a:lnTo>
                      <a:lnTo>
                        <a:pt x="1687" y="160"/>
                      </a:lnTo>
                      <a:lnTo>
                        <a:pt x="1687" y="163"/>
                      </a:lnTo>
                      <a:lnTo>
                        <a:pt x="1688" y="163"/>
                      </a:lnTo>
                      <a:lnTo>
                        <a:pt x="1688" y="165"/>
                      </a:lnTo>
                      <a:lnTo>
                        <a:pt x="1689" y="166"/>
                      </a:lnTo>
                      <a:lnTo>
                        <a:pt x="1690" y="166"/>
                      </a:lnTo>
                      <a:lnTo>
                        <a:pt x="1690" y="165"/>
                      </a:lnTo>
                      <a:lnTo>
                        <a:pt x="1690" y="165"/>
                      </a:lnTo>
                      <a:lnTo>
                        <a:pt x="1690" y="163"/>
                      </a:lnTo>
                      <a:lnTo>
                        <a:pt x="1689" y="161"/>
                      </a:lnTo>
                      <a:lnTo>
                        <a:pt x="1688" y="159"/>
                      </a:lnTo>
                      <a:lnTo>
                        <a:pt x="1688" y="156"/>
                      </a:lnTo>
                      <a:lnTo>
                        <a:pt x="1689" y="156"/>
                      </a:lnTo>
                      <a:lnTo>
                        <a:pt x="1689" y="160"/>
                      </a:lnTo>
                      <a:lnTo>
                        <a:pt x="1690" y="160"/>
                      </a:lnTo>
                      <a:lnTo>
                        <a:pt x="1692" y="160"/>
                      </a:lnTo>
                      <a:lnTo>
                        <a:pt x="1693" y="161"/>
                      </a:lnTo>
                      <a:lnTo>
                        <a:pt x="1693" y="157"/>
                      </a:lnTo>
                      <a:lnTo>
                        <a:pt x="1692" y="155"/>
                      </a:lnTo>
                      <a:lnTo>
                        <a:pt x="1690" y="152"/>
                      </a:lnTo>
                      <a:lnTo>
                        <a:pt x="1690" y="151"/>
                      </a:lnTo>
                      <a:lnTo>
                        <a:pt x="1692" y="149"/>
                      </a:lnTo>
                      <a:lnTo>
                        <a:pt x="1692" y="149"/>
                      </a:lnTo>
                      <a:lnTo>
                        <a:pt x="1690" y="149"/>
                      </a:lnTo>
                      <a:lnTo>
                        <a:pt x="1690" y="147"/>
                      </a:lnTo>
                      <a:lnTo>
                        <a:pt x="1690" y="146"/>
                      </a:lnTo>
                      <a:lnTo>
                        <a:pt x="1689" y="143"/>
                      </a:lnTo>
                      <a:lnTo>
                        <a:pt x="1688" y="143"/>
                      </a:lnTo>
                      <a:lnTo>
                        <a:pt x="1687" y="142"/>
                      </a:lnTo>
                      <a:lnTo>
                        <a:pt x="1685" y="140"/>
                      </a:lnTo>
                      <a:lnTo>
                        <a:pt x="1685" y="139"/>
                      </a:lnTo>
                      <a:lnTo>
                        <a:pt x="1685" y="139"/>
                      </a:lnTo>
                      <a:lnTo>
                        <a:pt x="1685" y="138"/>
                      </a:lnTo>
                      <a:lnTo>
                        <a:pt x="1688" y="138"/>
                      </a:lnTo>
                      <a:lnTo>
                        <a:pt x="1688" y="138"/>
                      </a:lnTo>
                      <a:lnTo>
                        <a:pt x="1688" y="136"/>
                      </a:lnTo>
                      <a:lnTo>
                        <a:pt x="1689" y="135"/>
                      </a:lnTo>
                      <a:lnTo>
                        <a:pt x="1690" y="134"/>
                      </a:lnTo>
                      <a:lnTo>
                        <a:pt x="1690" y="130"/>
                      </a:lnTo>
                      <a:lnTo>
                        <a:pt x="1689" y="129"/>
                      </a:lnTo>
                      <a:lnTo>
                        <a:pt x="1689" y="129"/>
                      </a:lnTo>
                      <a:lnTo>
                        <a:pt x="1690" y="127"/>
                      </a:lnTo>
                      <a:lnTo>
                        <a:pt x="1690" y="127"/>
                      </a:lnTo>
                      <a:lnTo>
                        <a:pt x="1690" y="126"/>
                      </a:lnTo>
                      <a:lnTo>
                        <a:pt x="1690" y="126"/>
                      </a:lnTo>
                      <a:lnTo>
                        <a:pt x="1689" y="125"/>
                      </a:lnTo>
                      <a:lnTo>
                        <a:pt x="1689" y="125"/>
                      </a:lnTo>
                      <a:lnTo>
                        <a:pt x="1688" y="123"/>
                      </a:lnTo>
                      <a:lnTo>
                        <a:pt x="1688" y="122"/>
                      </a:lnTo>
                      <a:lnTo>
                        <a:pt x="1689" y="121"/>
                      </a:lnTo>
                      <a:lnTo>
                        <a:pt x="1689" y="121"/>
                      </a:lnTo>
                      <a:lnTo>
                        <a:pt x="1689" y="119"/>
                      </a:lnTo>
                      <a:lnTo>
                        <a:pt x="1690" y="119"/>
                      </a:lnTo>
                      <a:lnTo>
                        <a:pt x="1690" y="117"/>
                      </a:lnTo>
                      <a:lnTo>
                        <a:pt x="1690" y="117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2" y="115"/>
                      </a:lnTo>
                      <a:lnTo>
                        <a:pt x="1693" y="115"/>
                      </a:lnTo>
                      <a:lnTo>
                        <a:pt x="1692" y="118"/>
                      </a:lnTo>
                      <a:lnTo>
                        <a:pt x="1692" y="118"/>
                      </a:lnTo>
                      <a:lnTo>
                        <a:pt x="1692" y="121"/>
                      </a:lnTo>
                      <a:lnTo>
                        <a:pt x="1693" y="121"/>
                      </a:lnTo>
                      <a:lnTo>
                        <a:pt x="1693" y="119"/>
                      </a:lnTo>
                      <a:lnTo>
                        <a:pt x="1694" y="119"/>
                      </a:lnTo>
                      <a:lnTo>
                        <a:pt x="1696" y="118"/>
                      </a:lnTo>
                      <a:lnTo>
                        <a:pt x="1697" y="118"/>
                      </a:lnTo>
                      <a:lnTo>
                        <a:pt x="1698" y="117"/>
                      </a:lnTo>
                      <a:lnTo>
                        <a:pt x="1698" y="115"/>
                      </a:lnTo>
                      <a:lnTo>
                        <a:pt x="1702" y="113"/>
                      </a:lnTo>
                      <a:lnTo>
                        <a:pt x="1702" y="111"/>
                      </a:lnTo>
                      <a:lnTo>
                        <a:pt x="1705" y="111"/>
                      </a:lnTo>
                      <a:lnTo>
                        <a:pt x="1705" y="109"/>
                      </a:lnTo>
                      <a:lnTo>
                        <a:pt x="1706" y="109"/>
                      </a:lnTo>
                      <a:lnTo>
                        <a:pt x="1711" y="104"/>
                      </a:lnTo>
                      <a:lnTo>
                        <a:pt x="1715" y="105"/>
                      </a:lnTo>
                      <a:lnTo>
                        <a:pt x="1718" y="101"/>
                      </a:lnTo>
                      <a:lnTo>
                        <a:pt x="1719" y="101"/>
                      </a:lnTo>
                      <a:lnTo>
                        <a:pt x="1719" y="102"/>
                      </a:lnTo>
                      <a:lnTo>
                        <a:pt x="1727" y="101"/>
                      </a:lnTo>
                      <a:lnTo>
                        <a:pt x="1728" y="100"/>
                      </a:lnTo>
                      <a:lnTo>
                        <a:pt x="1732" y="98"/>
                      </a:lnTo>
                      <a:lnTo>
                        <a:pt x="1732" y="98"/>
                      </a:lnTo>
                      <a:lnTo>
                        <a:pt x="1734" y="96"/>
                      </a:lnTo>
                      <a:lnTo>
                        <a:pt x="1735" y="94"/>
                      </a:lnTo>
                      <a:lnTo>
                        <a:pt x="1735" y="93"/>
                      </a:lnTo>
                      <a:lnTo>
                        <a:pt x="1736" y="93"/>
                      </a:lnTo>
                      <a:lnTo>
                        <a:pt x="1736" y="93"/>
                      </a:lnTo>
                      <a:lnTo>
                        <a:pt x="1738" y="93"/>
                      </a:lnTo>
                      <a:lnTo>
                        <a:pt x="1739" y="93"/>
                      </a:lnTo>
                      <a:lnTo>
                        <a:pt x="1740" y="93"/>
                      </a:lnTo>
                      <a:lnTo>
                        <a:pt x="1741" y="93"/>
                      </a:lnTo>
                      <a:lnTo>
                        <a:pt x="1741" y="92"/>
                      </a:lnTo>
                      <a:lnTo>
                        <a:pt x="1745" y="92"/>
                      </a:lnTo>
                      <a:lnTo>
                        <a:pt x="1745" y="91"/>
                      </a:lnTo>
                      <a:lnTo>
                        <a:pt x="1749" y="91"/>
                      </a:lnTo>
                      <a:lnTo>
                        <a:pt x="1749" y="91"/>
                      </a:lnTo>
                      <a:lnTo>
                        <a:pt x="1752" y="91"/>
                      </a:lnTo>
                      <a:lnTo>
                        <a:pt x="1752" y="89"/>
                      </a:lnTo>
                      <a:lnTo>
                        <a:pt x="1753" y="89"/>
                      </a:lnTo>
                      <a:lnTo>
                        <a:pt x="1753" y="89"/>
                      </a:lnTo>
                      <a:lnTo>
                        <a:pt x="1755" y="89"/>
                      </a:lnTo>
                      <a:lnTo>
                        <a:pt x="1759" y="85"/>
                      </a:lnTo>
                      <a:lnTo>
                        <a:pt x="1759" y="85"/>
                      </a:lnTo>
                      <a:lnTo>
                        <a:pt x="1759" y="83"/>
                      </a:lnTo>
                      <a:lnTo>
                        <a:pt x="1761" y="81"/>
                      </a:lnTo>
                      <a:lnTo>
                        <a:pt x="1761" y="80"/>
                      </a:lnTo>
                      <a:lnTo>
                        <a:pt x="1762" y="79"/>
                      </a:lnTo>
                      <a:lnTo>
                        <a:pt x="1764" y="77"/>
                      </a:lnTo>
                      <a:lnTo>
                        <a:pt x="1766" y="77"/>
                      </a:lnTo>
                      <a:lnTo>
                        <a:pt x="1766" y="76"/>
                      </a:lnTo>
                      <a:lnTo>
                        <a:pt x="1766" y="75"/>
                      </a:lnTo>
                      <a:lnTo>
                        <a:pt x="1764" y="74"/>
                      </a:lnTo>
                      <a:lnTo>
                        <a:pt x="1765" y="71"/>
                      </a:lnTo>
                      <a:lnTo>
                        <a:pt x="1766" y="71"/>
                      </a:lnTo>
                      <a:lnTo>
                        <a:pt x="1766" y="64"/>
                      </a:lnTo>
                      <a:lnTo>
                        <a:pt x="1766" y="64"/>
                      </a:lnTo>
                      <a:lnTo>
                        <a:pt x="1766" y="63"/>
                      </a:lnTo>
                      <a:lnTo>
                        <a:pt x="1768" y="63"/>
                      </a:lnTo>
                      <a:lnTo>
                        <a:pt x="1768" y="62"/>
                      </a:lnTo>
                      <a:lnTo>
                        <a:pt x="1768" y="62"/>
                      </a:lnTo>
                      <a:lnTo>
                        <a:pt x="1769" y="60"/>
                      </a:lnTo>
                      <a:lnTo>
                        <a:pt x="1772" y="59"/>
                      </a:lnTo>
                      <a:lnTo>
                        <a:pt x="1772" y="57"/>
                      </a:lnTo>
                      <a:lnTo>
                        <a:pt x="1773" y="58"/>
                      </a:lnTo>
                      <a:lnTo>
                        <a:pt x="1774" y="63"/>
                      </a:lnTo>
                      <a:lnTo>
                        <a:pt x="1774" y="63"/>
                      </a:lnTo>
                      <a:lnTo>
                        <a:pt x="1774" y="64"/>
                      </a:lnTo>
                      <a:lnTo>
                        <a:pt x="1776" y="64"/>
                      </a:lnTo>
                      <a:lnTo>
                        <a:pt x="1777" y="67"/>
                      </a:lnTo>
                      <a:lnTo>
                        <a:pt x="1777" y="67"/>
                      </a:lnTo>
                      <a:lnTo>
                        <a:pt x="1777" y="64"/>
                      </a:lnTo>
                      <a:lnTo>
                        <a:pt x="1779" y="64"/>
                      </a:lnTo>
                      <a:lnTo>
                        <a:pt x="1779" y="63"/>
                      </a:lnTo>
                      <a:lnTo>
                        <a:pt x="1781" y="63"/>
                      </a:lnTo>
                      <a:lnTo>
                        <a:pt x="1781" y="63"/>
                      </a:lnTo>
                      <a:lnTo>
                        <a:pt x="1778" y="60"/>
                      </a:lnTo>
                      <a:lnTo>
                        <a:pt x="1778" y="59"/>
                      </a:lnTo>
                      <a:lnTo>
                        <a:pt x="1778" y="57"/>
                      </a:lnTo>
                      <a:lnTo>
                        <a:pt x="1778" y="54"/>
                      </a:lnTo>
                      <a:lnTo>
                        <a:pt x="1779" y="53"/>
                      </a:lnTo>
                      <a:lnTo>
                        <a:pt x="1781" y="53"/>
                      </a:lnTo>
                      <a:lnTo>
                        <a:pt x="1782" y="53"/>
                      </a:lnTo>
                      <a:lnTo>
                        <a:pt x="1782" y="54"/>
                      </a:lnTo>
                      <a:lnTo>
                        <a:pt x="1783" y="54"/>
                      </a:lnTo>
                      <a:lnTo>
                        <a:pt x="1783" y="55"/>
                      </a:lnTo>
                      <a:lnTo>
                        <a:pt x="1783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5" y="55"/>
                      </a:lnTo>
                      <a:lnTo>
                        <a:pt x="1786" y="54"/>
                      </a:lnTo>
                      <a:lnTo>
                        <a:pt x="1786" y="53"/>
                      </a:lnTo>
                      <a:lnTo>
                        <a:pt x="1787" y="53"/>
                      </a:lnTo>
                      <a:lnTo>
                        <a:pt x="1787" y="50"/>
                      </a:lnTo>
                      <a:lnTo>
                        <a:pt x="1786" y="49"/>
                      </a:lnTo>
                      <a:lnTo>
                        <a:pt x="1786" y="46"/>
                      </a:lnTo>
                      <a:lnTo>
                        <a:pt x="1789" y="46"/>
                      </a:lnTo>
                      <a:lnTo>
                        <a:pt x="1789" y="45"/>
                      </a:lnTo>
                      <a:lnTo>
                        <a:pt x="1791" y="45"/>
                      </a:lnTo>
                      <a:lnTo>
                        <a:pt x="1791" y="46"/>
                      </a:lnTo>
                      <a:lnTo>
                        <a:pt x="1794" y="46"/>
                      </a:lnTo>
                      <a:lnTo>
                        <a:pt x="1793" y="45"/>
                      </a:lnTo>
                      <a:lnTo>
                        <a:pt x="1793" y="45"/>
                      </a:lnTo>
                      <a:lnTo>
                        <a:pt x="1791" y="42"/>
                      </a:lnTo>
                      <a:lnTo>
                        <a:pt x="1795" y="42"/>
                      </a:lnTo>
                      <a:lnTo>
                        <a:pt x="1795" y="41"/>
                      </a:lnTo>
                      <a:lnTo>
                        <a:pt x="1794" y="39"/>
                      </a:lnTo>
                      <a:lnTo>
                        <a:pt x="1794" y="38"/>
                      </a:lnTo>
                      <a:lnTo>
                        <a:pt x="1796" y="38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7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6" y="36"/>
                      </a:lnTo>
                      <a:lnTo>
                        <a:pt x="1798" y="34"/>
                      </a:lnTo>
                      <a:lnTo>
                        <a:pt x="1798" y="34"/>
                      </a:lnTo>
                      <a:lnTo>
                        <a:pt x="1798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799" y="37"/>
                      </a:lnTo>
                      <a:lnTo>
                        <a:pt x="1800" y="37"/>
                      </a:lnTo>
                      <a:lnTo>
                        <a:pt x="1800" y="36"/>
                      </a:lnTo>
                      <a:lnTo>
                        <a:pt x="1800" y="33"/>
                      </a:lnTo>
                      <a:lnTo>
                        <a:pt x="1802" y="30"/>
                      </a:lnTo>
                      <a:lnTo>
                        <a:pt x="1802" y="33"/>
                      </a:lnTo>
                      <a:lnTo>
                        <a:pt x="1803" y="33"/>
                      </a:lnTo>
                      <a:lnTo>
                        <a:pt x="1803" y="32"/>
                      </a:lnTo>
                      <a:lnTo>
                        <a:pt x="1804" y="30"/>
                      </a:lnTo>
                      <a:lnTo>
                        <a:pt x="1807" y="29"/>
                      </a:lnTo>
                      <a:lnTo>
                        <a:pt x="1811" y="30"/>
                      </a:lnTo>
                      <a:lnTo>
                        <a:pt x="1811" y="32"/>
                      </a:lnTo>
                      <a:lnTo>
                        <a:pt x="1812" y="33"/>
                      </a:lnTo>
                      <a:lnTo>
                        <a:pt x="1813" y="34"/>
                      </a:lnTo>
                      <a:lnTo>
                        <a:pt x="1815" y="36"/>
                      </a:lnTo>
                      <a:lnTo>
                        <a:pt x="1816" y="36"/>
                      </a:lnTo>
                      <a:lnTo>
                        <a:pt x="1816" y="38"/>
                      </a:lnTo>
                      <a:lnTo>
                        <a:pt x="1817" y="38"/>
                      </a:lnTo>
                      <a:lnTo>
                        <a:pt x="1817" y="41"/>
                      </a:lnTo>
                      <a:lnTo>
                        <a:pt x="1816" y="42"/>
                      </a:lnTo>
                      <a:lnTo>
                        <a:pt x="1816" y="45"/>
                      </a:lnTo>
                      <a:lnTo>
                        <a:pt x="1816" y="47"/>
                      </a:lnTo>
                      <a:lnTo>
                        <a:pt x="1819" y="46"/>
                      </a:lnTo>
                      <a:lnTo>
                        <a:pt x="1819" y="41"/>
                      </a:lnTo>
                      <a:lnTo>
                        <a:pt x="1820" y="41"/>
                      </a:lnTo>
                      <a:lnTo>
                        <a:pt x="1820" y="41"/>
                      </a:lnTo>
                      <a:lnTo>
                        <a:pt x="1821" y="39"/>
                      </a:lnTo>
                      <a:lnTo>
                        <a:pt x="1823" y="41"/>
                      </a:lnTo>
                      <a:lnTo>
                        <a:pt x="1824" y="41"/>
                      </a:lnTo>
                      <a:lnTo>
                        <a:pt x="1825" y="41"/>
                      </a:lnTo>
                      <a:lnTo>
                        <a:pt x="1827" y="42"/>
                      </a:lnTo>
                      <a:lnTo>
                        <a:pt x="1827" y="43"/>
                      </a:lnTo>
                      <a:lnTo>
                        <a:pt x="1828" y="42"/>
                      </a:lnTo>
                      <a:lnTo>
                        <a:pt x="1829" y="42"/>
                      </a:lnTo>
                      <a:lnTo>
                        <a:pt x="1829" y="42"/>
                      </a:lnTo>
                      <a:lnTo>
                        <a:pt x="1829" y="43"/>
                      </a:lnTo>
                      <a:lnTo>
                        <a:pt x="1831" y="43"/>
                      </a:lnTo>
                      <a:lnTo>
                        <a:pt x="1832" y="43"/>
                      </a:lnTo>
                      <a:lnTo>
                        <a:pt x="1832" y="41"/>
                      </a:lnTo>
                      <a:lnTo>
                        <a:pt x="1829" y="39"/>
                      </a:lnTo>
                      <a:lnTo>
                        <a:pt x="1829" y="37"/>
                      </a:lnTo>
                      <a:lnTo>
                        <a:pt x="1828" y="33"/>
                      </a:lnTo>
                      <a:lnTo>
                        <a:pt x="1829" y="33"/>
                      </a:lnTo>
                      <a:lnTo>
                        <a:pt x="1829" y="33"/>
                      </a:lnTo>
                      <a:lnTo>
                        <a:pt x="1831" y="33"/>
                      </a:lnTo>
                      <a:lnTo>
                        <a:pt x="1832" y="33"/>
                      </a:lnTo>
                      <a:lnTo>
                        <a:pt x="1832" y="33"/>
                      </a:lnTo>
                      <a:lnTo>
                        <a:pt x="1833" y="30"/>
                      </a:lnTo>
                      <a:lnTo>
                        <a:pt x="1833" y="29"/>
                      </a:lnTo>
                      <a:lnTo>
                        <a:pt x="1833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4" y="26"/>
                      </a:lnTo>
                      <a:lnTo>
                        <a:pt x="1836" y="26"/>
                      </a:lnTo>
                      <a:lnTo>
                        <a:pt x="1836" y="26"/>
                      </a:lnTo>
                      <a:lnTo>
                        <a:pt x="1837" y="26"/>
                      </a:lnTo>
                      <a:lnTo>
                        <a:pt x="1837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6"/>
                      </a:lnTo>
                      <a:lnTo>
                        <a:pt x="1838" y="25"/>
                      </a:lnTo>
                      <a:lnTo>
                        <a:pt x="1837" y="24"/>
                      </a:lnTo>
                      <a:lnTo>
                        <a:pt x="1836" y="22"/>
                      </a:lnTo>
                      <a:lnTo>
                        <a:pt x="1836" y="20"/>
                      </a:lnTo>
                      <a:lnTo>
                        <a:pt x="1837" y="20"/>
                      </a:lnTo>
                      <a:lnTo>
                        <a:pt x="1838" y="19"/>
                      </a:lnTo>
                      <a:lnTo>
                        <a:pt x="1840" y="17"/>
                      </a:lnTo>
                      <a:lnTo>
                        <a:pt x="1838" y="17"/>
                      </a:lnTo>
                      <a:lnTo>
                        <a:pt x="1838" y="15"/>
                      </a:lnTo>
                      <a:lnTo>
                        <a:pt x="1840" y="16"/>
                      </a:lnTo>
                      <a:lnTo>
                        <a:pt x="1841" y="16"/>
                      </a:lnTo>
                      <a:lnTo>
                        <a:pt x="1841" y="17"/>
                      </a:lnTo>
                      <a:lnTo>
                        <a:pt x="1842" y="17"/>
                      </a:lnTo>
                      <a:lnTo>
                        <a:pt x="1842" y="16"/>
                      </a:lnTo>
                      <a:lnTo>
                        <a:pt x="1842" y="16"/>
                      </a:lnTo>
                      <a:lnTo>
                        <a:pt x="1844" y="15"/>
                      </a:lnTo>
                      <a:lnTo>
                        <a:pt x="1845" y="15"/>
                      </a:lnTo>
                      <a:lnTo>
                        <a:pt x="1845" y="13"/>
                      </a:lnTo>
                      <a:lnTo>
                        <a:pt x="1846" y="13"/>
                      </a:lnTo>
                      <a:lnTo>
                        <a:pt x="1846" y="16"/>
                      </a:lnTo>
                      <a:lnTo>
                        <a:pt x="1846" y="16"/>
                      </a:lnTo>
                      <a:lnTo>
                        <a:pt x="1848" y="15"/>
                      </a:lnTo>
                      <a:lnTo>
                        <a:pt x="1849" y="15"/>
                      </a:lnTo>
                      <a:lnTo>
                        <a:pt x="1851" y="15"/>
                      </a:lnTo>
                      <a:lnTo>
                        <a:pt x="1853" y="16"/>
                      </a:lnTo>
                      <a:lnTo>
                        <a:pt x="1855" y="16"/>
                      </a:lnTo>
                      <a:lnTo>
                        <a:pt x="1857" y="16"/>
                      </a:lnTo>
                      <a:lnTo>
                        <a:pt x="1857" y="17"/>
                      </a:lnTo>
                      <a:lnTo>
                        <a:pt x="1857" y="17"/>
                      </a:lnTo>
                      <a:lnTo>
                        <a:pt x="1857" y="16"/>
                      </a:lnTo>
                      <a:lnTo>
                        <a:pt x="1858" y="16"/>
                      </a:lnTo>
                      <a:lnTo>
                        <a:pt x="1858" y="15"/>
                      </a:lnTo>
                      <a:lnTo>
                        <a:pt x="1859" y="15"/>
                      </a:lnTo>
                      <a:lnTo>
                        <a:pt x="1859" y="12"/>
                      </a:lnTo>
                      <a:lnTo>
                        <a:pt x="1858" y="11"/>
                      </a:lnTo>
                      <a:lnTo>
                        <a:pt x="1858" y="9"/>
                      </a:lnTo>
                      <a:lnTo>
                        <a:pt x="1854" y="8"/>
                      </a:lnTo>
                      <a:lnTo>
                        <a:pt x="1853" y="7"/>
                      </a:lnTo>
                      <a:lnTo>
                        <a:pt x="1850" y="4"/>
                      </a:lnTo>
                      <a:lnTo>
                        <a:pt x="1851" y="4"/>
                      </a:lnTo>
                      <a:lnTo>
                        <a:pt x="1853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4"/>
                      </a:lnTo>
                      <a:lnTo>
                        <a:pt x="1854" y="5"/>
                      </a:lnTo>
                      <a:lnTo>
                        <a:pt x="1855" y="5"/>
                      </a:lnTo>
                      <a:lnTo>
                        <a:pt x="1857" y="5"/>
                      </a:lnTo>
                      <a:lnTo>
                        <a:pt x="1857" y="4"/>
                      </a:lnTo>
                      <a:lnTo>
                        <a:pt x="1857" y="5"/>
                      </a:lnTo>
                      <a:lnTo>
                        <a:pt x="1858" y="5"/>
                      </a:lnTo>
                      <a:lnTo>
                        <a:pt x="1858" y="7"/>
                      </a:lnTo>
                      <a:lnTo>
                        <a:pt x="1858" y="7"/>
                      </a:lnTo>
                      <a:lnTo>
                        <a:pt x="1859" y="9"/>
                      </a:lnTo>
                      <a:lnTo>
                        <a:pt x="1863" y="8"/>
                      </a:lnTo>
                      <a:lnTo>
                        <a:pt x="1863" y="7"/>
                      </a:lnTo>
                      <a:lnTo>
                        <a:pt x="1865" y="7"/>
                      </a:lnTo>
                      <a:lnTo>
                        <a:pt x="1866" y="9"/>
                      </a:lnTo>
                      <a:lnTo>
                        <a:pt x="1867" y="9"/>
                      </a:lnTo>
                      <a:lnTo>
                        <a:pt x="1867" y="11"/>
                      </a:lnTo>
                      <a:lnTo>
                        <a:pt x="1871" y="9"/>
                      </a:lnTo>
                      <a:lnTo>
                        <a:pt x="1872" y="12"/>
                      </a:lnTo>
                      <a:lnTo>
                        <a:pt x="1872" y="12"/>
                      </a:lnTo>
                      <a:lnTo>
                        <a:pt x="1874" y="12"/>
                      </a:lnTo>
                      <a:lnTo>
                        <a:pt x="1876" y="11"/>
                      </a:lnTo>
                      <a:lnTo>
                        <a:pt x="1878" y="11"/>
                      </a:lnTo>
                      <a:lnTo>
                        <a:pt x="1878" y="12"/>
                      </a:lnTo>
                      <a:lnTo>
                        <a:pt x="1879" y="13"/>
                      </a:lnTo>
                      <a:lnTo>
                        <a:pt x="1880" y="12"/>
                      </a:lnTo>
                      <a:lnTo>
                        <a:pt x="1880" y="12"/>
                      </a:lnTo>
                      <a:lnTo>
                        <a:pt x="1882" y="11"/>
                      </a:lnTo>
                      <a:lnTo>
                        <a:pt x="1884" y="11"/>
                      </a:lnTo>
                      <a:lnTo>
                        <a:pt x="1887" y="13"/>
                      </a:lnTo>
                      <a:lnTo>
                        <a:pt x="1889" y="15"/>
                      </a:lnTo>
                      <a:lnTo>
                        <a:pt x="1889" y="13"/>
                      </a:lnTo>
                      <a:lnTo>
                        <a:pt x="1891" y="13"/>
                      </a:lnTo>
                      <a:lnTo>
                        <a:pt x="1892" y="12"/>
                      </a:lnTo>
                      <a:lnTo>
                        <a:pt x="1895" y="11"/>
                      </a:lnTo>
                      <a:lnTo>
                        <a:pt x="1895" y="12"/>
                      </a:lnTo>
                      <a:lnTo>
                        <a:pt x="1893" y="12"/>
                      </a:lnTo>
                      <a:lnTo>
                        <a:pt x="1895" y="15"/>
                      </a:lnTo>
                      <a:lnTo>
                        <a:pt x="1896" y="15"/>
                      </a:lnTo>
                      <a:lnTo>
                        <a:pt x="1896" y="17"/>
                      </a:lnTo>
                      <a:lnTo>
                        <a:pt x="1895" y="17"/>
                      </a:lnTo>
                      <a:lnTo>
                        <a:pt x="1893" y="19"/>
                      </a:lnTo>
                      <a:lnTo>
                        <a:pt x="1892" y="19"/>
                      </a:lnTo>
                      <a:lnTo>
                        <a:pt x="1891" y="20"/>
                      </a:lnTo>
                      <a:lnTo>
                        <a:pt x="1891" y="20"/>
                      </a:lnTo>
                      <a:lnTo>
                        <a:pt x="1891" y="21"/>
                      </a:lnTo>
                      <a:lnTo>
                        <a:pt x="1892" y="22"/>
                      </a:lnTo>
                      <a:lnTo>
                        <a:pt x="1892" y="24"/>
                      </a:lnTo>
                      <a:lnTo>
                        <a:pt x="1892" y="26"/>
                      </a:lnTo>
                      <a:lnTo>
                        <a:pt x="1891" y="26"/>
                      </a:lnTo>
                      <a:lnTo>
                        <a:pt x="1889" y="25"/>
                      </a:lnTo>
                      <a:lnTo>
                        <a:pt x="1888" y="25"/>
                      </a:lnTo>
                      <a:lnTo>
                        <a:pt x="1885" y="25"/>
                      </a:lnTo>
                      <a:lnTo>
                        <a:pt x="1885" y="28"/>
                      </a:lnTo>
                      <a:lnTo>
                        <a:pt x="1887" y="28"/>
                      </a:lnTo>
                      <a:lnTo>
                        <a:pt x="1885" y="34"/>
                      </a:lnTo>
                      <a:lnTo>
                        <a:pt x="1884" y="34"/>
                      </a:lnTo>
                      <a:lnTo>
                        <a:pt x="1884" y="37"/>
                      </a:lnTo>
                      <a:lnTo>
                        <a:pt x="1884" y="38"/>
                      </a:lnTo>
                      <a:lnTo>
                        <a:pt x="1884" y="41"/>
                      </a:lnTo>
                      <a:lnTo>
                        <a:pt x="1883" y="43"/>
                      </a:lnTo>
                      <a:lnTo>
                        <a:pt x="1884" y="43"/>
                      </a:lnTo>
                      <a:lnTo>
                        <a:pt x="1884" y="45"/>
                      </a:lnTo>
                      <a:lnTo>
                        <a:pt x="1885" y="45"/>
                      </a:lnTo>
                      <a:lnTo>
                        <a:pt x="1887" y="46"/>
                      </a:lnTo>
                      <a:lnTo>
                        <a:pt x="1889" y="46"/>
                      </a:lnTo>
                      <a:lnTo>
                        <a:pt x="1889" y="47"/>
                      </a:lnTo>
                      <a:lnTo>
                        <a:pt x="1891" y="47"/>
                      </a:lnTo>
                      <a:lnTo>
                        <a:pt x="1893" y="51"/>
                      </a:lnTo>
                      <a:lnTo>
                        <a:pt x="1896" y="51"/>
                      </a:lnTo>
                      <a:lnTo>
                        <a:pt x="1896" y="51"/>
                      </a:lnTo>
                      <a:lnTo>
                        <a:pt x="1899" y="51"/>
                      </a:lnTo>
                      <a:lnTo>
                        <a:pt x="1900" y="54"/>
                      </a:lnTo>
                      <a:lnTo>
                        <a:pt x="1905" y="55"/>
                      </a:lnTo>
                      <a:lnTo>
                        <a:pt x="1905" y="55"/>
                      </a:lnTo>
                      <a:lnTo>
                        <a:pt x="1906" y="57"/>
                      </a:lnTo>
                      <a:lnTo>
                        <a:pt x="1906" y="58"/>
                      </a:lnTo>
                      <a:lnTo>
                        <a:pt x="1908" y="59"/>
                      </a:lnTo>
                      <a:lnTo>
                        <a:pt x="1910" y="60"/>
                      </a:lnTo>
                      <a:lnTo>
                        <a:pt x="1912" y="62"/>
                      </a:lnTo>
                      <a:lnTo>
                        <a:pt x="1913" y="63"/>
                      </a:lnTo>
                      <a:lnTo>
                        <a:pt x="1917" y="64"/>
                      </a:lnTo>
                      <a:lnTo>
                        <a:pt x="1917" y="66"/>
                      </a:lnTo>
                      <a:lnTo>
                        <a:pt x="1918" y="66"/>
                      </a:lnTo>
                      <a:lnTo>
                        <a:pt x="1918" y="68"/>
                      </a:lnTo>
                      <a:lnTo>
                        <a:pt x="1920" y="68"/>
                      </a:lnTo>
                      <a:lnTo>
                        <a:pt x="1920" y="70"/>
                      </a:lnTo>
                      <a:lnTo>
                        <a:pt x="1921" y="72"/>
                      </a:lnTo>
                      <a:lnTo>
                        <a:pt x="1922" y="72"/>
                      </a:lnTo>
                      <a:lnTo>
                        <a:pt x="1926" y="71"/>
                      </a:lnTo>
                      <a:lnTo>
                        <a:pt x="1931" y="71"/>
                      </a:lnTo>
                      <a:lnTo>
                        <a:pt x="1931" y="66"/>
                      </a:lnTo>
                      <a:lnTo>
                        <a:pt x="1933" y="63"/>
                      </a:lnTo>
                      <a:lnTo>
                        <a:pt x="1934" y="62"/>
                      </a:lnTo>
                      <a:lnTo>
                        <a:pt x="1934" y="60"/>
                      </a:lnTo>
                      <a:lnTo>
                        <a:pt x="1933" y="59"/>
                      </a:lnTo>
                      <a:lnTo>
                        <a:pt x="1933" y="58"/>
                      </a:lnTo>
                      <a:lnTo>
                        <a:pt x="1934" y="58"/>
                      </a:lnTo>
                      <a:lnTo>
                        <a:pt x="1934" y="57"/>
                      </a:lnTo>
                      <a:lnTo>
                        <a:pt x="1935" y="55"/>
                      </a:lnTo>
                      <a:lnTo>
                        <a:pt x="1935" y="54"/>
                      </a:lnTo>
                      <a:lnTo>
                        <a:pt x="1935" y="54"/>
                      </a:lnTo>
                      <a:lnTo>
                        <a:pt x="1935" y="53"/>
                      </a:lnTo>
                      <a:lnTo>
                        <a:pt x="1937" y="53"/>
                      </a:lnTo>
                      <a:lnTo>
                        <a:pt x="1937" y="47"/>
                      </a:lnTo>
                      <a:lnTo>
                        <a:pt x="1938" y="46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5"/>
                      </a:lnTo>
                      <a:lnTo>
                        <a:pt x="1938" y="42"/>
                      </a:lnTo>
                      <a:lnTo>
                        <a:pt x="1937" y="42"/>
                      </a:lnTo>
                      <a:lnTo>
                        <a:pt x="1935" y="29"/>
                      </a:lnTo>
                      <a:lnTo>
                        <a:pt x="1937" y="29"/>
                      </a:lnTo>
                      <a:lnTo>
                        <a:pt x="1937" y="28"/>
                      </a:lnTo>
                      <a:lnTo>
                        <a:pt x="1937" y="28"/>
                      </a:lnTo>
                      <a:lnTo>
                        <a:pt x="1937" y="26"/>
                      </a:lnTo>
                      <a:lnTo>
                        <a:pt x="1938" y="26"/>
                      </a:lnTo>
                      <a:lnTo>
                        <a:pt x="1938" y="22"/>
                      </a:lnTo>
                      <a:lnTo>
                        <a:pt x="1938" y="22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8" y="16"/>
                      </a:lnTo>
                      <a:lnTo>
                        <a:pt x="1937" y="15"/>
                      </a:lnTo>
                      <a:lnTo>
                        <a:pt x="1938" y="15"/>
                      </a:lnTo>
                      <a:lnTo>
                        <a:pt x="1938" y="12"/>
                      </a:lnTo>
                      <a:lnTo>
                        <a:pt x="1939" y="11"/>
                      </a:lnTo>
                      <a:lnTo>
                        <a:pt x="1940" y="2"/>
                      </a:lnTo>
                      <a:lnTo>
                        <a:pt x="194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8" name="Freeform 20"/>
                <p:cNvSpPr>
                  <a:spLocks noEditPoints="1"/>
                </p:cNvSpPr>
                <p:nvPr/>
              </p:nvSpPr>
              <p:spPr bwMode="auto">
                <a:xfrm>
                  <a:off x="6378575" y="2881767"/>
                  <a:ext cx="1733550" cy="176213"/>
                </a:xfrm>
                <a:custGeom>
                  <a:avLst/>
                  <a:gdLst>
                    <a:gd name="T0" fmla="*/ 1084 w 1092"/>
                    <a:gd name="T1" fmla="*/ 105 h 111"/>
                    <a:gd name="T2" fmla="*/ 725 w 1092"/>
                    <a:gd name="T3" fmla="*/ 102 h 111"/>
                    <a:gd name="T4" fmla="*/ 1079 w 1092"/>
                    <a:gd name="T5" fmla="*/ 99 h 111"/>
                    <a:gd name="T6" fmla="*/ 1080 w 1092"/>
                    <a:gd name="T7" fmla="*/ 90 h 111"/>
                    <a:gd name="T8" fmla="*/ 778 w 1092"/>
                    <a:gd name="T9" fmla="*/ 88 h 111"/>
                    <a:gd name="T10" fmla="*/ 762 w 1092"/>
                    <a:gd name="T11" fmla="*/ 99 h 111"/>
                    <a:gd name="T12" fmla="*/ 738 w 1092"/>
                    <a:gd name="T13" fmla="*/ 109 h 111"/>
                    <a:gd name="T14" fmla="*/ 750 w 1092"/>
                    <a:gd name="T15" fmla="*/ 98 h 111"/>
                    <a:gd name="T16" fmla="*/ 754 w 1092"/>
                    <a:gd name="T17" fmla="*/ 85 h 111"/>
                    <a:gd name="T18" fmla="*/ 748 w 1092"/>
                    <a:gd name="T19" fmla="*/ 85 h 111"/>
                    <a:gd name="T20" fmla="*/ 740 w 1092"/>
                    <a:gd name="T21" fmla="*/ 84 h 111"/>
                    <a:gd name="T22" fmla="*/ 723 w 1092"/>
                    <a:gd name="T23" fmla="*/ 88 h 111"/>
                    <a:gd name="T24" fmla="*/ 708 w 1092"/>
                    <a:gd name="T25" fmla="*/ 89 h 111"/>
                    <a:gd name="T26" fmla="*/ 699 w 1092"/>
                    <a:gd name="T27" fmla="*/ 86 h 111"/>
                    <a:gd name="T28" fmla="*/ 1050 w 1092"/>
                    <a:gd name="T29" fmla="*/ 80 h 111"/>
                    <a:gd name="T30" fmla="*/ 772 w 1092"/>
                    <a:gd name="T31" fmla="*/ 78 h 111"/>
                    <a:gd name="T32" fmla="*/ 676 w 1092"/>
                    <a:gd name="T33" fmla="*/ 84 h 111"/>
                    <a:gd name="T34" fmla="*/ 1064 w 1092"/>
                    <a:gd name="T35" fmla="*/ 78 h 111"/>
                    <a:gd name="T36" fmla="*/ 1058 w 1092"/>
                    <a:gd name="T37" fmla="*/ 75 h 111"/>
                    <a:gd name="T38" fmla="*/ 880 w 1092"/>
                    <a:gd name="T39" fmla="*/ 69 h 111"/>
                    <a:gd name="T40" fmla="*/ 657 w 1092"/>
                    <a:gd name="T41" fmla="*/ 59 h 111"/>
                    <a:gd name="T42" fmla="*/ 3 w 1092"/>
                    <a:gd name="T43" fmla="*/ 58 h 111"/>
                    <a:gd name="T44" fmla="*/ 848 w 1092"/>
                    <a:gd name="T45" fmla="*/ 56 h 111"/>
                    <a:gd name="T46" fmla="*/ 842 w 1092"/>
                    <a:gd name="T47" fmla="*/ 67 h 111"/>
                    <a:gd name="T48" fmla="*/ 962 w 1092"/>
                    <a:gd name="T49" fmla="*/ 52 h 111"/>
                    <a:gd name="T50" fmla="*/ 615 w 1092"/>
                    <a:gd name="T51" fmla="*/ 54 h 111"/>
                    <a:gd name="T52" fmla="*/ 643 w 1092"/>
                    <a:gd name="T53" fmla="*/ 56 h 111"/>
                    <a:gd name="T54" fmla="*/ 662 w 1092"/>
                    <a:gd name="T55" fmla="*/ 69 h 111"/>
                    <a:gd name="T56" fmla="*/ 665 w 1092"/>
                    <a:gd name="T57" fmla="*/ 81 h 111"/>
                    <a:gd name="T58" fmla="*/ 647 w 1092"/>
                    <a:gd name="T59" fmla="*/ 76 h 111"/>
                    <a:gd name="T60" fmla="*/ 622 w 1092"/>
                    <a:gd name="T61" fmla="*/ 71 h 111"/>
                    <a:gd name="T62" fmla="*/ 596 w 1092"/>
                    <a:gd name="T63" fmla="*/ 63 h 111"/>
                    <a:gd name="T64" fmla="*/ 1028 w 1092"/>
                    <a:gd name="T65" fmla="*/ 54 h 111"/>
                    <a:gd name="T66" fmla="*/ 1022 w 1092"/>
                    <a:gd name="T67" fmla="*/ 55 h 111"/>
                    <a:gd name="T68" fmla="*/ 742 w 1092"/>
                    <a:gd name="T69" fmla="*/ 48 h 111"/>
                    <a:gd name="T70" fmla="*/ 1003 w 1092"/>
                    <a:gd name="T71" fmla="*/ 39 h 111"/>
                    <a:gd name="T72" fmla="*/ 987 w 1092"/>
                    <a:gd name="T73" fmla="*/ 59 h 111"/>
                    <a:gd name="T74" fmla="*/ 978 w 1092"/>
                    <a:gd name="T75" fmla="*/ 55 h 111"/>
                    <a:gd name="T76" fmla="*/ 994 w 1092"/>
                    <a:gd name="T77" fmla="*/ 48 h 111"/>
                    <a:gd name="T78" fmla="*/ 835 w 1092"/>
                    <a:gd name="T79" fmla="*/ 1 h 111"/>
                    <a:gd name="T80" fmla="*/ 844 w 1092"/>
                    <a:gd name="T81" fmla="*/ 20 h 111"/>
                    <a:gd name="T82" fmla="*/ 857 w 1092"/>
                    <a:gd name="T83" fmla="*/ 25 h 111"/>
                    <a:gd name="T84" fmla="*/ 880 w 1092"/>
                    <a:gd name="T85" fmla="*/ 14 h 111"/>
                    <a:gd name="T86" fmla="*/ 905 w 1092"/>
                    <a:gd name="T87" fmla="*/ 22 h 111"/>
                    <a:gd name="T88" fmla="*/ 932 w 1092"/>
                    <a:gd name="T89" fmla="*/ 35 h 111"/>
                    <a:gd name="T90" fmla="*/ 954 w 1092"/>
                    <a:gd name="T91" fmla="*/ 55 h 111"/>
                    <a:gd name="T92" fmla="*/ 958 w 1092"/>
                    <a:gd name="T93" fmla="*/ 67 h 111"/>
                    <a:gd name="T94" fmla="*/ 966 w 1092"/>
                    <a:gd name="T95" fmla="*/ 81 h 111"/>
                    <a:gd name="T96" fmla="*/ 986 w 1092"/>
                    <a:gd name="T97" fmla="*/ 105 h 111"/>
                    <a:gd name="T98" fmla="*/ 966 w 1092"/>
                    <a:gd name="T99" fmla="*/ 102 h 111"/>
                    <a:gd name="T100" fmla="*/ 943 w 1092"/>
                    <a:gd name="T101" fmla="*/ 80 h 111"/>
                    <a:gd name="T102" fmla="*/ 926 w 1092"/>
                    <a:gd name="T103" fmla="*/ 84 h 111"/>
                    <a:gd name="T104" fmla="*/ 902 w 1092"/>
                    <a:gd name="T105" fmla="*/ 89 h 111"/>
                    <a:gd name="T106" fmla="*/ 875 w 1092"/>
                    <a:gd name="T107" fmla="*/ 78 h 111"/>
                    <a:gd name="T108" fmla="*/ 882 w 1092"/>
                    <a:gd name="T109" fmla="*/ 68 h 111"/>
                    <a:gd name="T110" fmla="*/ 871 w 1092"/>
                    <a:gd name="T111" fmla="*/ 46 h 111"/>
                    <a:gd name="T112" fmla="*/ 840 w 1092"/>
                    <a:gd name="T113" fmla="*/ 31 h 111"/>
                    <a:gd name="T114" fmla="*/ 827 w 1092"/>
                    <a:gd name="T115" fmla="*/ 27 h 111"/>
                    <a:gd name="T116" fmla="*/ 833 w 1092"/>
                    <a:gd name="T117" fmla="*/ 16 h 111"/>
                    <a:gd name="T118" fmla="*/ 816 w 1092"/>
                    <a:gd name="T119" fmla="*/ 1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092" h="111">
                      <a:moveTo>
                        <a:pt x="1084" y="105"/>
                      </a:moveTo>
                      <a:lnTo>
                        <a:pt x="1087" y="105"/>
                      </a:lnTo>
                      <a:lnTo>
                        <a:pt x="1088" y="106"/>
                      </a:lnTo>
                      <a:lnTo>
                        <a:pt x="1089" y="107"/>
                      </a:lnTo>
                      <a:lnTo>
                        <a:pt x="1091" y="109"/>
                      </a:lnTo>
                      <a:lnTo>
                        <a:pt x="1091" y="110"/>
                      </a:lnTo>
                      <a:lnTo>
                        <a:pt x="1092" y="111"/>
                      </a:lnTo>
                      <a:lnTo>
                        <a:pt x="1089" y="111"/>
                      </a:lnTo>
                      <a:lnTo>
                        <a:pt x="1088" y="110"/>
                      </a:lnTo>
                      <a:lnTo>
                        <a:pt x="1085" y="109"/>
                      </a:lnTo>
                      <a:lnTo>
                        <a:pt x="1084" y="107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close/>
                      <a:moveTo>
                        <a:pt x="992" y="101"/>
                      </a:moveTo>
                      <a:lnTo>
                        <a:pt x="992" y="101"/>
                      </a:lnTo>
                      <a:lnTo>
                        <a:pt x="992" y="101"/>
                      </a:lnTo>
                      <a:lnTo>
                        <a:pt x="992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2"/>
                      </a:lnTo>
                      <a:lnTo>
                        <a:pt x="991" y="101"/>
                      </a:lnTo>
                      <a:lnTo>
                        <a:pt x="991" y="101"/>
                      </a:lnTo>
                      <a:lnTo>
                        <a:pt x="992" y="101"/>
                      </a:lnTo>
                      <a:lnTo>
                        <a:pt x="992" y="101"/>
                      </a:lnTo>
                      <a:close/>
                      <a:moveTo>
                        <a:pt x="712" y="97"/>
                      </a:moveTo>
                      <a:lnTo>
                        <a:pt x="715" y="97"/>
                      </a:lnTo>
                      <a:lnTo>
                        <a:pt x="719" y="98"/>
                      </a:lnTo>
                      <a:lnTo>
                        <a:pt x="719" y="99"/>
                      </a:lnTo>
                      <a:lnTo>
                        <a:pt x="723" y="99"/>
                      </a:lnTo>
                      <a:lnTo>
                        <a:pt x="723" y="101"/>
                      </a:lnTo>
                      <a:lnTo>
                        <a:pt x="725" y="102"/>
                      </a:lnTo>
                      <a:lnTo>
                        <a:pt x="724" y="102"/>
                      </a:lnTo>
                      <a:lnTo>
                        <a:pt x="724" y="105"/>
                      </a:lnTo>
                      <a:lnTo>
                        <a:pt x="717" y="105"/>
                      </a:lnTo>
                      <a:lnTo>
                        <a:pt x="716" y="103"/>
                      </a:lnTo>
                      <a:lnTo>
                        <a:pt x="712" y="101"/>
                      </a:lnTo>
                      <a:lnTo>
                        <a:pt x="708" y="99"/>
                      </a:lnTo>
                      <a:lnTo>
                        <a:pt x="710" y="97"/>
                      </a:lnTo>
                      <a:lnTo>
                        <a:pt x="712" y="97"/>
                      </a:lnTo>
                      <a:close/>
                      <a:moveTo>
                        <a:pt x="1068" y="94"/>
                      </a:moveTo>
                      <a:lnTo>
                        <a:pt x="1070" y="94"/>
                      </a:lnTo>
                      <a:lnTo>
                        <a:pt x="1071" y="96"/>
                      </a:lnTo>
                      <a:lnTo>
                        <a:pt x="1071" y="96"/>
                      </a:lnTo>
                      <a:lnTo>
                        <a:pt x="1075" y="96"/>
                      </a:lnTo>
                      <a:lnTo>
                        <a:pt x="1075" y="97"/>
                      </a:lnTo>
                      <a:lnTo>
                        <a:pt x="1077" y="97"/>
                      </a:lnTo>
                      <a:lnTo>
                        <a:pt x="1077" y="98"/>
                      </a:lnTo>
                      <a:lnTo>
                        <a:pt x="1079" y="98"/>
                      </a:lnTo>
                      <a:lnTo>
                        <a:pt x="1079" y="99"/>
                      </a:lnTo>
                      <a:lnTo>
                        <a:pt x="1076" y="99"/>
                      </a:lnTo>
                      <a:lnTo>
                        <a:pt x="1073" y="99"/>
                      </a:lnTo>
                      <a:lnTo>
                        <a:pt x="1072" y="99"/>
                      </a:lnTo>
                      <a:lnTo>
                        <a:pt x="1070" y="99"/>
                      </a:lnTo>
                      <a:lnTo>
                        <a:pt x="1068" y="98"/>
                      </a:lnTo>
                      <a:lnTo>
                        <a:pt x="1068" y="97"/>
                      </a:lnTo>
                      <a:lnTo>
                        <a:pt x="1067" y="96"/>
                      </a:lnTo>
                      <a:lnTo>
                        <a:pt x="1068" y="96"/>
                      </a:lnTo>
                      <a:lnTo>
                        <a:pt x="1068" y="94"/>
                      </a:lnTo>
                      <a:close/>
                      <a:moveTo>
                        <a:pt x="987" y="94"/>
                      </a:moveTo>
                      <a:lnTo>
                        <a:pt x="990" y="96"/>
                      </a:lnTo>
                      <a:lnTo>
                        <a:pt x="990" y="97"/>
                      </a:lnTo>
                      <a:lnTo>
                        <a:pt x="987" y="97"/>
                      </a:lnTo>
                      <a:lnTo>
                        <a:pt x="987" y="94"/>
                      </a:lnTo>
                      <a:close/>
                      <a:moveTo>
                        <a:pt x="1077" y="86"/>
                      </a:moveTo>
                      <a:lnTo>
                        <a:pt x="1079" y="86"/>
                      </a:lnTo>
                      <a:lnTo>
                        <a:pt x="1080" y="88"/>
                      </a:lnTo>
                      <a:lnTo>
                        <a:pt x="1080" y="90"/>
                      </a:lnTo>
                      <a:lnTo>
                        <a:pt x="1081" y="90"/>
                      </a:lnTo>
                      <a:lnTo>
                        <a:pt x="1081" y="92"/>
                      </a:lnTo>
                      <a:lnTo>
                        <a:pt x="1083" y="93"/>
                      </a:lnTo>
                      <a:lnTo>
                        <a:pt x="1083" y="93"/>
                      </a:lnTo>
                      <a:lnTo>
                        <a:pt x="1083" y="96"/>
                      </a:lnTo>
                      <a:lnTo>
                        <a:pt x="1084" y="96"/>
                      </a:lnTo>
                      <a:lnTo>
                        <a:pt x="1084" y="96"/>
                      </a:lnTo>
                      <a:lnTo>
                        <a:pt x="1081" y="96"/>
                      </a:lnTo>
                      <a:lnTo>
                        <a:pt x="1080" y="94"/>
                      </a:lnTo>
                      <a:lnTo>
                        <a:pt x="1080" y="94"/>
                      </a:lnTo>
                      <a:lnTo>
                        <a:pt x="1080" y="93"/>
                      </a:lnTo>
                      <a:lnTo>
                        <a:pt x="1079" y="93"/>
                      </a:lnTo>
                      <a:lnTo>
                        <a:pt x="1079" y="89"/>
                      </a:lnTo>
                      <a:lnTo>
                        <a:pt x="1077" y="89"/>
                      </a:lnTo>
                      <a:lnTo>
                        <a:pt x="1077" y="86"/>
                      </a:lnTo>
                      <a:close/>
                      <a:moveTo>
                        <a:pt x="780" y="85"/>
                      </a:moveTo>
                      <a:lnTo>
                        <a:pt x="780" y="86"/>
                      </a:lnTo>
                      <a:lnTo>
                        <a:pt x="778" y="88"/>
                      </a:lnTo>
                      <a:lnTo>
                        <a:pt x="776" y="88"/>
                      </a:lnTo>
                      <a:lnTo>
                        <a:pt x="775" y="89"/>
                      </a:lnTo>
                      <a:lnTo>
                        <a:pt x="775" y="90"/>
                      </a:lnTo>
                      <a:lnTo>
                        <a:pt x="772" y="90"/>
                      </a:lnTo>
                      <a:lnTo>
                        <a:pt x="772" y="92"/>
                      </a:lnTo>
                      <a:lnTo>
                        <a:pt x="771" y="92"/>
                      </a:lnTo>
                      <a:lnTo>
                        <a:pt x="770" y="93"/>
                      </a:lnTo>
                      <a:lnTo>
                        <a:pt x="770" y="93"/>
                      </a:lnTo>
                      <a:lnTo>
                        <a:pt x="767" y="94"/>
                      </a:lnTo>
                      <a:lnTo>
                        <a:pt x="766" y="94"/>
                      </a:lnTo>
                      <a:lnTo>
                        <a:pt x="766" y="96"/>
                      </a:lnTo>
                      <a:lnTo>
                        <a:pt x="766" y="97"/>
                      </a:lnTo>
                      <a:lnTo>
                        <a:pt x="765" y="97"/>
                      </a:lnTo>
                      <a:lnTo>
                        <a:pt x="763" y="97"/>
                      </a:lnTo>
                      <a:lnTo>
                        <a:pt x="763" y="97"/>
                      </a:lnTo>
                      <a:lnTo>
                        <a:pt x="762" y="97"/>
                      </a:lnTo>
                      <a:lnTo>
                        <a:pt x="762" y="98"/>
                      </a:lnTo>
                      <a:lnTo>
                        <a:pt x="762" y="99"/>
                      </a:lnTo>
                      <a:lnTo>
                        <a:pt x="761" y="101"/>
                      </a:lnTo>
                      <a:lnTo>
                        <a:pt x="759" y="101"/>
                      </a:lnTo>
                      <a:lnTo>
                        <a:pt x="758" y="102"/>
                      </a:lnTo>
                      <a:lnTo>
                        <a:pt x="754" y="102"/>
                      </a:lnTo>
                      <a:lnTo>
                        <a:pt x="754" y="103"/>
                      </a:lnTo>
                      <a:lnTo>
                        <a:pt x="750" y="103"/>
                      </a:lnTo>
                      <a:lnTo>
                        <a:pt x="749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8" y="106"/>
                      </a:lnTo>
                      <a:lnTo>
                        <a:pt x="746" y="107"/>
                      </a:lnTo>
                      <a:lnTo>
                        <a:pt x="746" y="107"/>
                      </a:lnTo>
                      <a:lnTo>
                        <a:pt x="746" y="109"/>
                      </a:lnTo>
                      <a:lnTo>
                        <a:pt x="744" y="109"/>
                      </a:lnTo>
                      <a:lnTo>
                        <a:pt x="742" y="110"/>
                      </a:lnTo>
                      <a:lnTo>
                        <a:pt x="740" y="110"/>
                      </a:lnTo>
                      <a:lnTo>
                        <a:pt x="740" y="109"/>
                      </a:lnTo>
                      <a:lnTo>
                        <a:pt x="738" y="109"/>
                      </a:lnTo>
                      <a:lnTo>
                        <a:pt x="738" y="109"/>
                      </a:lnTo>
                      <a:lnTo>
                        <a:pt x="740" y="109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0" y="106"/>
                      </a:lnTo>
                      <a:lnTo>
                        <a:pt x="741" y="105"/>
                      </a:lnTo>
                      <a:lnTo>
                        <a:pt x="742" y="106"/>
                      </a:lnTo>
                      <a:lnTo>
                        <a:pt x="744" y="106"/>
                      </a:lnTo>
                      <a:lnTo>
                        <a:pt x="745" y="105"/>
                      </a:lnTo>
                      <a:lnTo>
                        <a:pt x="746" y="105"/>
                      </a:lnTo>
                      <a:lnTo>
                        <a:pt x="748" y="103"/>
                      </a:lnTo>
                      <a:lnTo>
                        <a:pt x="748" y="103"/>
                      </a:lnTo>
                      <a:lnTo>
                        <a:pt x="746" y="99"/>
                      </a:lnTo>
                      <a:lnTo>
                        <a:pt x="748" y="99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49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0" y="98"/>
                      </a:lnTo>
                      <a:lnTo>
                        <a:pt x="753" y="97"/>
                      </a:lnTo>
                      <a:lnTo>
                        <a:pt x="754" y="96"/>
                      </a:lnTo>
                      <a:lnTo>
                        <a:pt x="755" y="93"/>
                      </a:lnTo>
                      <a:lnTo>
                        <a:pt x="758" y="93"/>
                      </a:lnTo>
                      <a:lnTo>
                        <a:pt x="759" y="89"/>
                      </a:lnTo>
                      <a:lnTo>
                        <a:pt x="765" y="88"/>
                      </a:lnTo>
                      <a:lnTo>
                        <a:pt x="765" y="88"/>
                      </a:lnTo>
                      <a:lnTo>
                        <a:pt x="768" y="88"/>
                      </a:lnTo>
                      <a:lnTo>
                        <a:pt x="770" y="86"/>
                      </a:lnTo>
                      <a:lnTo>
                        <a:pt x="775" y="86"/>
                      </a:lnTo>
                      <a:lnTo>
                        <a:pt x="775" y="85"/>
                      </a:lnTo>
                      <a:lnTo>
                        <a:pt x="780" y="85"/>
                      </a:lnTo>
                      <a:close/>
                      <a:moveTo>
                        <a:pt x="753" y="85"/>
                      </a:move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5"/>
                      </a:lnTo>
                      <a:lnTo>
                        <a:pt x="754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6"/>
                      </a:lnTo>
                      <a:lnTo>
                        <a:pt x="753" y="85"/>
                      </a:lnTo>
                      <a:close/>
                      <a:moveTo>
                        <a:pt x="748" y="85"/>
                      </a:move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9" y="86"/>
                      </a:lnTo>
                      <a:lnTo>
                        <a:pt x="749" y="85"/>
                      </a:lnTo>
                      <a:lnTo>
                        <a:pt x="749" y="85"/>
                      </a:lnTo>
                      <a:lnTo>
                        <a:pt x="748" y="85"/>
                      </a:lnTo>
                      <a:close/>
                      <a:moveTo>
                        <a:pt x="757" y="84"/>
                      </a:moveTo>
                      <a:lnTo>
                        <a:pt x="757" y="84"/>
                      </a:lnTo>
                      <a:lnTo>
                        <a:pt x="758" y="84"/>
                      </a:lnTo>
                      <a:lnTo>
                        <a:pt x="759" y="84"/>
                      </a:lnTo>
                      <a:lnTo>
                        <a:pt x="761" y="84"/>
                      </a:lnTo>
                      <a:lnTo>
                        <a:pt x="761" y="85"/>
                      </a:lnTo>
                      <a:lnTo>
                        <a:pt x="757" y="85"/>
                      </a:lnTo>
                      <a:lnTo>
                        <a:pt x="757" y="84"/>
                      </a:lnTo>
                      <a:close/>
                      <a:moveTo>
                        <a:pt x="719" y="82"/>
                      </a:moveTo>
                      <a:lnTo>
                        <a:pt x="727" y="84"/>
                      </a:lnTo>
                      <a:lnTo>
                        <a:pt x="727" y="84"/>
                      </a:lnTo>
                      <a:lnTo>
                        <a:pt x="729" y="84"/>
                      </a:lnTo>
                      <a:lnTo>
                        <a:pt x="729" y="84"/>
                      </a:lnTo>
                      <a:lnTo>
                        <a:pt x="734" y="84"/>
                      </a:lnTo>
                      <a:lnTo>
                        <a:pt x="734" y="85"/>
                      </a:lnTo>
                      <a:lnTo>
                        <a:pt x="736" y="85"/>
                      </a:lnTo>
                      <a:lnTo>
                        <a:pt x="737" y="85"/>
                      </a:lnTo>
                      <a:lnTo>
                        <a:pt x="740" y="84"/>
                      </a:lnTo>
                      <a:lnTo>
                        <a:pt x="742" y="84"/>
                      </a:lnTo>
                      <a:lnTo>
                        <a:pt x="744" y="85"/>
                      </a:lnTo>
                      <a:lnTo>
                        <a:pt x="744" y="85"/>
                      </a:lnTo>
                      <a:lnTo>
                        <a:pt x="744" y="86"/>
                      </a:lnTo>
                      <a:lnTo>
                        <a:pt x="742" y="86"/>
                      </a:lnTo>
                      <a:lnTo>
                        <a:pt x="742" y="89"/>
                      </a:lnTo>
                      <a:lnTo>
                        <a:pt x="742" y="89"/>
                      </a:lnTo>
                      <a:lnTo>
                        <a:pt x="741" y="86"/>
                      </a:lnTo>
                      <a:lnTo>
                        <a:pt x="736" y="88"/>
                      </a:lnTo>
                      <a:lnTo>
                        <a:pt x="736" y="89"/>
                      </a:lnTo>
                      <a:lnTo>
                        <a:pt x="732" y="89"/>
                      </a:lnTo>
                      <a:lnTo>
                        <a:pt x="732" y="90"/>
                      </a:lnTo>
                      <a:lnTo>
                        <a:pt x="731" y="90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9" y="89"/>
                      </a:lnTo>
                      <a:lnTo>
                        <a:pt x="723" y="89"/>
                      </a:lnTo>
                      <a:lnTo>
                        <a:pt x="723" y="88"/>
                      </a:lnTo>
                      <a:lnTo>
                        <a:pt x="715" y="88"/>
                      </a:lnTo>
                      <a:lnTo>
                        <a:pt x="715" y="84"/>
                      </a:lnTo>
                      <a:lnTo>
                        <a:pt x="719" y="84"/>
                      </a:lnTo>
                      <a:lnTo>
                        <a:pt x="719" y="82"/>
                      </a:lnTo>
                      <a:close/>
                      <a:moveTo>
                        <a:pt x="788" y="82"/>
                      </a:moveTo>
                      <a:lnTo>
                        <a:pt x="789" y="82"/>
                      </a:lnTo>
                      <a:lnTo>
                        <a:pt x="789" y="84"/>
                      </a:lnTo>
                      <a:lnTo>
                        <a:pt x="788" y="84"/>
                      </a:lnTo>
                      <a:lnTo>
                        <a:pt x="788" y="82"/>
                      </a:lnTo>
                      <a:close/>
                      <a:moveTo>
                        <a:pt x="698" y="81"/>
                      </a:moveTo>
                      <a:lnTo>
                        <a:pt x="699" y="81"/>
                      </a:lnTo>
                      <a:lnTo>
                        <a:pt x="700" y="82"/>
                      </a:lnTo>
                      <a:lnTo>
                        <a:pt x="702" y="84"/>
                      </a:lnTo>
                      <a:lnTo>
                        <a:pt x="707" y="85"/>
                      </a:lnTo>
                      <a:lnTo>
                        <a:pt x="708" y="86"/>
                      </a:lnTo>
                      <a:lnTo>
                        <a:pt x="708" y="86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8" y="89"/>
                      </a:lnTo>
                      <a:lnTo>
                        <a:pt x="704" y="89"/>
                      </a:lnTo>
                      <a:lnTo>
                        <a:pt x="703" y="89"/>
                      </a:lnTo>
                      <a:lnTo>
                        <a:pt x="702" y="89"/>
                      </a:lnTo>
                      <a:lnTo>
                        <a:pt x="702" y="90"/>
                      </a:lnTo>
                      <a:lnTo>
                        <a:pt x="696" y="90"/>
                      </a:lnTo>
                      <a:lnTo>
                        <a:pt x="696" y="90"/>
                      </a:lnTo>
                      <a:lnTo>
                        <a:pt x="695" y="90"/>
                      </a:lnTo>
                      <a:lnTo>
                        <a:pt x="695" y="92"/>
                      </a:lnTo>
                      <a:lnTo>
                        <a:pt x="693" y="90"/>
                      </a:lnTo>
                      <a:lnTo>
                        <a:pt x="693" y="90"/>
                      </a:lnTo>
                      <a:lnTo>
                        <a:pt x="689" y="90"/>
                      </a:lnTo>
                      <a:lnTo>
                        <a:pt x="689" y="85"/>
                      </a:lnTo>
                      <a:lnTo>
                        <a:pt x="691" y="85"/>
                      </a:lnTo>
                      <a:lnTo>
                        <a:pt x="691" y="84"/>
                      </a:lnTo>
                      <a:lnTo>
                        <a:pt x="691" y="84"/>
                      </a:lnTo>
                      <a:lnTo>
                        <a:pt x="693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6"/>
                      </a:lnTo>
                      <a:lnTo>
                        <a:pt x="699" y="84"/>
                      </a:lnTo>
                      <a:lnTo>
                        <a:pt x="696" y="84"/>
                      </a:lnTo>
                      <a:lnTo>
                        <a:pt x="696" y="82"/>
                      </a:lnTo>
                      <a:lnTo>
                        <a:pt x="698" y="81"/>
                      </a:lnTo>
                      <a:close/>
                      <a:moveTo>
                        <a:pt x="685" y="80"/>
                      </a:moveTo>
                      <a:lnTo>
                        <a:pt x="687" y="80"/>
                      </a:lnTo>
                      <a:lnTo>
                        <a:pt x="687" y="81"/>
                      </a:lnTo>
                      <a:lnTo>
                        <a:pt x="689" y="81"/>
                      </a:lnTo>
                      <a:lnTo>
                        <a:pt x="687" y="82"/>
                      </a:lnTo>
                      <a:lnTo>
                        <a:pt x="687" y="86"/>
                      </a:lnTo>
                      <a:lnTo>
                        <a:pt x="686" y="86"/>
                      </a:lnTo>
                      <a:lnTo>
                        <a:pt x="685" y="86"/>
                      </a:lnTo>
                      <a:lnTo>
                        <a:pt x="685" y="86"/>
                      </a:lnTo>
                      <a:lnTo>
                        <a:pt x="682" y="86"/>
                      </a:lnTo>
                      <a:lnTo>
                        <a:pt x="685" y="80"/>
                      </a:lnTo>
                      <a:close/>
                      <a:moveTo>
                        <a:pt x="1050" y="80"/>
                      </a:moveTo>
                      <a:lnTo>
                        <a:pt x="1050" y="80"/>
                      </a:lnTo>
                      <a:lnTo>
                        <a:pt x="1051" y="81"/>
                      </a:lnTo>
                      <a:lnTo>
                        <a:pt x="1051" y="84"/>
                      </a:lnTo>
                      <a:lnTo>
                        <a:pt x="1053" y="86"/>
                      </a:lnTo>
                      <a:lnTo>
                        <a:pt x="1050" y="85"/>
                      </a:lnTo>
                      <a:lnTo>
                        <a:pt x="1049" y="85"/>
                      </a:lnTo>
                      <a:lnTo>
                        <a:pt x="1049" y="85"/>
                      </a:lnTo>
                      <a:lnTo>
                        <a:pt x="1049" y="84"/>
                      </a:lnTo>
                      <a:lnTo>
                        <a:pt x="1047" y="84"/>
                      </a:lnTo>
                      <a:lnTo>
                        <a:pt x="1046" y="84"/>
                      </a:lnTo>
                      <a:lnTo>
                        <a:pt x="1047" y="81"/>
                      </a:lnTo>
                      <a:lnTo>
                        <a:pt x="1049" y="80"/>
                      </a:lnTo>
                      <a:lnTo>
                        <a:pt x="1050" y="80"/>
                      </a:lnTo>
                      <a:close/>
                      <a:moveTo>
                        <a:pt x="768" y="78"/>
                      </a:moveTo>
                      <a:lnTo>
                        <a:pt x="771" y="78"/>
                      </a:lnTo>
                      <a:lnTo>
                        <a:pt x="771" y="78"/>
                      </a:lnTo>
                      <a:lnTo>
                        <a:pt x="772" y="78"/>
                      </a:lnTo>
                      <a:lnTo>
                        <a:pt x="772" y="78"/>
                      </a:lnTo>
                      <a:lnTo>
                        <a:pt x="776" y="78"/>
                      </a:lnTo>
                      <a:lnTo>
                        <a:pt x="776" y="81"/>
                      </a:lnTo>
                      <a:lnTo>
                        <a:pt x="768" y="81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lnTo>
                        <a:pt x="768" y="78"/>
                      </a:lnTo>
                      <a:close/>
                      <a:moveTo>
                        <a:pt x="672" y="76"/>
                      </a:moveTo>
                      <a:lnTo>
                        <a:pt x="673" y="76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4" y="77"/>
                      </a:lnTo>
                      <a:lnTo>
                        <a:pt x="676" y="77"/>
                      </a:lnTo>
                      <a:lnTo>
                        <a:pt x="677" y="77"/>
                      </a:lnTo>
                      <a:lnTo>
                        <a:pt x="678" y="77"/>
                      </a:lnTo>
                      <a:lnTo>
                        <a:pt x="678" y="80"/>
                      </a:lnTo>
                      <a:lnTo>
                        <a:pt x="677" y="81"/>
                      </a:lnTo>
                      <a:lnTo>
                        <a:pt x="677" y="82"/>
                      </a:lnTo>
                      <a:lnTo>
                        <a:pt x="676" y="84"/>
                      </a:lnTo>
                      <a:lnTo>
                        <a:pt x="676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4"/>
                      </a:lnTo>
                      <a:lnTo>
                        <a:pt x="674" y="82"/>
                      </a:lnTo>
                      <a:lnTo>
                        <a:pt x="674" y="82"/>
                      </a:lnTo>
                      <a:lnTo>
                        <a:pt x="674" y="81"/>
                      </a:lnTo>
                      <a:lnTo>
                        <a:pt x="674" y="80"/>
                      </a:lnTo>
                      <a:lnTo>
                        <a:pt x="672" y="80"/>
                      </a:lnTo>
                      <a:lnTo>
                        <a:pt x="672" y="78"/>
                      </a:lnTo>
                      <a:lnTo>
                        <a:pt x="672" y="77"/>
                      </a:lnTo>
                      <a:lnTo>
                        <a:pt x="672" y="76"/>
                      </a:lnTo>
                      <a:close/>
                      <a:moveTo>
                        <a:pt x="1058" y="75"/>
                      </a:moveTo>
                      <a:lnTo>
                        <a:pt x="1060" y="76"/>
                      </a:lnTo>
                      <a:lnTo>
                        <a:pt x="1060" y="77"/>
                      </a:lnTo>
                      <a:lnTo>
                        <a:pt x="1064" y="77"/>
                      </a:lnTo>
                      <a:lnTo>
                        <a:pt x="1064" y="77"/>
                      </a:lnTo>
                      <a:lnTo>
                        <a:pt x="1064" y="78"/>
                      </a:lnTo>
                      <a:lnTo>
                        <a:pt x="1066" y="80"/>
                      </a:lnTo>
                      <a:lnTo>
                        <a:pt x="1068" y="82"/>
                      </a:lnTo>
                      <a:lnTo>
                        <a:pt x="1068" y="82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8" y="84"/>
                      </a:lnTo>
                      <a:lnTo>
                        <a:pt x="1064" y="82"/>
                      </a:lnTo>
                      <a:lnTo>
                        <a:pt x="1064" y="81"/>
                      </a:lnTo>
                      <a:lnTo>
                        <a:pt x="1062" y="81"/>
                      </a:lnTo>
                      <a:lnTo>
                        <a:pt x="1062" y="80"/>
                      </a:lnTo>
                      <a:lnTo>
                        <a:pt x="1060" y="80"/>
                      </a:lnTo>
                      <a:lnTo>
                        <a:pt x="1060" y="80"/>
                      </a:lnTo>
                      <a:lnTo>
                        <a:pt x="1059" y="78"/>
                      </a:lnTo>
                      <a:lnTo>
                        <a:pt x="1059" y="78"/>
                      </a:lnTo>
                      <a:lnTo>
                        <a:pt x="1059" y="77"/>
                      </a:lnTo>
                      <a:lnTo>
                        <a:pt x="1058" y="77"/>
                      </a:lnTo>
                      <a:lnTo>
                        <a:pt x="1058" y="76"/>
                      </a:lnTo>
                      <a:lnTo>
                        <a:pt x="1058" y="75"/>
                      </a:lnTo>
                      <a:close/>
                      <a:moveTo>
                        <a:pt x="817" y="73"/>
                      </a:moveTo>
                      <a:lnTo>
                        <a:pt x="817" y="76"/>
                      </a:lnTo>
                      <a:lnTo>
                        <a:pt x="816" y="77"/>
                      </a:lnTo>
                      <a:lnTo>
                        <a:pt x="814" y="81"/>
                      </a:lnTo>
                      <a:lnTo>
                        <a:pt x="813" y="81"/>
                      </a:lnTo>
                      <a:lnTo>
                        <a:pt x="813" y="80"/>
                      </a:lnTo>
                      <a:lnTo>
                        <a:pt x="813" y="80"/>
                      </a:lnTo>
                      <a:lnTo>
                        <a:pt x="813" y="77"/>
                      </a:lnTo>
                      <a:lnTo>
                        <a:pt x="814" y="77"/>
                      </a:lnTo>
                      <a:lnTo>
                        <a:pt x="814" y="75"/>
                      </a:lnTo>
                      <a:lnTo>
                        <a:pt x="816" y="73"/>
                      </a:lnTo>
                      <a:lnTo>
                        <a:pt x="817" y="73"/>
                      </a:lnTo>
                      <a:close/>
                      <a:moveTo>
                        <a:pt x="881" y="69"/>
                      </a:moveTo>
                      <a:lnTo>
                        <a:pt x="881" y="72"/>
                      </a:lnTo>
                      <a:lnTo>
                        <a:pt x="878" y="72"/>
                      </a:lnTo>
                      <a:lnTo>
                        <a:pt x="878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0" y="69"/>
                      </a:lnTo>
                      <a:lnTo>
                        <a:pt x="881" y="69"/>
                      </a:lnTo>
                      <a:close/>
                      <a:moveTo>
                        <a:pt x="1041" y="67"/>
                      </a:moveTo>
                      <a:lnTo>
                        <a:pt x="1042" y="67"/>
                      </a:lnTo>
                      <a:lnTo>
                        <a:pt x="1043" y="68"/>
                      </a:lnTo>
                      <a:lnTo>
                        <a:pt x="1043" y="69"/>
                      </a:lnTo>
                      <a:lnTo>
                        <a:pt x="1045" y="71"/>
                      </a:lnTo>
                      <a:lnTo>
                        <a:pt x="1046" y="71"/>
                      </a:lnTo>
                      <a:lnTo>
                        <a:pt x="1047" y="72"/>
                      </a:lnTo>
                      <a:lnTo>
                        <a:pt x="1049" y="73"/>
                      </a:lnTo>
                      <a:lnTo>
                        <a:pt x="1045" y="73"/>
                      </a:lnTo>
                      <a:lnTo>
                        <a:pt x="1045" y="73"/>
                      </a:lnTo>
                      <a:lnTo>
                        <a:pt x="1043" y="73"/>
                      </a:lnTo>
                      <a:lnTo>
                        <a:pt x="1043" y="73"/>
                      </a:lnTo>
                      <a:lnTo>
                        <a:pt x="1042" y="71"/>
                      </a:lnTo>
                      <a:lnTo>
                        <a:pt x="1041" y="69"/>
                      </a:lnTo>
                      <a:lnTo>
                        <a:pt x="1041" y="67"/>
                      </a:lnTo>
                      <a:close/>
                      <a:moveTo>
                        <a:pt x="657" y="59"/>
                      </a:moveTo>
                      <a:lnTo>
                        <a:pt x="660" y="59"/>
                      </a:lnTo>
                      <a:lnTo>
                        <a:pt x="660" y="60"/>
                      </a:lnTo>
                      <a:lnTo>
                        <a:pt x="664" y="60"/>
                      </a:lnTo>
                      <a:lnTo>
                        <a:pt x="665" y="60"/>
                      </a:lnTo>
                      <a:lnTo>
                        <a:pt x="665" y="61"/>
                      </a:lnTo>
                      <a:lnTo>
                        <a:pt x="664" y="61"/>
                      </a:lnTo>
                      <a:lnTo>
                        <a:pt x="662" y="63"/>
                      </a:lnTo>
                      <a:lnTo>
                        <a:pt x="660" y="63"/>
                      </a:lnTo>
                      <a:lnTo>
                        <a:pt x="657" y="63"/>
                      </a:lnTo>
                      <a:lnTo>
                        <a:pt x="657" y="61"/>
                      </a:lnTo>
                      <a:lnTo>
                        <a:pt x="657" y="61"/>
                      </a:lnTo>
                      <a:lnTo>
                        <a:pt x="656" y="61"/>
                      </a:lnTo>
                      <a:lnTo>
                        <a:pt x="656" y="60"/>
                      </a:lnTo>
                      <a:lnTo>
                        <a:pt x="657" y="60"/>
                      </a:lnTo>
                      <a:lnTo>
                        <a:pt x="657" y="59"/>
                      </a:lnTo>
                      <a:close/>
                      <a:moveTo>
                        <a:pt x="0" y="55"/>
                      </a:moveTo>
                      <a:lnTo>
                        <a:pt x="1" y="56"/>
                      </a:lnTo>
                      <a:lnTo>
                        <a:pt x="3" y="58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59"/>
                      </a:lnTo>
                      <a:lnTo>
                        <a:pt x="3" y="60"/>
                      </a:lnTo>
                      <a:lnTo>
                        <a:pt x="3" y="60"/>
                      </a:lnTo>
                      <a:lnTo>
                        <a:pt x="1" y="60"/>
                      </a:lnTo>
                      <a:lnTo>
                        <a:pt x="0" y="60"/>
                      </a:lnTo>
                      <a:lnTo>
                        <a:pt x="0" y="59"/>
                      </a:lnTo>
                      <a:lnTo>
                        <a:pt x="0" y="58"/>
                      </a:lnTo>
                      <a:lnTo>
                        <a:pt x="0" y="58"/>
                      </a:lnTo>
                      <a:lnTo>
                        <a:pt x="0" y="56"/>
                      </a:lnTo>
                      <a:lnTo>
                        <a:pt x="0" y="56"/>
                      </a:lnTo>
                      <a:lnTo>
                        <a:pt x="0" y="55"/>
                      </a:lnTo>
                      <a:close/>
                      <a:moveTo>
                        <a:pt x="846" y="54"/>
                      </a:moveTo>
                      <a:lnTo>
                        <a:pt x="847" y="55"/>
                      </a:lnTo>
                      <a:lnTo>
                        <a:pt x="847" y="55"/>
                      </a:lnTo>
                      <a:lnTo>
                        <a:pt x="848" y="56"/>
                      </a:lnTo>
                      <a:lnTo>
                        <a:pt x="848" y="56"/>
                      </a:lnTo>
                      <a:lnTo>
                        <a:pt x="848" y="58"/>
                      </a:lnTo>
                      <a:lnTo>
                        <a:pt x="848" y="59"/>
                      </a:lnTo>
                      <a:lnTo>
                        <a:pt x="847" y="59"/>
                      </a:lnTo>
                      <a:lnTo>
                        <a:pt x="847" y="60"/>
                      </a:lnTo>
                      <a:lnTo>
                        <a:pt x="848" y="60"/>
                      </a:lnTo>
                      <a:lnTo>
                        <a:pt x="848" y="63"/>
                      </a:lnTo>
                      <a:lnTo>
                        <a:pt x="847" y="63"/>
                      </a:lnTo>
                      <a:lnTo>
                        <a:pt x="847" y="64"/>
                      </a:lnTo>
                      <a:lnTo>
                        <a:pt x="844" y="64"/>
                      </a:lnTo>
                      <a:lnTo>
                        <a:pt x="846" y="65"/>
                      </a:lnTo>
                      <a:lnTo>
                        <a:pt x="844" y="65"/>
                      </a:lnTo>
                      <a:lnTo>
                        <a:pt x="844" y="65"/>
                      </a:lnTo>
                      <a:lnTo>
                        <a:pt x="843" y="64"/>
                      </a:lnTo>
                      <a:lnTo>
                        <a:pt x="843" y="65"/>
                      </a:lnTo>
                      <a:lnTo>
                        <a:pt x="844" y="65"/>
                      </a:lnTo>
                      <a:lnTo>
                        <a:pt x="844" y="69"/>
                      </a:lnTo>
                      <a:lnTo>
                        <a:pt x="843" y="69"/>
                      </a:lnTo>
                      <a:lnTo>
                        <a:pt x="842" y="67"/>
                      </a:lnTo>
                      <a:lnTo>
                        <a:pt x="842" y="65"/>
                      </a:lnTo>
                      <a:lnTo>
                        <a:pt x="840" y="64"/>
                      </a:lnTo>
                      <a:lnTo>
                        <a:pt x="843" y="63"/>
                      </a:lnTo>
                      <a:lnTo>
                        <a:pt x="844" y="59"/>
                      </a:lnTo>
                      <a:lnTo>
                        <a:pt x="844" y="59"/>
                      </a:lnTo>
                      <a:lnTo>
                        <a:pt x="843" y="58"/>
                      </a:lnTo>
                      <a:lnTo>
                        <a:pt x="843" y="58"/>
                      </a:lnTo>
                      <a:lnTo>
                        <a:pt x="844" y="58"/>
                      </a:lnTo>
                      <a:lnTo>
                        <a:pt x="844" y="56"/>
                      </a:lnTo>
                      <a:lnTo>
                        <a:pt x="842" y="55"/>
                      </a:lnTo>
                      <a:lnTo>
                        <a:pt x="842" y="55"/>
                      </a:lnTo>
                      <a:lnTo>
                        <a:pt x="843" y="54"/>
                      </a:lnTo>
                      <a:lnTo>
                        <a:pt x="846" y="54"/>
                      </a:lnTo>
                      <a:close/>
                      <a:moveTo>
                        <a:pt x="962" y="52"/>
                      </a:moveTo>
                      <a:lnTo>
                        <a:pt x="965" y="52"/>
                      </a:lnTo>
                      <a:lnTo>
                        <a:pt x="964" y="54"/>
                      </a:lnTo>
                      <a:lnTo>
                        <a:pt x="962" y="54"/>
                      </a:lnTo>
                      <a:lnTo>
                        <a:pt x="962" y="52"/>
                      </a:lnTo>
                      <a:close/>
                      <a:moveTo>
                        <a:pt x="733" y="51"/>
                      </a:moveTo>
                      <a:lnTo>
                        <a:pt x="734" y="51"/>
                      </a:lnTo>
                      <a:lnTo>
                        <a:pt x="734" y="51"/>
                      </a:lnTo>
                      <a:lnTo>
                        <a:pt x="734" y="52"/>
                      </a:lnTo>
                      <a:lnTo>
                        <a:pt x="733" y="52"/>
                      </a:lnTo>
                      <a:lnTo>
                        <a:pt x="733" y="51"/>
                      </a:lnTo>
                      <a:close/>
                      <a:moveTo>
                        <a:pt x="601" y="50"/>
                      </a:moveTo>
                      <a:lnTo>
                        <a:pt x="607" y="51"/>
                      </a:lnTo>
                      <a:lnTo>
                        <a:pt x="607" y="52"/>
                      </a:lnTo>
                      <a:lnTo>
                        <a:pt x="609" y="52"/>
                      </a:lnTo>
                      <a:lnTo>
                        <a:pt x="609" y="52"/>
                      </a:lnTo>
                      <a:lnTo>
                        <a:pt x="609" y="51"/>
                      </a:lnTo>
                      <a:lnTo>
                        <a:pt x="610" y="51"/>
                      </a:lnTo>
                      <a:lnTo>
                        <a:pt x="613" y="51"/>
                      </a:lnTo>
                      <a:lnTo>
                        <a:pt x="614" y="52"/>
                      </a:lnTo>
                      <a:lnTo>
                        <a:pt x="614" y="52"/>
                      </a:lnTo>
                      <a:lnTo>
                        <a:pt x="615" y="52"/>
                      </a:lnTo>
                      <a:lnTo>
                        <a:pt x="615" y="54"/>
                      </a:lnTo>
                      <a:lnTo>
                        <a:pt x="615" y="54"/>
                      </a:lnTo>
                      <a:lnTo>
                        <a:pt x="615" y="55"/>
                      </a:lnTo>
                      <a:lnTo>
                        <a:pt x="617" y="55"/>
                      </a:lnTo>
                      <a:lnTo>
                        <a:pt x="618" y="56"/>
                      </a:lnTo>
                      <a:lnTo>
                        <a:pt x="621" y="56"/>
                      </a:lnTo>
                      <a:lnTo>
                        <a:pt x="622" y="56"/>
                      </a:lnTo>
                      <a:lnTo>
                        <a:pt x="622" y="58"/>
                      </a:lnTo>
                      <a:lnTo>
                        <a:pt x="624" y="58"/>
                      </a:lnTo>
                      <a:lnTo>
                        <a:pt x="624" y="58"/>
                      </a:lnTo>
                      <a:lnTo>
                        <a:pt x="634" y="58"/>
                      </a:lnTo>
                      <a:lnTo>
                        <a:pt x="635" y="56"/>
                      </a:lnTo>
                      <a:lnTo>
                        <a:pt x="635" y="55"/>
                      </a:lnTo>
                      <a:lnTo>
                        <a:pt x="638" y="55"/>
                      </a:lnTo>
                      <a:lnTo>
                        <a:pt x="639" y="56"/>
                      </a:lnTo>
                      <a:lnTo>
                        <a:pt x="639" y="56"/>
                      </a:lnTo>
                      <a:lnTo>
                        <a:pt x="640" y="56"/>
                      </a:lnTo>
                      <a:lnTo>
                        <a:pt x="641" y="56"/>
                      </a:lnTo>
                      <a:lnTo>
                        <a:pt x="643" y="56"/>
                      </a:lnTo>
                      <a:lnTo>
                        <a:pt x="643" y="56"/>
                      </a:lnTo>
                      <a:lnTo>
                        <a:pt x="647" y="58"/>
                      </a:lnTo>
                      <a:lnTo>
                        <a:pt x="648" y="59"/>
                      </a:lnTo>
                      <a:lnTo>
                        <a:pt x="649" y="59"/>
                      </a:lnTo>
                      <a:lnTo>
                        <a:pt x="651" y="58"/>
                      </a:lnTo>
                      <a:lnTo>
                        <a:pt x="653" y="58"/>
                      </a:lnTo>
                      <a:lnTo>
                        <a:pt x="653" y="61"/>
                      </a:lnTo>
                      <a:lnTo>
                        <a:pt x="655" y="63"/>
                      </a:lnTo>
                      <a:lnTo>
                        <a:pt x="655" y="64"/>
                      </a:lnTo>
                      <a:lnTo>
                        <a:pt x="655" y="64"/>
                      </a:lnTo>
                      <a:lnTo>
                        <a:pt x="653" y="64"/>
                      </a:lnTo>
                      <a:lnTo>
                        <a:pt x="653" y="67"/>
                      </a:lnTo>
                      <a:lnTo>
                        <a:pt x="655" y="68"/>
                      </a:lnTo>
                      <a:lnTo>
                        <a:pt x="659" y="69"/>
                      </a:lnTo>
                      <a:lnTo>
                        <a:pt x="659" y="68"/>
                      </a:lnTo>
                      <a:lnTo>
                        <a:pt x="661" y="68"/>
                      </a:lnTo>
                      <a:lnTo>
                        <a:pt x="661" y="69"/>
                      </a:lnTo>
                      <a:lnTo>
                        <a:pt x="662" y="69"/>
                      </a:lnTo>
                      <a:lnTo>
                        <a:pt x="662" y="68"/>
                      </a:lnTo>
                      <a:lnTo>
                        <a:pt x="665" y="68"/>
                      </a:lnTo>
                      <a:lnTo>
                        <a:pt x="665" y="69"/>
                      </a:lnTo>
                      <a:lnTo>
                        <a:pt x="668" y="69"/>
                      </a:lnTo>
                      <a:lnTo>
                        <a:pt x="669" y="71"/>
                      </a:lnTo>
                      <a:lnTo>
                        <a:pt x="669" y="73"/>
                      </a:lnTo>
                      <a:lnTo>
                        <a:pt x="668" y="75"/>
                      </a:lnTo>
                      <a:lnTo>
                        <a:pt x="668" y="76"/>
                      </a:lnTo>
                      <a:lnTo>
                        <a:pt x="669" y="77"/>
                      </a:lnTo>
                      <a:lnTo>
                        <a:pt x="669" y="77"/>
                      </a:lnTo>
                      <a:lnTo>
                        <a:pt x="669" y="80"/>
                      </a:lnTo>
                      <a:lnTo>
                        <a:pt x="670" y="80"/>
                      </a:lnTo>
                      <a:lnTo>
                        <a:pt x="672" y="82"/>
                      </a:lnTo>
                      <a:lnTo>
                        <a:pt x="670" y="82"/>
                      </a:lnTo>
                      <a:lnTo>
                        <a:pt x="670" y="82"/>
                      </a:lnTo>
                      <a:lnTo>
                        <a:pt x="669" y="82"/>
                      </a:lnTo>
                      <a:lnTo>
                        <a:pt x="668" y="81"/>
                      </a:lnTo>
                      <a:lnTo>
                        <a:pt x="665" y="81"/>
                      </a:lnTo>
                      <a:lnTo>
                        <a:pt x="665" y="80"/>
                      </a:lnTo>
                      <a:lnTo>
                        <a:pt x="661" y="80"/>
                      </a:lnTo>
                      <a:lnTo>
                        <a:pt x="661" y="78"/>
                      </a:lnTo>
                      <a:lnTo>
                        <a:pt x="661" y="77"/>
                      </a:lnTo>
                      <a:lnTo>
                        <a:pt x="660" y="77"/>
                      </a:lnTo>
                      <a:lnTo>
                        <a:pt x="659" y="77"/>
                      </a:lnTo>
                      <a:lnTo>
                        <a:pt x="657" y="76"/>
                      </a:lnTo>
                      <a:lnTo>
                        <a:pt x="657" y="76"/>
                      </a:lnTo>
                      <a:lnTo>
                        <a:pt x="656" y="76"/>
                      </a:lnTo>
                      <a:lnTo>
                        <a:pt x="655" y="77"/>
                      </a:lnTo>
                      <a:lnTo>
                        <a:pt x="653" y="77"/>
                      </a:lnTo>
                      <a:lnTo>
                        <a:pt x="653" y="77"/>
                      </a:lnTo>
                      <a:lnTo>
                        <a:pt x="652" y="77"/>
                      </a:lnTo>
                      <a:lnTo>
                        <a:pt x="652" y="77"/>
                      </a:lnTo>
                      <a:lnTo>
                        <a:pt x="649" y="77"/>
                      </a:lnTo>
                      <a:lnTo>
                        <a:pt x="649" y="76"/>
                      </a:lnTo>
                      <a:lnTo>
                        <a:pt x="647" y="76"/>
                      </a:lnTo>
                      <a:lnTo>
                        <a:pt x="647" y="76"/>
                      </a:lnTo>
                      <a:lnTo>
                        <a:pt x="645" y="76"/>
                      </a:lnTo>
                      <a:lnTo>
                        <a:pt x="645" y="75"/>
                      </a:lnTo>
                      <a:lnTo>
                        <a:pt x="640" y="76"/>
                      </a:lnTo>
                      <a:lnTo>
                        <a:pt x="640" y="75"/>
                      </a:lnTo>
                      <a:lnTo>
                        <a:pt x="638" y="75"/>
                      </a:lnTo>
                      <a:lnTo>
                        <a:pt x="638" y="75"/>
                      </a:lnTo>
                      <a:lnTo>
                        <a:pt x="636" y="75"/>
                      </a:lnTo>
                      <a:lnTo>
                        <a:pt x="636" y="73"/>
                      </a:lnTo>
                      <a:lnTo>
                        <a:pt x="634" y="73"/>
                      </a:lnTo>
                      <a:lnTo>
                        <a:pt x="634" y="73"/>
                      </a:lnTo>
                      <a:lnTo>
                        <a:pt x="632" y="73"/>
                      </a:lnTo>
                      <a:lnTo>
                        <a:pt x="632" y="72"/>
                      </a:lnTo>
                      <a:lnTo>
                        <a:pt x="626" y="71"/>
                      </a:lnTo>
                      <a:lnTo>
                        <a:pt x="626" y="71"/>
                      </a:lnTo>
                      <a:lnTo>
                        <a:pt x="623" y="71"/>
                      </a:lnTo>
                      <a:lnTo>
                        <a:pt x="623" y="69"/>
                      </a:lnTo>
                      <a:lnTo>
                        <a:pt x="622" y="71"/>
                      </a:lnTo>
                      <a:lnTo>
                        <a:pt x="622" y="71"/>
                      </a:lnTo>
                      <a:lnTo>
                        <a:pt x="614" y="71"/>
                      </a:lnTo>
                      <a:lnTo>
                        <a:pt x="614" y="71"/>
                      </a:lnTo>
                      <a:lnTo>
                        <a:pt x="609" y="71"/>
                      </a:lnTo>
                      <a:lnTo>
                        <a:pt x="607" y="69"/>
                      </a:lnTo>
                      <a:lnTo>
                        <a:pt x="607" y="69"/>
                      </a:lnTo>
                      <a:lnTo>
                        <a:pt x="607" y="68"/>
                      </a:lnTo>
                      <a:lnTo>
                        <a:pt x="605" y="68"/>
                      </a:lnTo>
                      <a:lnTo>
                        <a:pt x="605" y="67"/>
                      </a:lnTo>
                      <a:lnTo>
                        <a:pt x="601" y="67"/>
                      </a:lnTo>
                      <a:lnTo>
                        <a:pt x="601" y="67"/>
                      </a:lnTo>
                      <a:lnTo>
                        <a:pt x="600" y="67"/>
                      </a:lnTo>
                      <a:lnTo>
                        <a:pt x="600" y="65"/>
                      </a:lnTo>
                      <a:lnTo>
                        <a:pt x="598" y="65"/>
                      </a:lnTo>
                      <a:lnTo>
                        <a:pt x="597" y="65"/>
                      </a:lnTo>
                      <a:lnTo>
                        <a:pt x="596" y="65"/>
                      </a:lnTo>
                      <a:lnTo>
                        <a:pt x="594" y="65"/>
                      </a:lnTo>
                      <a:lnTo>
                        <a:pt x="594" y="64"/>
                      </a:lnTo>
                      <a:lnTo>
                        <a:pt x="596" y="63"/>
                      </a:lnTo>
                      <a:lnTo>
                        <a:pt x="596" y="63"/>
                      </a:lnTo>
                      <a:lnTo>
                        <a:pt x="589" y="61"/>
                      </a:lnTo>
                      <a:lnTo>
                        <a:pt x="589" y="61"/>
                      </a:lnTo>
                      <a:lnTo>
                        <a:pt x="587" y="61"/>
                      </a:lnTo>
                      <a:lnTo>
                        <a:pt x="585" y="60"/>
                      </a:lnTo>
                      <a:lnTo>
                        <a:pt x="588" y="59"/>
                      </a:lnTo>
                      <a:lnTo>
                        <a:pt x="589" y="56"/>
                      </a:lnTo>
                      <a:lnTo>
                        <a:pt x="590" y="54"/>
                      </a:lnTo>
                      <a:lnTo>
                        <a:pt x="590" y="51"/>
                      </a:lnTo>
                      <a:lnTo>
                        <a:pt x="601" y="51"/>
                      </a:lnTo>
                      <a:lnTo>
                        <a:pt x="601" y="50"/>
                      </a:lnTo>
                      <a:close/>
                      <a:moveTo>
                        <a:pt x="1021" y="47"/>
                      </a:moveTo>
                      <a:lnTo>
                        <a:pt x="1024" y="47"/>
                      </a:lnTo>
                      <a:lnTo>
                        <a:pt x="1024" y="51"/>
                      </a:lnTo>
                      <a:lnTo>
                        <a:pt x="1025" y="52"/>
                      </a:lnTo>
                      <a:lnTo>
                        <a:pt x="1026" y="52"/>
                      </a:lnTo>
                      <a:lnTo>
                        <a:pt x="1026" y="54"/>
                      </a:lnTo>
                      <a:lnTo>
                        <a:pt x="1028" y="54"/>
                      </a:lnTo>
                      <a:lnTo>
                        <a:pt x="1028" y="56"/>
                      </a:lnTo>
                      <a:lnTo>
                        <a:pt x="1032" y="59"/>
                      </a:lnTo>
                      <a:lnTo>
                        <a:pt x="1032" y="60"/>
                      </a:lnTo>
                      <a:lnTo>
                        <a:pt x="1033" y="60"/>
                      </a:lnTo>
                      <a:lnTo>
                        <a:pt x="1037" y="65"/>
                      </a:lnTo>
                      <a:lnTo>
                        <a:pt x="1036" y="65"/>
                      </a:lnTo>
                      <a:lnTo>
                        <a:pt x="1034" y="68"/>
                      </a:lnTo>
                      <a:lnTo>
                        <a:pt x="1032" y="68"/>
                      </a:lnTo>
                      <a:lnTo>
                        <a:pt x="1032" y="67"/>
                      </a:lnTo>
                      <a:lnTo>
                        <a:pt x="1029" y="67"/>
                      </a:lnTo>
                      <a:lnTo>
                        <a:pt x="1029" y="67"/>
                      </a:lnTo>
                      <a:lnTo>
                        <a:pt x="1028" y="65"/>
                      </a:lnTo>
                      <a:lnTo>
                        <a:pt x="1026" y="64"/>
                      </a:lnTo>
                      <a:lnTo>
                        <a:pt x="1025" y="61"/>
                      </a:lnTo>
                      <a:lnTo>
                        <a:pt x="1025" y="61"/>
                      </a:lnTo>
                      <a:lnTo>
                        <a:pt x="1024" y="58"/>
                      </a:lnTo>
                      <a:lnTo>
                        <a:pt x="1022" y="58"/>
                      </a:lnTo>
                      <a:lnTo>
                        <a:pt x="1022" y="55"/>
                      </a:lnTo>
                      <a:lnTo>
                        <a:pt x="1021" y="55"/>
                      </a:lnTo>
                      <a:lnTo>
                        <a:pt x="1022" y="51"/>
                      </a:lnTo>
                      <a:lnTo>
                        <a:pt x="1021" y="51"/>
                      </a:lnTo>
                      <a:lnTo>
                        <a:pt x="1021" y="47"/>
                      </a:lnTo>
                      <a:close/>
                      <a:moveTo>
                        <a:pt x="748" y="41"/>
                      </a:moveTo>
                      <a:lnTo>
                        <a:pt x="748" y="41"/>
                      </a:lnTo>
                      <a:lnTo>
                        <a:pt x="748" y="41"/>
                      </a:lnTo>
                      <a:lnTo>
                        <a:pt x="748" y="43"/>
                      </a:lnTo>
                      <a:lnTo>
                        <a:pt x="746" y="44"/>
                      </a:lnTo>
                      <a:lnTo>
                        <a:pt x="746" y="46"/>
                      </a:lnTo>
                      <a:lnTo>
                        <a:pt x="748" y="47"/>
                      </a:lnTo>
                      <a:lnTo>
                        <a:pt x="749" y="48"/>
                      </a:lnTo>
                      <a:lnTo>
                        <a:pt x="748" y="48"/>
                      </a:lnTo>
                      <a:lnTo>
                        <a:pt x="748" y="50"/>
                      </a:lnTo>
                      <a:lnTo>
                        <a:pt x="746" y="51"/>
                      </a:lnTo>
                      <a:lnTo>
                        <a:pt x="745" y="52"/>
                      </a:lnTo>
                      <a:lnTo>
                        <a:pt x="744" y="52"/>
                      </a:lnTo>
                      <a:lnTo>
                        <a:pt x="742" y="48"/>
                      </a:lnTo>
                      <a:lnTo>
                        <a:pt x="741" y="48"/>
                      </a:lnTo>
                      <a:lnTo>
                        <a:pt x="741" y="48"/>
                      </a:lnTo>
                      <a:lnTo>
                        <a:pt x="740" y="48"/>
                      </a:lnTo>
                      <a:lnTo>
                        <a:pt x="740" y="46"/>
                      </a:lnTo>
                      <a:lnTo>
                        <a:pt x="741" y="46"/>
                      </a:lnTo>
                      <a:lnTo>
                        <a:pt x="741" y="44"/>
                      </a:lnTo>
                      <a:lnTo>
                        <a:pt x="741" y="44"/>
                      </a:lnTo>
                      <a:lnTo>
                        <a:pt x="741" y="43"/>
                      </a:lnTo>
                      <a:lnTo>
                        <a:pt x="742" y="43"/>
                      </a:lnTo>
                      <a:lnTo>
                        <a:pt x="742" y="43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6"/>
                      </a:lnTo>
                      <a:lnTo>
                        <a:pt x="744" y="44"/>
                      </a:lnTo>
                      <a:lnTo>
                        <a:pt x="745" y="44"/>
                      </a:lnTo>
                      <a:lnTo>
                        <a:pt x="745" y="41"/>
                      </a:lnTo>
                      <a:lnTo>
                        <a:pt x="748" y="41"/>
                      </a:lnTo>
                      <a:close/>
                      <a:moveTo>
                        <a:pt x="1003" y="39"/>
                      </a:moveTo>
                      <a:lnTo>
                        <a:pt x="1003" y="42"/>
                      </a:lnTo>
                      <a:lnTo>
                        <a:pt x="1004" y="42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4"/>
                      </a:lnTo>
                      <a:lnTo>
                        <a:pt x="1004" y="46"/>
                      </a:lnTo>
                      <a:lnTo>
                        <a:pt x="1001" y="47"/>
                      </a:lnTo>
                      <a:lnTo>
                        <a:pt x="1003" y="48"/>
                      </a:lnTo>
                      <a:lnTo>
                        <a:pt x="1003" y="50"/>
                      </a:lnTo>
                      <a:lnTo>
                        <a:pt x="1001" y="50"/>
                      </a:lnTo>
                      <a:lnTo>
                        <a:pt x="1001" y="51"/>
                      </a:lnTo>
                      <a:lnTo>
                        <a:pt x="998" y="51"/>
                      </a:lnTo>
                      <a:lnTo>
                        <a:pt x="996" y="54"/>
                      </a:lnTo>
                      <a:lnTo>
                        <a:pt x="996" y="55"/>
                      </a:lnTo>
                      <a:lnTo>
                        <a:pt x="994" y="56"/>
                      </a:lnTo>
                      <a:lnTo>
                        <a:pt x="992" y="58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7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4" y="59"/>
                      </a:lnTo>
                      <a:lnTo>
                        <a:pt x="982" y="59"/>
                      </a:lnTo>
                      <a:lnTo>
                        <a:pt x="978" y="59"/>
                      </a:lnTo>
                      <a:lnTo>
                        <a:pt x="975" y="59"/>
                      </a:lnTo>
                      <a:lnTo>
                        <a:pt x="975" y="58"/>
                      </a:lnTo>
                      <a:lnTo>
                        <a:pt x="973" y="56"/>
                      </a:lnTo>
                      <a:lnTo>
                        <a:pt x="970" y="55"/>
                      </a:lnTo>
                      <a:lnTo>
                        <a:pt x="973" y="54"/>
                      </a:lnTo>
                      <a:lnTo>
                        <a:pt x="974" y="54"/>
                      </a:lnTo>
                      <a:lnTo>
                        <a:pt x="975" y="54"/>
                      </a:lnTo>
                      <a:lnTo>
                        <a:pt x="975" y="54"/>
                      </a:lnTo>
                      <a:lnTo>
                        <a:pt x="977" y="55"/>
                      </a:lnTo>
                      <a:lnTo>
                        <a:pt x="978" y="55"/>
                      </a:lnTo>
                      <a:lnTo>
                        <a:pt x="979" y="55"/>
                      </a:lnTo>
                      <a:lnTo>
                        <a:pt x="979" y="54"/>
                      </a:lnTo>
                      <a:lnTo>
                        <a:pt x="981" y="54"/>
                      </a:lnTo>
                      <a:lnTo>
                        <a:pt x="983" y="54"/>
                      </a:lnTo>
                      <a:lnTo>
                        <a:pt x="983" y="51"/>
                      </a:lnTo>
                      <a:lnTo>
                        <a:pt x="984" y="48"/>
                      </a:lnTo>
                      <a:lnTo>
                        <a:pt x="986" y="48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0"/>
                      </a:lnTo>
                      <a:lnTo>
                        <a:pt x="986" y="51"/>
                      </a:lnTo>
                      <a:lnTo>
                        <a:pt x="987" y="52"/>
                      </a:lnTo>
                      <a:lnTo>
                        <a:pt x="990" y="52"/>
                      </a:lnTo>
                      <a:lnTo>
                        <a:pt x="990" y="51"/>
                      </a:lnTo>
                      <a:lnTo>
                        <a:pt x="992" y="51"/>
                      </a:lnTo>
                      <a:lnTo>
                        <a:pt x="994" y="51"/>
                      </a:lnTo>
                      <a:lnTo>
                        <a:pt x="994" y="50"/>
                      </a:lnTo>
                      <a:lnTo>
                        <a:pt x="994" y="48"/>
                      </a:lnTo>
                      <a:lnTo>
                        <a:pt x="995" y="48"/>
                      </a:lnTo>
                      <a:lnTo>
                        <a:pt x="995" y="46"/>
                      </a:lnTo>
                      <a:lnTo>
                        <a:pt x="996" y="46"/>
                      </a:lnTo>
                      <a:lnTo>
                        <a:pt x="996" y="46"/>
                      </a:lnTo>
                      <a:lnTo>
                        <a:pt x="998" y="46"/>
                      </a:lnTo>
                      <a:lnTo>
                        <a:pt x="998" y="44"/>
                      </a:lnTo>
                      <a:lnTo>
                        <a:pt x="998" y="44"/>
                      </a:lnTo>
                      <a:lnTo>
                        <a:pt x="999" y="43"/>
                      </a:lnTo>
                      <a:lnTo>
                        <a:pt x="998" y="43"/>
                      </a:lnTo>
                      <a:lnTo>
                        <a:pt x="998" y="41"/>
                      </a:lnTo>
                      <a:lnTo>
                        <a:pt x="999" y="41"/>
                      </a:lnTo>
                      <a:lnTo>
                        <a:pt x="1000" y="41"/>
                      </a:lnTo>
                      <a:lnTo>
                        <a:pt x="1001" y="41"/>
                      </a:lnTo>
                      <a:lnTo>
                        <a:pt x="1003" y="39"/>
                      </a:lnTo>
                      <a:close/>
                      <a:moveTo>
                        <a:pt x="827" y="0"/>
                      </a:moveTo>
                      <a:lnTo>
                        <a:pt x="829" y="1"/>
                      </a:lnTo>
                      <a:lnTo>
                        <a:pt x="835" y="3"/>
                      </a:lnTo>
                      <a:lnTo>
                        <a:pt x="835" y="1"/>
                      </a:lnTo>
                      <a:lnTo>
                        <a:pt x="837" y="1"/>
                      </a:lnTo>
                      <a:lnTo>
                        <a:pt x="837" y="3"/>
                      </a:lnTo>
                      <a:lnTo>
                        <a:pt x="840" y="1"/>
                      </a:lnTo>
                      <a:lnTo>
                        <a:pt x="840" y="3"/>
                      </a:lnTo>
                      <a:lnTo>
                        <a:pt x="842" y="3"/>
                      </a:lnTo>
                      <a:lnTo>
                        <a:pt x="843" y="8"/>
                      </a:lnTo>
                      <a:lnTo>
                        <a:pt x="843" y="8"/>
                      </a:lnTo>
                      <a:lnTo>
                        <a:pt x="843" y="9"/>
                      </a:lnTo>
                      <a:lnTo>
                        <a:pt x="842" y="9"/>
                      </a:lnTo>
                      <a:lnTo>
                        <a:pt x="842" y="16"/>
                      </a:lnTo>
                      <a:lnTo>
                        <a:pt x="843" y="17"/>
                      </a:lnTo>
                      <a:lnTo>
                        <a:pt x="843" y="20"/>
                      </a:lnTo>
                      <a:lnTo>
                        <a:pt x="843" y="22"/>
                      </a:lnTo>
                      <a:lnTo>
                        <a:pt x="844" y="22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1"/>
                      </a:lnTo>
                      <a:lnTo>
                        <a:pt x="844" y="20"/>
                      </a:lnTo>
                      <a:lnTo>
                        <a:pt x="847" y="21"/>
                      </a:lnTo>
                      <a:lnTo>
                        <a:pt x="847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48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5"/>
                      </a:lnTo>
                      <a:lnTo>
                        <a:pt x="850" y="27"/>
                      </a:lnTo>
                      <a:lnTo>
                        <a:pt x="852" y="29"/>
                      </a:lnTo>
                      <a:lnTo>
                        <a:pt x="852" y="27"/>
                      </a:lnTo>
                      <a:lnTo>
                        <a:pt x="855" y="27"/>
                      </a:lnTo>
                      <a:lnTo>
                        <a:pt x="855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6" y="26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2"/>
                      </a:lnTo>
                      <a:lnTo>
                        <a:pt x="859" y="22"/>
                      </a:lnTo>
                      <a:lnTo>
                        <a:pt x="860" y="21"/>
                      </a:lnTo>
                      <a:lnTo>
                        <a:pt x="861" y="18"/>
                      </a:lnTo>
                      <a:lnTo>
                        <a:pt x="863" y="18"/>
                      </a:lnTo>
                      <a:lnTo>
                        <a:pt x="864" y="17"/>
                      </a:lnTo>
                      <a:lnTo>
                        <a:pt x="864" y="17"/>
                      </a:lnTo>
                      <a:lnTo>
                        <a:pt x="865" y="17"/>
                      </a:lnTo>
                      <a:lnTo>
                        <a:pt x="867" y="16"/>
                      </a:lnTo>
                      <a:lnTo>
                        <a:pt x="868" y="14"/>
                      </a:lnTo>
                      <a:lnTo>
                        <a:pt x="869" y="13"/>
                      </a:lnTo>
                      <a:lnTo>
                        <a:pt x="872" y="12"/>
                      </a:lnTo>
                      <a:lnTo>
                        <a:pt x="872" y="10"/>
                      </a:lnTo>
                      <a:lnTo>
                        <a:pt x="876" y="12"/>
                      </a:lnTo>
                      <a:lnTo>
                        <a:pt x="876" y="13"/>
                      </a:lnTo>
                      <a:lnTo>
                        <a:pt x="878" y="13"/>
                      </a:lnTo>
                      <a:lnTo>
                        <a:pt x="880" y="14"/>
                      </a:lnTo>
                      <a:lnTo>
                        <a:pt x="881" y="14"/>
                      </a:lnTo>
                      <a:lnTo>
                        <a:pt x="882" y="16"/>
                      </a:lnTo>
                      <a:lnTo>
                        <a:pt x="885" y="17"/>
                      </a:lnTo>
                      <a:lnTo>
                        <a:pt x="885" y="17"/>
                      </a:lnTo>
                      <a:lnTo>
                        <a:pt x="889" y="18"/>
                      </a:lnTo>
                      <a:lnTo>
                        <a:pt x="889" y="18"/>
                      </a:lnTo>
                      <a:lnTo>
                        <a:pt x="893" y="18"/>
                      </a:lnTo>
                      <a:lnTo>
                        <a:pt x="893" y="20"/>
                      </a:lnTo>
                      <a:lnTo>
                        <a:pt x="894" y="20"/>
                      </a:lnTo>
                      <a:lnTo>
                        <a:pt x="895" y="20"/>
                      </a:lnTo>
                      <a:lnTo>
                        <a:pt x="895" y="18"/>
                      </a:lnTo>
                      <a:lnTo>
                        <a:pt x="898" y="20"/>
                      </a:lnTo>
                      <a:lnTo>
                        <a:pt x="899" y="21"/>
                      </a:lnTo>
                      <a:lnTo>
                        <a:pt x="899" y="21"/>
                      </a:lnTo>
                      <a:lnTo>
                        <a:pt x="899" y="22"/>
                      </a:lnTo>
                      <a:lnTo>
                        <a:pt x="903" y="21"/>
                      </a:lnTo>
                      <a:lnTo>
                        <a:pt x="903" y="22"/>
                      </a:lnTo>
                      <a:lnTo>
                        <a:pt x="905" y="22"/>
                      </a:lnTo>
                      <a:lnTo>
                        <a:pt x="905" y="24"/>
                      </a:lnTo>
                      <a:lnTo>
                        <a:pt x="907" y="25"/>
                      </a:lnTo>
                      <a:lnTo>
                        <a:pt x="909" y="26"/>
                      </a:lnTo>
                      <a:lnTo>
                        <a:pt x="910" y="27"/>
                      </a:lnTo>
                      <a:lnTo>
                        <a:pt x="914" y="27"/>
                      </a:lnTo>
                      <a:lnTo>
                        <a:pt x="914" y="29"/>
                      </a:lnTo>
                      <a:lnTo>
                        <a:pt x="915" y="29"/>
                      </a:lnTo>
                      <a:lnTo>
                        <a:pt x="915" y="29"/>
                      </a:lnTo>
                      <a:lnTo>
                        <a:pt x="918" y="29"/>
                      </a:lnTo>
                      <a:lnTo>
                        <a:pt x="918" y="30"/>
                      </a:lnTo>
                      <a:lnTo>
                        <a:pt x="919" y="30"/>
                      </a:lnTo>
                      <a:lnTo>
                        <a:pt x="920" y="31"/>
                      </a:lnTo>
                      <a:lnTo>
                        <a:pt x="924" y="31"/>
                      </a:lnTo>
                      <a:lnTo>
                        <a:pt x="924" y="31"/>
                      </a:lnTo>
                      <a:lnTo>
                        <a:pt x="926" y="31"/>
                      </a:lnTo>
                      <a:lnTo>
                        <a:pt x="927" y="34"/>
                      </a:lnTo>
                      <a:lnTo>
                        <a:pt x="931" y="34"/>
                      </a:lnTo>
                      <a:lnTo>
                        <a:pt x="932" y="35"/>
                      </a:lnTo>
                      <a:lnTo>
                        <a:pt x="932" y="35"/>
                      </a:lnTo>
                      <a:lnTo>
                        <a:pt x="935" y="39"/>
                      </a:lnTo>
                      <a:lnTo>
                        <a:pt x="939" y="39"/>
                      </a:lnTo>
                      <a:lnTo>
                        <a:pt x="940" y="41"/>
                      </a:lnTo>
                      <a:lnTo>
                        <a:pt x="941" y="41"/>
                      </a:lnTo>
                      <a:lnTo>
                        <a:pt x="941" y="42"/>
                      </a:lnTo>
                      <a:lnTo>
                        <a:pt x="943" y="43"/>
                      </a:lnTo>
                      <a:lnTo>
                        <a:pt x="944" y="47"/>
                      </a:lnTo>
                      <a:lnTo>
                        <a:pt x="945" y="47"/>
                      </a:lnTo>
                      <a:lnTo>
                        <a:pt x="945" y="47"/>
                      </a:lnTo>
                      <a:lnTo>
                        <a:pt x="944" y="48"/>
                      </a:lnTo>
                      <a:lnTo>
                        <a:pt x="944" y="48"/>
                      </a:lnTo>
                      <a:lnTo>
                        <a:pt x="944" y="50"/>
                      </a:lnTo>
                      <a:lnTo>
                        <a:pt x="944" y="50"/>
                      </a:lnTo>
                      <a:lnTo>
                        <a:pt x="945" y="51"/>
                      </a:lnTo>
                      <a:lnTo>
                        <a:pt x="953" y="52"/>
                      </a:lnTo>
                      <a:lnTo>
                        <a:pt x="953" y="54"/>
                      </a:lnTo>
                      <a:lnTo>
                        <a:pt x="954" y="55"/>
                      </a:lnTo>
                      <a:lnTo>
                        <a:pt x="954" y="56"/>
                      </a:lnTo>
                      <a:lnTo>
                        <a:pt x="956" y="58"/>
                      </a:lnTo>
                      <a:lnTo>
                        <a:pt x="958" y="58"/>
                      </a:lnTo>
                      <a:lnTo>
                        <a:pt x="958" y="58"/>
                      </a:lnTo>
                      <a:lnTo>
                        <a:pt x="960" y="56"/>
                      </a:lnTo>
                      <a:lnTo>
                        <a:pt x="960" y="58"/>
                      </a:lnTo>
                      <a:lnTo>
                        <a:pt x="962" y="58"/>
                      </a:lnTo>
                      <a:lnTo>
                        <a:pt x="962" y="60"/>
                      </a:lnTo>
                      <a:lnTo>
                        <a:pt x="964" y="60"/>
                      </a:lnTo>
                      <a:lnTo>
                        <a:pt x="965" y="63"/>
                      </a:lnTo>
                      <a:lnTo>
                        <a:pt x="964" y="64"/>
                      </a:lnTo>
                      <a:lnTo>
                        <a:pt x="964" y="65"/>
                      </a:lnTo>
                      <a:lnTo>
                        <a:pt x="961" y="67"/>
                      </a:lnTo>
                      <a:lnTo>
                        <a:pt x="961" y="67"/>
                      </a:lnTo>
                      <a:lnTo>
                        <a:pt x="960" y="67"/>
                      </a:lnTo>
                      <a:lnTo>
                        <a:pt x="960" y="67"/>
                      </a:lnTo>
                      <a:lnTo>
                        <a:pt x="958" y="67"/>
                      </a:lnTo>
                      <a:lnTo>
                        <a:pt x="958" y="67"/>
                      </a:lnTo>
                      <a:lnTo>
                        <a:pt x="958" y="68"/>
                      </a:lnTo>
                      <a:lnTo>
                        <a:pt x="957" y="68"/>
                      </a:lnTo>
                      <a:lnTo>
                        <a:pt x="957" y="68"/>
                      </a:lnTo>
                      <a:lnTo>
                        <a:pt x="958" y="68"/>
                      </a:lnTo>
                      <a:lnTo>
                        <a:pt x="958" y="69"/>
                      </a:lnTo>
                      <a:lnTo>
                        <a:pt x="958" y="73"/>
                      </a:lnTo>
                      <a:lnTo>
                        <a:pt x="958" y="73"/>
                      </a:lnTo>
                      <a:lnTo>
                        <a:pt x="960" y="77"/>
                      </a:lnTo>
                      <a:lnTo>
                        <a:pt x="962" y="78"/>
                      </a:lnTo>
                      <a:lnTo>
                        <a:pt x="962" y="80"/>
                      </a:lnTo>
                      <a:lnTo>
                        <a:pt x="964" y="80"/>
                      </a:lnTo>
                      <a:lnTo>
                        <a:pt x="964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5" y="80"/>
                      </a:lnTo>
                      <a:lnTo>
                        <a:pt x="966" y="81"/>
                      </a:lnTo>
                      <a:lnTo>
                        <a:pt x="966" y="81"/>
                      </a:lnTo>
                      <a:lnTo>
                        <a:pt x="966" y="84"/>
                      </a:lnTo>
                      <a:lnTo>
                        <a:pt x="967" y="85"/>
                      </a:lnTo>
                      <a:lnTo>
                        <a:pt x="969" y="86"/>
                      </a:lnTo>
                      <a:lnTo>
                        <a:pt x="969" y="90"/>
                      </a:lnTo>
                      <a:lnTo>
                        <a:pt x="973" y="90"/>
                      </a:lnTo>
                      <a:lnTo>
                        <a:pt x="975" y="92"/>
                      </a:lnTo>
                      <a:lnTo>
                        <a:pt x="974" y="93"/>
                      </a:lnTo>
                      <a:lnTo>
                        <a:pt x="975" y="94"/>
                      </a:lnTo>
                      <a:lnTo>
                        <a:pt x="975" y="96"/>
                      </a:lnTo>
                      <a:lnTo>
                        <a:pt x="977" y="97"/>
                      </a:lnTo>
                      <a:lnTo>
                        <a:pt x="978" y="97"/>
                      </a:lnTo>
                      <a:lnTo>
                        <a:pt x="979" y="97"/>
                      </a:lnTo>
                      <a:lnTo>
                        <a:pt x="981" y="98"/>
                      </a:lnTo>
                      <a:lnTo>
                        <a:pt x="981" y="101"/>
                      </a:lnTo>
                      <a:lnTo>
                        <a:pt x="982" y="101"/>
                      </a:lnTo>
                      <a:lnTo>
                        <a:pt x="982" y="102"/>
                      </a:lnTo>
                      <a:lnTo>
                        <a:pt x="986" y="103"/>
                      </a:lnTo>
                      <a:lnTo>
                        <a:pt x="986" y="105"/>
                      </a:lnTo>
                      <a:lnTo>
                        <a:pt x="987" y="106"/>
                      </a:lnTo>
                      <a:lnTo>
                        <a:pt x="986" y="106"/>
                      </a:lnTo>
                      <a:lnTo>
                        <a:pt x="986" y="107"/>
                      </a:lnTo>
                      <a:lnTo>
                        <a:pt x="983" y="107"/>
                      </a:lnTo>
                      <a:lnTo>
                        <a:pt x="983" y="106"/>
                      </a:lnTo>
                      <a:lnTo>
                        <a:pt x="979" y="106"/>
                      </a:lnTo>
                      <a:lnTo>
                        <a:pt x="978" y="105"/>
                      </a:lnTo>
                      <a:lnTo>
                        <a:pt x="971" y="103"/>
                      </a:lnTo>
                      <a:lnTo>
                        <a:pt x="971" y="103"/>
                      </a:lnTo>
                      <a:lnTo>
                        <a:pt x="970" y="103"/>
                      </a:lnTo>
                      <a:lnTo>
                        <a:pt x="970" y="102"/>
                      </a:lnTo>
                      <a:lnTo>
                        <a:pt x="970" y="102"/>
                      </a:lnTo>
                      <a:lnTo>
                        <a:pt x="969" y="102"/>
                      </a:lnTo>
                      <a:lnTo>
                        <a:pt x="967" y="103"/>
                      </a:lnTo>
                      <a:lnTo>
                        <a:pt x="967" y="103"/>
                      </a:lnTo>
                      <a:lnTo>
                        <a:pt x="967" y="102"/>
                      </a:lnTo>
                      <a:lnTo>
                        <a:pt x="966" y="102"/>
                      </a:lnTo>
                      <a:lnTo>
                        <a:pt x="966" y="102"/>
                      </a:lnTo>
                      <a:lnTo>
                        <a:pt x="962" y="101"/>
                      </a:lnTo>
                      <a:lnTo>
                        <a:pt x="962" y="98"/>
                      </a:lnTo>
                      <a:lnTo>
                        <a:pt x="958" y="96"/>
                      </a:lnTo>
                      <a:lnTo>
                        <a:pt x="958" y="94"/>
                      </a:lnTo>
                      <a:lnTo>
                        <a:pt x="954" y="93"/>
                      </a:lnTo>
                      <a:lnTo>
                        <a:pt x="953" y="92"/>
                      </a:lnTo>
                      <a:lnTo>
                        <a:pt x="952" y="90"/>
                      </a:lnTo>
                      <a:lnTo>
                        <a:pt x="950" y="90"/>
                      </a:lnTo>
                      <a:lnTo>
                        <a:pt x="950" y="88"/>
                      </a:lnTo>
                      <a:lnTo>
                        <a:pt x="950" y="85"/>
                      </a:lnTo>
                      <a:lnTo>
                        <a:pt x="949" y="84"/>
                      </a:lnTo>
                      <a:lnTo>
                        <a:pt x="948" y="82"/>
                      </a:lnTo>
                      <a:lnTo>
                        <a:pt x="947" y="81"/>
                      </a:lnTo>
                      <a:lnTo>
                        <a:pt x="945" y="81"/>
                      </a:lnTo>
                      <a:lnTo>
                        <a:pt x="945" y="81"/>
                      </a:lnTo>
                      <a:lnTo>
                        <a:pt x="945" y="80"/>
                      </a:lnTo>
                      <a:lnTo>
                        <a:pt x="943" y="80"/>
                      </a:lnTo>
                      <a:lnTo>
                        <a:pt x="943" y="80"/>
                      </a:lnTo>
                      <a:lnTo>
                        <a:pt x="939" y="80"/>
                      </a:lnTo>
                      <a:lnTo>
                        <a:pt x="939" y="78"/>
                      </a:lnTo>
                      <a:lnTo>
                        <a:pt x="939" y="78"/>
                      </a:lnTo>
                      <a:lnTo>
                        <a:pt x="939" y="80"/>
                      </a:lnTo>
                      <a:lnTo>
                        <a:pt x="936" y="80"/>
                      </a:lnTo>
                      <a:lnTo>
                        <a:pt x="935" y="78"/>
                      </a:lnTo>
                      <a:lnTo>
                        <a:pt x="933" y="78"/>
                      </a:lnTo>
                      <a:lnTo>
                        <a:pt x="932" y="77"/>
                      </a:lnTo>
                      <a:lnTo>
                        <a:pt x="929" y="77"/>
                      </a:lnTo>
                      <a:lnTo>
                        <a:pt x="929" y="78"/>
                      </a:lnTo>
                      <a:lnTo>
                        <a:pt x="928" y="78"/>
                      </a:lnTo>
                      <a:lnTo>
                        <a:pt x="928" y="78"/>
                      </a:lnTo>
                      <a:lnTo>
                        <a:pt x="927" y="77"/>
                      </a:lnTo>
                      <a:lnTo>
                        <a:pt x="927" y="78"/>
                      </a:lnTo>
                      <a:lnTo>
                        <a:pt x="926" y="80"/>
                      </a:lnTo>
                      <a:lnTo>
                        <a:pt x="924" y="81"/>
                      </a:lnTo>
                      <a:lnTo>
                        <a:pt x="924" y="84"/>
                      </a:lnTo>
                      <a:lnTo>
                        <a:pt x="926" y="84"/>
                      </a:lnTo>
                      <a:lnTo>
                        <a:pt x="926" y="84"/>
                      </a:lnTo>
                      <a:lnTo>
                        <a:pt x="926" y="85"/>
                      </a:lnTo>
                      <a:lnTo>
                        <a:pt x="923" y="86"/>
                      </a:lnTo>
                      <a:lnTo>
                        <a:pt x="923" y="88"/>
                      </a:lnTo>
                      <a:lnTo>
                        <a:pt x="922" y="88"/>
                      </a:lnTo>
                      <a:lnTo>
                        <a:pt x="922" y="89"/>
                      </a:lnTo>
                      <a:lnTo>
                        <a:pt x="920" y="89"/>
                      </a:lnTo>
                      <a:lnTo>
                        <a:pt x="920" y="89"/>
                      </a:lnTo>
                      <a:lnTo>
                        <a:pt x="915" y="89"/>
                      </a:lnTo>
                      <a:lnTo>
                        <a:pt x="914" y="89"/>
                      </a:lnTo>
                      <a:lnTo>
                        <a:pt x="914" y="88"/>
                      </a:lnTo>
                      <a:lnTo>
                        <a:pt x="914" y="88"/>
                      </a:lnTo>
                      <a:lnTo>
                        <a:pt x="912" y="88"/>
                      </a:lnTo>
                      <a:lnTo>
                        <a:pt x="912" y="89"/>
                      </a:lnTo>
                      <a:lnTo>
                        <a:pt x="911" y="89"/>
                      </a:lnTo>
                      <a:lnTo>
                        <a:pt x="911" y="90"/>
                      </a:lnTo>
                      <a:lnTo>
                        <a:pt x="902" y="90"/>
                      </a:lnTo>
                      <a:lnTo>
                        <a:pt x="902" y="89"/>
                      </a:lnTo>
                      <a:lnTo>
                        <a:pt x="899" y="89"/>
                      </a:lnTo>
                      <a:lnTo>
                        <a:pt x="899" y="89"/>
                      </a:lnTo>
                      <a:lnTo>
                        <a:pt x="898" y="88"/>
                      </a:lnTo>
                      <a:lnTo>
                        <a:pt x="897" y="88"/>
                      </a:lnTo>
                      <a:lnTo>
                        <a:pt x="897" y="84"/>
                      </a:lnTo>
                      <a:lnTo>
                        <a:pt x="895" y="82"/>
                      </a:lnTo>
                      <a:lnTo>
                        <a:pt x="894" y="81"/>
                      </a:lnTo>
                      <a:lnTo>
                        <a:pt x="893" y="80"/>
                      </a:lnTo>
                      <a:lnTo>
                        <a:pt x="892" y="80"/>
                      </a:lnTo>
                      <a:lnTo>
                        <a:pt x="890" y="78"/>
                      </a:lnTo>
                      <a:lnTo>
                        <a:pt x="889" y="80"/>
                      </a:lnTo>
                      <a:lnTo>
                        <a:pt x="886" y="80"/>
                      </a:lnTo>
                      <a:lnTo>
                        <a:pt x="884" y="80"/>
                      </a:lnTo>
                      <a:lnTo>
                        <a:pt x="882" y="78"/>
                      </a:lnTo>
                      <a:lnTo>
                        <a:pt x="882" y="81"/>
                      </a:lnTo>
                      <a:lnTo>
                        <a:pt x="872" y="82"/>
                      </a:lnTo>
                      <a:lnTo>
                        <a:pt x="873" y="80"/>
                      </a:lnTo>
                      <a:lnTo>
                        <a:pt x="875" y="78"/>
                      </a:lnTo>
                      <a:lnTo>
                        <a:pt x="876" y="77"/>
                      </a:lnTo>
                      <a:lnTo>
                        <a:pt x="877" y="77"/>
                      </a:lnTo>
                      <a:lnTo>
                        <a:pt x="877" y="76"/>
                      </a:lnTo>
                      <a:lnTo>
                        <a:pt x="881" y="75"/>
                      </a:lnTo>
                      <a:lnTo>
                        <a:pt x="882" y="75"/>
                      </a:lnTo>
                      <a:lnTo>
                        <a:pt x="884" y="76"/>
                      </a:lnTo>
                      <a:lnTo>
                        <a:pt x="884" y="76"/>
                      </a:lnTo>
                      <a:lnTo>
                        <a:pt x="884" y="77"/>
                      </a:lnTo>
                      <a:lnTo>
                        <a:pt x="884" y="77"/>
                      </a:lnTo>
                      <a:lnTo>
                        <a:pt x="884" y="76"/>
                      </a:lnTo>
                      <a:lnTo>
                        <a:pt x="882" y="75"/>
                      </a:lnTo>
                      <a:lnTo>
                        <a:pt x="882" y="73"/>
                      </a:lnTo>
                      <a:lnTo>
                        <a:pt x="884" y="72"/>
                      </a:lnTo>
                      <a:lnTo>
                        <a:pt x="884" y="71"/>
                      </a:lnTo>
                      <a:lnTo>
                        <a:pt x="884" y="69"/>
                      </a:lnTo>
                      <a:lnTo>
                        <a:pt x="882" y="69"/>
                      </a:lnTo>
                      <a:lnTo>
                        <a:pt x="882" y="68"/>
                      </a:lnTo>
                      <a:lnTo>
                        <a:pt x="882" y="68"/>
                      </a:lnTo>
                      <a:lnTo>
                        <a:pt x="882" y="67"/>
                      </a:lnTo>
                      <a:lnTo>
                        <a:pt x="881" y="67"/>
                      </a:lnTo>
                      <a:lnTo>
                        <a:pt x="881" y="63"/>
                      </a:lnTo>
                      <a:lnTo>
                        <a:pt x="878" y="61"/>
                      </a:lnTo>
                      <a:lnTo>
                        <a:pt x="878" y="60"/>
                      </a:lnTo>
                      <a:lnTo>
                        <a:pt x="880" y="60"/>
                      </a:lnTo>
                      <a:lnTo>
                        <a:pt x="880" y="60"/>
                      </a:lnTo>
                      <a:lnTo>
                        <a:pt x="880" y="59"/>
                      </a:lnTo>
                      <a:lnTo>
                        <a:pt x="878" y="59"/>
                      </a:lnTo>
                      <a:lnTo>
                        <a:pt x="878" y="58"/>
                      </a:lnTo>
                      <a:lnTo>
                        <a:pt x="880" y="55"/>
                      </a:lnTo>
                      <a:lnTo>
                        <a:pt x="880" y="54"/>
                      </a:lnTo>
                      <a:lnTo>
                        <a:pt x="878" y="52"/>
                      </a:lnTo>
                      <a:lnTo>
                        <a:pt x="878" y="51"/>
                      </a:lnTo>
                      <a:lnTo>
                        <a:pt x="877" y="51"/>
                      </a:lnTo>
                      <a:lnTo>
                        <a:pt x="877" y="48"/>
                      </a:lnTo>
                      <a:lnTo>
                        <a:pt x="872" y="47"/>
                      </a:lnTo>
                      <a:lnTo>
                        <a:pt x="871" y="46"/>
                      </a:lnTo>
                      <a:lnTo>
                        <a:pt x="865" y="47"/>
                      </a:lnTo>
                      <a:lnTo>
                        <a:pt x="864" y="43"/>
                      </a:lnTo>
                      <a:lnTo>
                        <a:pt x="859" y="41"/>
                      </a:lnTo>
                      <a:lnTo>
                        <a:pt x="859" y="39"/>
                      </a:lnTo>
                      <a:lnTo>
                        <a:pt x="854" y="39"/>
                      </a:lnTo>
                      <a:lnTo>
                        <a:pt x="854" y="39"/>
                      </a:lnTo>
                      <a:lnTo>
                        <a:pt x="852" y="39"/>
                      </a:lnTo>
                      <a:lnTo>
                        <a:pt x="852" y="38"/>
                      </a:lnTo>
                      <a:lnTo>
                        <a:pt x="848" y="39"/>
                      </a:lnTo>
                      <a:lnTo>
                        <a:pt x="848" y="38"/>
                      </a:lnTo>
                      <a:lnTo>
                        <a:pt x="847" y="38"/>
                      </a:lnTo>
                      <a:lnTo>
                        <a:pt x="847" y="38"/>
                      </a:lnTo>
                      <a:lnTo>
                        <a:pt x="844" y="37"/>
                      </a:lnTo>
                      <a:lnTo>
                        <a:pt x="846" y="34"/>
                      </a:lnTo>
                      <a:lnTo>
                        <a:pt x="846" y="33"/>
                      </a:lnTo>
                      <a:lnTo>
                        <a:pt x="843" y="33"/>
                      </a:lnTo>
                      <a:lnTo>
                        <a:pt x="843" y="33"/>
                      </a:lnTo>
                      <a:lnTo>
                        <a:pt x="840" y="31"/>
                      </a:lnTo>
                      <a:lnTo>
                        <a:pt x="840" y="30"/>
                      </a:lnTo>
                      <a:lnTo>
                        <a:pt x="839" y="30"/>
                      </a:lnTo>
                      <a:lnTo>
                        <a:pt x="839" y="30"/>
                      </a:lnTo>
                      <a:lnTo>
                        <a:pt x="837" y="29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7" y="27"/>
                      </a:lnTo>
                      <a:lnTo>
                        <a:pt x="835" y="29"/>
                      </a:lnTo>
                      <a:lnTo>
                        <a:pt x="835" y="30"/>
                      </a:lnTo>
                      <a:lnTo>
                        <a:pt x="834" y="31"/>
                      </a:lnTo>
                      <a:lnTo>
                        <a:pt x="834" y="33"/>
                      </a:lnTo>
                      <a:lnTo>
                        <a:pt x="831" y="33"/>
                      </a:lnTo>
                      <a:lnTo>
                        <a:pt x="830" y="31"/>
                      </a:lnTo>
                      <a:lnTo>
                        <a:pt x="830" y="31"/>
                      </a:lnTo>
                      <a:lnTo>
                        <a:pt x="830" y="29"/>
                      </a:lnTo>
                      <a:lnTo>
                        <a:pt x="830" y="29"/>
                      </a:lnTo>
                      <a:lnTo>
                        <a:pt x="830" y="27"/>
                      </a:lnTo>
                      <a:lnTo>
                        <a:pt x="827" y="27"/>
                      </a:lnTo>
                      <a:lnTo>
                        <a:pt x="826" y="22"/>
                      </a:lnTo>
                      <a:lnTo>
                        <a:pt x="822" y="24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2" y="21"/>
                      </a:lnTo>
                      <a:lnTo>
                        <a:pt x="825" y="21"/>
                      </a:lnTo>
                      <a:lnTo>
                        <a:pt x="829" y="21"/>
                      </a:lnTo>
                      <a:lnTo>
                        <a:pt x="831" y="21"/>
                      </a:lnTo>
                      <a:lnTo>
                        <a:pt x="831" y="20"/>
                      </a:lnTo>
                      <a:lnTo>
                        <a:pt x="833" y="20"/>
                      </a:lnTo>
                      <a:lnTo>
                        <a:pt x="833" y="20"/>
                      </a:lnTo>
                      <a:lnTo>
                        <a:pt x="835" y="20"/>
                      </a:lnTo>
                      <a:lnTo>
                        <a:pt x="835" y="20"/>
                      </a:lnTo>
                      <a:lnTo>
                        <a:pt x="839" y="18"/>
                      </a:lnTo>
                      <a:lnTo>
                        <a:pt x="839" y="17"/>
                      </a:lnTo>
                      <a:lnTo>
                        <a:pt x="837" y="17"/>
                      </a:lnTo>
                      <a:lnTo>
                        <a:pt x="834" y="16"/>
                      </a:lnTo>
                      <a:lnTo>
                        <a:pt x="833" y="16"/>
                      </a:lnTo>
                      <a:lnTo>
                        <a:pt x="831" y="17"/>
                      </a:lnTo>
                      <a:lnTo>
                        <a:pt x="830" y="17"/>
                      </a:lnTo>
                      <a:lnTo>
                        <a:pt x="830" y="16"/>
                      </a:lnTo>
                      <a:lnTo>
                        <a:pt x="829" y="16"/>
                      </a:lnTo>
                      <a:lnTo>
                        <a:pt x="827" y="16"/>
                      </a:lnTo>
                      <a:lnTo>
                        <a:pt x="825" y="17"/>
                      </a:lnTo>
                      <a:lnTo>
                        <a:pt x="823" y="16"/>
                      </a:lnTo>
                      <a:lnTo>
                        <a:pt x="823" y="16"/>
                      </a:lnTo>
                      <a:lnTo>
                        <a:pt x="825" y="16"/>
                      </a:lnTo>
                      <a:lnTo>
                        <a:pt x="825" y="14"/>
                      </a:lnTo>
                      <a:lnTo>
                        <a:pt x="823" y="14"/>
                      </a:lnTo>
                      <a:lnTo>
                        <a:pt x="823" y="12"/>
                      </a:lnTo>
                      <a:lnTo>
                        <a:pt x="822" y="12"/>
                      </a:lnTo>
                      <a:lnTo>
                        <a:pt x="822" y="10"/>
                      </a:lnTo>
                      <a:lnTo>
                        <a:pt x="820" y="10"/>
                      </a:lnTo>
                      <a:lnTo>
                        <a:pt x="818" y="10"/>
                      </a:lnTo>
                      <a:lnTo>
                        <a:pt x="817" y="10"/>
                      </a:lnTo>
                      <a:lnTo>
                        <a:pt x="816" y="10"/>
                      </a:lnTo>
                      <a:lnTo>
                        <a:pt x="816" y="10"/>
                      </a:lnTo>
                      <a:lnTo>
                        <a:pt x="814" y="10"/>
                      </a:lnTo>
                      <a:lnTo>
                        <a:pt x="814" y="9"/>
                      </a:lnTo>
                      <a:lnTo>
                        <a:pt x="816" y="8"/>
                      </a:lnTo>
                      <a:lnTo>
                        <a:pt x="816" y="6"/>
                      </a:lnTo>
                      <a:lnTo>
                        <a:pt x="816" y="5"/>
                      </a:lnTo>
                      <a:lnTo>
                        <a:pt x="816" y="5"/>
                      </a:lnTo>
                      <a:lnTo>
                        <a:pt x="816" y="3"/>
                      </a:lnTo>
                      <a:lnTo>
                        <a:pt x="817" y="4"/>
                      </a:lnTo>
                      <a:lnTo>
                        <a:pt x="820" y="3"/>
                      </a:lnTo>
                      <a:lnTo>
                        <a:pt x="822" y="3"/>
                      </a:lnTo>
                      <a:lnTo>
                        <a:pt x="822" y="1"/>
                      </a:lnTo>
                      <a:lnTo>
                        <a:pt x="82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39" name="Freeform 21"/>
                <p:cNvSpPr>
                  <a:spLocks noEditPoints="1"/>
                </p:cNvSpPr>
                <p:nvPr/>
              </p:nvSpPr>
              <p:spPr bwMode="auto">
                <a:xfrm>
                  <a:off x="4594225" y="2553154"/>
                  <a:ext cx="3386138" cy="409575"/>
                </a:xfrm>
                <a:custGeom>
                  <a:avLst/>
                  <a:gdLst>
                    <a:gd name="T0" fmla="*/ 2124 w 2133"/>
                    <a:gd name="T1" fmla="*/ 238 h 258"/>
                    <a:gd name="T2" fmla="*/ 1934 w 2133"/>
                    <a:gd name="T3" fmla="*/ 233 h 258"/>
                    <a:gd name="T4" fmla="*/ 2111 w 2133"/>
                    <a:gd name="T5" fmla="*/ 231 h 258"/>
                    <a:gd name="T6" fmla="*/ 1666 w 2133"/>
                    <a:gd name="T7" fmla="*/ 228 h 258"/>
                    <a:gd name="T8" fmla="*/ 1895 w 2133"/>
                    <a:gd name="T9" fmla="*/ 217 h 258"/>
                    <a:gd name="T10" fmla="*/ 1718 w 2133"/>
                    <a:gd name="T11" fmla="*/ 228 h 258"/>
                    <a:gd name="T12" fmla="*/ 1908 w 2133"/>
                    <a:gd name="T13" fmla="*/ 215 h 258"/>
                    <a:gd name="T14" fmla="*/ 1656 w 2133"/>
                    <a:gd name="T15" fmla="*/ 216 h 258"/>
                    <a:gd name="T16" fmla="*/ 1697 w 2133"/>
                    <a:gd name="T17" fmla="*/ 203 h 258"/>
                    <a:gd name="T18" fmla="*/ 1930 w 2133"/>
                    <a:gd name="T19" fmla="*/ 203 h 258"/>
                    <a:gd name="T20" fmla="*/ 320 w 2133"/>
                    <a:gd name="T21" fmla="*/ 213 h 258"/>
                    <a:gd name="T22" fmla="*/ 1765 w 2133"/>
                    <a:gd name="T23" fmla="*/ 183 h 258"/>
                    <a:gd name="T24" fmla="*/ 1848 w 2133"/>
                    <a:gd name="T25" fmla="*/ 195 h 258"/>
                    <a:gd name="T26" fmla="*/ 1855 w 2133"/>
                    <a:gd name="T27" fmla="*/ 221 h 258"/>
                    <a:gd name="T28" fmla="*/ 1862 w 2133"/>
                    <a:gd name="T29" fmla="*/ 251 h 258"/>
                    <a:gd name="T30" fmla="*/ 1844 w 2133"/>
                    <a:gd name="T31" fmla="*/ 253 h 258"/>
                    <a:gd name="T32" fmla="*/ 1834 w 2133"/>
                    <a:gd name="T33" fmla="*/ 220 h 258"/>
                    <a:gd name="T34" fmla="*/ 1866 w 2133"/>
                    <a:gd name="T35" fmla="*/ 190 h 258"/>
                    <a:gd name="T36" fmla="*/ 1687 w 2133"/>
                    <a:gd name="T37" fmla="*/ 182 h 258"/>
                    <a:gd name="T38" fmla="*/ 1919 w 2133"/>
                    <a:gd name="T39" fmla="*/ 196 h 258"/>
                    <a:gd name="T40" fmla="*/ 1907 w 2133"/>
                    <a:gd name="T41" fmla="*/ 189 h 258"/>
                    <a:gd name="T42" fmla="*/ 1627 w 2133"/>
                    <a:gd name="T43" fmla="*/ 168 h 258"/>
                    <a:gd name="T44" fmla="*/ 1636 w 2133"/>
                    <a:gd name="T45" fmla="*/ 140 h 258"/>
                    <a:gd name="T46" fmla="*/ 1669 w 2133"/>
                    <a:gd name="T47" fmla="*/ 172 h 258"/>
                    <a:gd name="T48" fmla="*/ 1696 w 2133"/>
                    <a:gd name="T49" fmla="*/ 195 h 258"/>
                    <a:gd name="T50" fmla="*/ 1708 w 2133"/>
                    <a:gd name="T51" fmla="*/ 223 h 258"/>
                    <a:gd name="T52" fmla="*/ 1709 w 2133"/>
                    <a:gd name="T53" fmla="*/ 254 h 258"/>
                    <a:gd name="T54" fmla="*/ 1675 w 2133"/>
                    <a:gd name="T55" fmla="*/ 221 h 258"/>
                    <a:gd name="T56" fmla="*/ 1654 w 2133"/>
                    <a:gd name="T57" fmla="*/ 185 h 258"/>
                    <a:gd name="T58" fmla="*/ 1623 w 2133"/>
                    <a:gd name="T59" fmla="*/ 144 h 258"/>
                    <a:gd name="T60" fmla="*/ 1831 w 2133"/>
                    <a:gd name="T61" fmla="*/ 141 h 258"/>
                    <a:gd name="T62" fmla="*/ 1818 w 2133"/>
                    <a:gd name="T63" fmla="*/ 164 h 258"/>
                    <a:gd name="T64" fmla="*/ 1818 w 2133"/>
                    <a:gd name="T65" fmla="*/ 207 h 258"/>
                    <a:gd name="T66" fmla="*/ 1801 w 2133"/>
                    <a:gd name="T67" fmla="*/ 236 h 258"/>
                    <a:gd name="T68" fmla="*/ 1758 w 2133"/>
                    <a:gd name="T69" fmla="*/ 228 h 258"/>
                    <a:gd name="T70" fmla="*/ 1748 w 2133"/>
                    <a:gd name="T71" fmla="*/ 181 h 258"/>
                    <a:gd name="T72" fmla="*/ 1784 w 2133"/>
                    <a:gd name="T73" fmla="*/ 165 h 258"/>
                    <a:gd name="T74" fmla="*/ 1809 w 2133"/>
                    <a:gd name="T75" fmla="*/ 138 h 258"/>
                    <a:gd name="T76" fmla="*/ 57 w 2133"/>
                    <a:gd name="T77" fmla="*/ 118 h 258"/>
                    <a:gd name="T78" fmla="*/ 1895 w 2133"/>
                    <a:gd name="T79" fmla="*/ 121 h 258"/>
                    <a:gd name="T80" fmla="*/ 1882 w 2133"/>
                    <a:gd name="T81" fmla="*/ 138 h 258"/>
                    <a:gd name="T82" fmla="*/ 1858 w 2133"/>
                    <a:gd name="T83" fmla="*/ 119 h 258"/>
                    <a:gd name="T84" fmla="*/ 1890 w 2133"/>
                    <a:gd name="T85" fmla="*/ 104 h 258"/>
                    <a:gd name="T86" fmla="*/ 1491 w 2133"/>
                    <a:gd name="T87" fmla="*/ 136 h 258"/>
                    <a:gd name="T88" fmla="*/ 1882 w 2133"/>
                    <a:gd name="T89" fmla="*/ 93 h 258"/>
                    <a:gd name="T90" fmla="*/ 1601 w 2133"/>
                    <a:gd name="T91" fmla="*/ 89 h 258"/>
                    <a:gd name="T92" fmla="*/ 226 w 2133"/>
                    <a:gd name="T93" fmla="*/ 84 h 258"/>
                    <a:gd name="T94" fmla="*/ 1872 w 2133"/>
                    <a:gd name="T95" fmla="*/ 90 h 258"/>
                    <a:gd name="T96" fmla="*/ 1820 w 2133"/>
                    <a:gd name="T97" fmla="*/ 106 h 258"/>
                    <a:gd name="T98" fmla="*/ 1832 w 2133"/>
                    <a:gd name="T99" fmla="*/ 87 h 258"/>
                    <a:gd name="T100" fmla="*/ 1864 w 2133"/>
                    <a:gd name="T101" fmla="*/ 79 h 258"/>
                    <a:gd name="T102" fmla="*/ 1841 w 2133"/>
                    <a:gd name="T103" fmla="*/ 73 h 258"/>
                    <a:gd name="T104" fmla="*/ 1258 w 2133"/>
                    <a:gd name="T105" fmla="*/ 69 h 258"/>
                    <a:gd name="T106" fmla="*/ 1890 w 2133"/>
                    <a:gd name="T107" fmla="*/ 77 h 258"/>
                    <a:gd name="T108" fmla="*/ 1604 w 2133"/>
                    <a:gd name="T109" fmla="*/ 64 h 258"/>
                    <a:gd name="T110" fmla="*/ 1852 w 2133"/>
                    <a:gd name="T111" fmla="*/ 69 h 258"/>
                    <a:gd name="T112" fmla="*/ 231 w 2133"/>
                    <a:gd name="T113" fmla="*/ 45 h 258"/>
                    <a:gd name="T114" fmla="*/ 1860 w 2133"/>
                    <a:gd name="T115" fmla="*/ 3 h 258"/>
                    <a:gd name="T116" fmla="*/ 1855 w 2133"/>
                    <a:gd name="T117" fmla="*/ 47 h 258"/>
                    <a:gd name="T118" fmla="*/ 1873 w 2133"/>
                    <a:gd name="T119" fmla="*/ 62 h 258"/>
                    <a:gd name="T120" fmla="*/ 1847 w 2133"/>
                    <a:gd name="T121" fmla="*/ 47 h 258"/>
                    <a:gd name="T122" fmla="*/ 1844 w 2133"/>
                    <a:gd name="T123" fmla="*/ 16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133" h="258">
                      <a:moveTo>
                        <a:pt x="2080" y="255"/>
                      </a:moveTo>
                      <a:lnTo>
                        <a:pt x="2080" y="255"/>
                      </a:lnTo>
                      <a:lnTo>
                        <a:pt x="2080" y="255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80" y="257"/>
                      </a:lnTo>
                      <a:lnTo>
                        <a:pt x="2078" y="257"/>
                      </a:lnTo>
                      <a:lnTo>
                        <a:pt x="2080" y="255"/>
                      </a:lnTo>
                      <a:close/>
                      <a:moveTo>
                        <a:pt x="2125" y="238"/>
                      </a:moveTo>
                      <a:lnTo>
                        <a:pt x="2128" y="240"/>
                      </a:lnTo>
                      <a:lnTo>
                        <a:pt x="2129" y="242"/>
                      </a:lnTo>
                      <a:lnTo>
                        <a:pt x="2131" y="244"/>
                      </a:lnTo>
                      <a:lnTo>
                        <a:pt x="2133" y="245"/>
                      </a:lnTo>
                      <a:lnTo>
                        <a:pt x="2133" y="245"/>
                      </a:lnTo>
                      <a:lnTo>
                        <a:pt x="2133" y="246"/>
                      </a:lnTo>
                      <a:lnTo>
                        <a:pt x="2133" y="246"/>
                      </a:lnTo>
                      <a:lnTo>
                        <a:pt x="2132" y="251"/>
                      </a:lnTo>
                      <a:lnTo>
                        <a:pt x="2131" y="250"/>
                      </a:lnTo>
                      <a:lnTo>
                        <a:pt x="2128" y="250"/>
                      </a:lnTo>
                      <a:lnTo>
                        <a:pt x="2129" y="246"/>
                      </a:lnTo>
                      <a:lnTo>
                        <a:pt x="2128" y="245"/>
                      </a:lnTo>
                      <a:lnTo>
                        <a:pt x="2128" y="244"/>
                      </a:lnTo>
                      <a:lnTo>
                        <a:pt x="2127" y="242"/>
                      </a:lnTo>
                      <a:lnTo>
                        <a:pt x="2125" y="241"/>
                      </a:lnTo>
                      <a:lnTo>
                        <a:pt x="2125" y="238"/>
                      </a:lnTo>
                      <a:close/>
                      <a:moveTo>
                        <a:pt x="2114" y="232"/>
                      </a:moveTo>
                      <a:lnTo>
                        <a:pt x="2118" y="233"/>
                      </a:lnTo>
                      <a:lnTo>
                        <a:pt x="2119" y="234"/>
                      </a:lnTo>
                      <a:lnTo>
                        <a:pt x="2122" y="236"/>
                      </a:lnTo>
                      <a:lnTo>
                        <a:pt x="2124" y="236"/>
                      </a:lnTo>
                      <a:lnTo>
                        <a:pt x="2124" y="238"/>
                      </a:lnTo>
                      <a:lnTo>
                        <a:pt x="2122" y="238"/>
                      </a:lnTo>
                      <a:lnTo>
                        <a:pt x="2122" y="237"/>
                      </a:lnTo>
                      <a:lnTo>
                        <a:pt x="2114" y="233"/>
                      </a:lnTo>
                      <a:lnTo>
                        <a:pt x="2114" y="232"/>
                      </a:lnTo>
                      <a:close/>
                      <a:moveTo>
                        <a:pt x="1904" y="232"/>
                      </a:moveTo>
                      <a:lnTo>
                        <a:pt x="1904" y="234"/>
                      </a:lnTo>
                      <a:lnTo>
                        <a:pt x="1907" y="234"/>
                      </a:lnTo>
                      <a:lnTo>
                        <a:pt x="1906" y="236"/>
                      </a:lnTo>
                      <a:lnTo>
                        <a:pt x="1906" y="237"/>
                      </a:lnTo>
                      <a:lnTo>
                        <a:pt x="1904" y="237"/>
                      </a:lnTo>
                      <a:lnTo>
                        <a:pt x="1903" y="237"/>
                      </a:lnTo>
                      <a:lnTo>
                        <a:pt x="1903" y="237"/>
                      </a:lnTo>
                      <a:lnTo>
                        <a:pt x="1900" y="237"/>
                      </a:lnTo>
                      <a:lnTo>
                        <a:pt x="1900" y="238"/>
                      </a:lnTo>
                      <a:lnTo>
                        <a:pt x="1898" y="238"/>
                      </a:lnTo>
                      <a:lnTo>
                        <a:pt x="1898" y="236"/>
                      </a:lnTo>
                      <a:lnTo>
                        <a:pt x="1895" y="236"/>
                      </a:lnTo>
                      <a:lnTo>
                        <a:pt x="1895" y="236"/>
                      </a:lnTo>
                      <a:lnTo>
                        <a:pt x="1894" y="236"/>
                      </a:lnTo>
                      <a:lnTo>
                        <a:pt x="1892" y="234"/>
                      </a:lnTo>
                      <a:lnTo>
                        <a:pt x="1892" y="233"/>
                      </a:lnTo>
                      <a:lnTo>
                        <a:pt x="1904" y="232"/>
                      </a:lnTo>
                      <a:close/>
                      <a:moveTo>
                        <a:pt x="1915" y="231"/>
                      </a:moveTo>
                      <a:lnTo>
                        <a:pt x="1920" y="232"/>
                      </a:lnTo>
                      <a:lnTo>
                        <a:pt x="1920" y="231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3" y="232"/>
                      </a:lnTo>
                      <a:lnTo>
                        <a:pt x="1925" y="232"/>
                      </a:lnTo>
                      <a:lnTo>
                        <a:pt x="1928" y="232"/>
                      </a:lnTo>
                      <a:lnTo>
                        <a:pt x="1928" y="232"/>
                      </a:lnTo>
                      <a:lnTo>
                        <a:pt x="1930" y="232"/>
                      </a:lnTo>
                      <a:lnTo>
                        <a:pt x="1934" y="233"/>
                      </a:lnTo>
                      <a:lnTo>
                        <a:pt x="1934" y="234"/>
                      </a:lnTo>
                      <a:lnTo>
                        <a:pt x="1934" y="236"/>
                      </a:lnTo>
                      <a:lnTo>
                        <a:pt x="1936" y="237"/>
                      </a:lnTo>
                      <a:lnTo>
                        <a:pt x="1934" y="237"/>
                      </a:lnTo>
                      <a:lnTo>
                        <a:pt x="1933" y="237"/>
                      </a:lnTo>
                      <a:lnTo>
                        <a:pt x="1933" y="237"/>
                      </a:lnTo>
                      <a:lnTo>
                        <a:pt x="1925" y="234"/>
                      </a:lnTo>
                      <a:lnTo>
                        <a:pt x="1925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4" y="236"/>
                      </a:lnTo>
                      <a:lnTo>
                        <a:pt x="1921" y="236"/>
                      </a:lnTo>
                      <a:lnTo>
                        <a:pt x="1921" y="234"/>
                      </a:lnTo>
                      <a:lnTo>
                        <a:pt x="1919" y="234"/>
                      </a:lnTo>
                      <a:lnTo>
                        <a:pt x="1917" y="236"/>
                      </a:lnTo>
                      <a:lnTo>
                        <a:pt x="1916" y="236"/>
                      </a:lnTo>
                      <a:lnTo>
                        <a:pt x="1915" y="236"/>
                      </a:lnTo>
                      <a:lnTo>
                        <a:pt x="1913" y="234"/>
                      </a:lnTo>
                      <a:lnTo>
                        <a:pt x="1913" y="234"/>
                      </a:lnTo>
                      <a:lnTo>
                        <a:pt x="1911" y="234"/>
                      </a:lnTo>
                      <a:lnTo>
                        <a:pt x="1912" y="232"/>
                      </a:lnTo>
                      <a:lnTo>
                        <a:pt x="1913" y="232"/>
                      </a:lnTo>
                      <a:lnTo>
                        <a:pt x="1915" y="232"/>
                      </a:lnTo>
                      <a:lnTo>
                        <a:pt x="1915" y="231"/>
                      </a:lnTo>
                      <a:close/>
                      <a:moveTo>
                        <a:pt x="2107" y="229"/>
                      </a:moveTo>
                      <a:lnTo>
                        <a:pt x="2111" y="229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1" y="231"/>
                      </a:lnTo>
                      <a:lnTo>
                        <a:pt x="2112" y="231"/>
                      </a:lnTo>
                      <a:lnTo>
                        <a:pt x="2112" y="231"/>
                      </a:lnTo>
                      <a:lnTo>
                        <a:pt x="2112" y="232"/>
                      </a:lnTo>
                      <a:lnTo>
                        <a:pt x="2111" y="232"/>
                      </a:lnTo>
                      <a:lnTo>
                        <a:pt x="2111" y="232"/>
                      </a:lnTo>
                      <a:lnTo>
                        <a:pt x="2110" y="233"/>
                      </a:lnTo>
                      <a:lnTo>
                        <a:pt x="2108" y="232"/>
                      </a:lnTo>
                      <a:lnTo>
                        <a:pt x="2107" y="231"/>
                      </a:lnTo>
                      <a:lnTo>
                        <a:pt x="2107" y="231"/>
                      </a:lnTo>
                      <a:lnTo>
                        <a:pt x="2107" y="229"/>
                      </a:lnTo>
                      <a:close/>
                      <a:moveTo>
                        <a:pt x="1735" y="228"/>
                      </a:moveTo>
                      <a:lnTo>
                        <a:pt x="1738" y="228"/>
                      </a:lnTo>
                      <a:lnTo>
                        <a:pt x="1738" y="229"/>
                      </a:lnTo>
                      <a:lnTo>
                        <a:pt x="1738" y="229"/>
                      </a:lnTo>
                      <a:lnTo>
                        <a:pt x="1738" y="231"/>
                      </a:lnTo>
                      <a:lnTo>
                        <a:pt x="1738" y="233"/>
                      </a:lnTo>
                      <a:lnTo>
                        <a:pt x="1737" y="233"/>
                      </a:lnTo>
                      <a:lnTo>
                        <a:pt x="1734" y="233"/>
                      </a:lnTo>
                      <a:lnTo>
                        <a:pt x="1734" y="234"/>
                      </a:lnTo>
                      <a:lnTo>
                        <a:pt x="1731" y="234"/>
                      </a:lnTo>
                      <a:lnTo>
                        <a:pt x="1731" y="233"/>
                      </a:lnTo>
                      <a:lnTo>
                        <a:pt x="1730" y="232"/>
                      </a:lnTo>
                      <a:lnTo>
                        <a:pt x="1731" y="229"/>
                      </a:lnTo>
                      <a:lnTo>
                        <a:pt x="1731" y="229"/>
                      </a:lnTo>
                      <a:lnTo>
                        <a:pt x="1733" y="228"/>
                      </a:lnTo>
                      <a:lnTo>
                        <a:pt x="1735" y="228"/>
                      </a:lnTo>
                      <a:close/>
                      <a:moveTo>
                        <a:pt x="1665" y="225"/>
                      </a:move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7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6" y="228"/>
                      </a:lnTo>
                      <a:lnTo>
                        <a:pt x="1665" y="228"/>
                      </a:lnTo>
                      <a:lnTo>
                        <a:pt x="1665" y="228"/>
                      </a:lnTo>
                      <a:lnTo>
                        <a:pt x="1665" y="227"/>
                      </a:lnTo>
                      <a:lnTo>
                        <a:pt x="1665" y="227"/>
                      </a:lnTo>
                      <a:lnTo>
                        <a:pt x="1665" y="225"/>
                      </a:lnTo>
                      <a:close/>
                      <a:moveTo>
                        <a:pt x="2076" y="224"/>
                      </a:moveTo>
                      <a:lnTo>
                        <a:pt x="2082" y="225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2" y="227"/>
                      </a:lnTo>
                      <a:lnTo>
                        <a:pt x="2080" y="227"/>
                      </a:lnTo>
                      <a:lnTo>
                        <a:pt x="2078" y="227"/>
                      </a:lnTo>
                      <a:lnTo>
                        <a:pt x="2076" y="227"/>
                      </a:lnTo>
                      <a:lnTo>
                        <a:pt x="2076" y="225"/>
                      </a:lnTo>
                      <a:lnTo>
                        <a:pt x="2076" y="224"/>
                      </a:lnTo>
                      <a:close/>
                      <a:moveTo>
                        <a:pt x="1072" y="220"/>
                      </a:moveTo>
                      <a:lnTo>
                        <a:pt x="1076" y="221"/>
                      </a:lnTo>
                      <a:lnTo>
                        <a:pt x="1076" y="221"/>
                      </a:lnTo>
                      <a:lnTo>
                        <a:pt x="1076" y="223"/>
                      </a:lnTo>
                      <a:lnTo>
                        <a:pt x="1076" y="223"/>
                      </a:lnTo>
                      <a:lnTo>
                        <a:pt x="1077" y="223"/>
                      </a:lnTo>
                      <a:lnTo>
                        <a:pt x="1072" y="223"/>
                      </a:lnTo>
                      <a:lnTo>
                        <a:pt x="1072" y="220"/>
                      </a:lnTo>
                      <a:close/>
                      <a:moveTo>
                        <a:pt x="1878" y="219"/>
                      </a:moveTo>
                      <a:lnTo>
                        <a:pt x="1886" y="219"/>
                      </a:lnTo>
                      <a:lnTo>
                        <a:pt x="1886" y="220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1"/>
                      </a:lnTo>
                      <a:lnTo>
                        <a:pt x="1878" y="220"/>
                      </a:lnTo>
                      <a:lnTo>
                        <a:pt x="1878" y="219"/>
                      </a:lnTo>
                      <a:close/>
                      <a:moveTo>
                        <a:pt x="1892" y="217"/>
                      </a:moveTo>
                      <a:lnTo>
                        <a:pt x="1895" y="217"/>
                      </a:lnTo>
                      <a:lnTo>
                        <a:pt x="1895" y="219"/>
                      </a:lnTo>
                      <a:lnTo>
                        <a:pt x="1889" y="219"/>
                      </a:lnTo>
                      <a:lnTo>
                        <a:pt x="1889" y="217"/>
                      </a:lnTo>
                      <a:lnTo>
                        <a:pt x="1890" y="217"/>
                      </a:lnTo>
                      <a:lnTo>
                        <a:pt x="1891" y="217"/>
                      </a:lnTo>
                      <a:lnTo>
                        <a:pt x="1892" y="217"/>
                      </a:lnTo>
                      <a:close/>
                      <a:moveTo>
                        <a:pt x="1932" y="216"/>
                      </a:moveTo>
                      <a:lnTo>
                        <a:pt x="1932" y="217"/>
                      </a:lnTo>
                      <a:lnTo>
                        <a:pt x="1932" y="217"/>
                      </a:lnTo>
                      <a:lnTo>
                        <a:pt x="1932" y="220"/>
                      </a:lnTo>
                      <a:lnTo>
                        <a:pt x="1928" y="219"/>
                      </a:lnTo>
                      <a:lnTo>
                        <a:pt x="1929" y="217"/>
                      </a:lnTo>
                      <a:lnTo>
                        <a:pt x="1929" y="217"/>
                      </a:lnTo>
                      <a:lnTo>
                        <a:pt x="1932" y="216"/>
                      </a:lnTo>
                      <a:close/>
                      <a:moveTo>
                        <a:pt x="1716" y="216"/>
                      </a:moveTo>
                      <a:lnTo>
                        <a:pt x="1716" y="217"/>
                      </a:lnTo>
                      <a:lnTo>
                        <a:pt x="1717" y="219"/>
                      </a:lnTo>
                      <a:lnTo>
                        <a:pt x="1717" y="219"/>
                      </a:lnTo>
                      <a:lnTo>
                        <a:pt x="1718" y="217"/>
                      </a:lnTo>
                      <a:lnTo>
                        <a:pt x="1718" y="219"/>
                      </a:lnTo>
                      <a:lnTo>
                        <a:pt x="1720" y="219"/>
                      </a:lnTo>
                      <a:lnTo>
                        <a:pt x="1720" y="220"/>
                      </a:lnTo>
                      <a:lnTo>
                        <a:pt x="1721" y="220"/>
                      </a:lnTo>
                      <a:lnTo>
                        <a:pt x="1721" y="223"/>
                      </a:lnTo>
                      <a:lnTo>
                        <a:pt x="1721" y="223"/>
                      </a:lnTo>
                      <a:lnTo>
                        <a:pt x="1721" y="224"/>
                      </a:lnTo>
                      <a:lnTo>
                        <a:pt x="1722" y="224"/>
                      </a:lnTo>
                      <a:lnTo>
                        <a:pt x="1724" y="231"/>
                      </a:lnTo>
                      <a:lnTo>
                        <a:pt x="1722" y="231"/>
                      </a:lnTo>
                      <a:lnTo>
                        <a:pt x="1722" y="232"/>
                      </a:lnTo>
                      <a:lnTo>
                        <a:pt x="1722" y="232"/>
                      </a:lnTo>
                      <a:lnTo>
                        <a:pt x="1722" y="231"/>
                      </a:lnTo>
                      <a:lnTo>
                        <a:pt x="1718" y="228"/>
                      </a:lnTo>
                      <a:lnTo>
                        <a:pt x="1718" y="227"/>
                      </a:lnTo>
                      <a:lnTo>
                        <a:pt x="1717" y="227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4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3"/>
                      </a:lnTo>
                      <a:lnTo>
                        <a:pt x="1717" y="221"/>
                      </a:lnTo>
                      <a:lnTo>
                        <a:pt x="1713" y="221"/>
                      </a:lnTo>
                      <a:lnTo>
                        <a:pt x="1713" y="221"/>
                      </a:lnTo>
                      <a:lnTo>
                        <a:pt x="1713" y="220"/>
                      </a:lnTo>
                      <a:lnTo>
                        <a:pt x="1713" y="219"/>
                      </a:lnTo>
                      <a:lnTo>
                        <a:pt x="1713" y="217"/>
                      </a:lnTo>
                      <a:lnTo>
                        <a:pt x="1714" y="217"/>
                      </a:lnTo>
                      <a:lnTo>
                        <a:pt x="1714" y="217"/>
                      </a:lnTo>
                      <a:lnTo>
                        <a:pt x="1716" y="216"/>
                      </a:lnTo>
                      <a:close/>
                      <a:moveTo>
                        <a:pt x="1866" y="215"/>
                      </a:moveTo>
                      <a:lnTo>
                        <a:pt x="1872" y="216"/>
                      </a:lnTo>
                      <a:lnTo>
                        <a:pt x="1872" y="217"/>
                      </a:lnTo>
                      <a:lnTo>
                        <a:pt x="1870" y="217"/>
                      </a:lnTo>
                      <a:lnTo>
                        <a:pt x="1870" y="219"/>
                      </a:lnTo>
                      <a:lnTo>
                        <a:pt x="1869" y="219"/>
                      </a:lnTo>
                      <a:lnTo>
                        <a:pt x="1869" y="219"/>
                      </a:lnTo>
                      <a:lnTo>
                        <a:pt x="1865" y="219"/>
                      </a:lnTo>
                      <a:lnTo>
                        <a:pt x="1865" y="219"/>
                      </a:lnTo>
                      <a:lnTo>
                        <a:pt x="1865" y="216"/>
                      </a:lnTo>
                      <a:lnTo>
                        <a:pt x="1865" y="216"/>
                      </a:lnTo>
                      <a:lnTo>
                        <a:pt x="1866" y="215"/>
                      </a:lnTo>
                      <a:close/>
                      <a:moveTo>
                        <a:pt x="1911" y="213"/>
                      </a:moveTo>
                      <a:lnTo>
                        <a:pt x="1911" y="215"/>
                      </a:lnTo>
                      <a:lnTo>
                        <a:pt x="1908" y="215"/>
                      </a:lnTo>
                      <a:lnTo>
                        <a:pt x="1908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09" y="213"/>
                      </a:lnTo>
                      <a:lnTo>
                        <a:pt x="1911" y="213"/>
                      </a:lnTo>
                      <a:close/>
                      <a:moveTo>
                        <a:pt x="1937" y="212"/>
                      </a:moveTo>
                      <a:lnTo>
                        <a:pt x="1937" y="212"/>
                      </a:lnTo>
                      <a:lnTo>
                        <a:pt x="1938" y="212"/>
                      </a:lnTo>
                      <a:lnTo>
                        <a:pt x="1938" y="215"/>
                      </a:lnTo>
                      <a:lnTo>
                        <a:pt x="1937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6" y="215"/>
                      </a:lnTo>
                      <a:lnTo>
                        <a:pt x="1934" y="215"/>
                      </a:lnTo>
                      <a:lnTo>
                        <a:pt x="1934" y="215"/>
                      </a:lnTo>
                      <a:lnTo>
                        <a:pt x="1934" y="212"/>
                      </a:lnTo>
                      <a:lnTo>
                        <a:pt x="1937" y="212"/>
                      </a:lnTo>
                      <a:close/>
                      <a:moveTo>
                        <a:pt x="1932" y="210"/>
                      </a:moveTo>
                      <a:lnTo>
                        <a:pt x="1934" y="210"/>
                      </a:lnTo>
                      <a:lnTo>
                        <a:pt x="1934" y="211"/>
                      </a:lnTo>
                      <a:lnTo>
                        <a:pt x="1933" y="211"/>
                      </a:lnTo>
                      <a:lnTo>
                        <a:pt x="1933" y="211"/>
                      </a:lnTo>
                      <a:lnTo>
                        <a:pt x="1932" y="212"/>
                      </a:lnTo>
                      <a:lnTo>
                        <a:pt x="1932" y="211"/>
                      </a:lnTo>
                      <a:lnTo>
                        <a:pt x="1932" y="211"/>
                      </a:lnTo>
                      <a:lnTo>
                        <a:pt x="1932" y="210"/>
                      </a:lnTo>
                      <a:close/>
                      <a:moveTo>
                        <a:pt x="1657" y="210"/>
                      </a:moveTo>
                      <a:lnTo>
                        <a:pt x="1657" y="213"/>
                      </a:lnTo>
                      <a:lnTo>
                        <a:pt x="1658" y="216"/>
                      </a:lnTo>
                      <a:lnTo>
                        <a:pt x="1659" y="219"/>
                      </a:lnTo>
                      <a:lnTo>
                        <a:pt x="1656" y="219"/>
                      </a:lnTo>
                      <a:lnTo>
                        <a:pt x="1656" y="216"/>
                      </a:lnTo>
                      <a:lnTo>
                        <a:pt x="1653" y="211"/>
                      </a:lnTo>
                      <a:lnTo>
                        <a:pt x="1654" y="211"/>
                      </a:lnTo>
                      <a:lnTo>
                        <a:pt x="1657" y="210"/>
                      </a:lnTo>
                      <a:close/>
                      <a:moveTo>
                        <a:pt x="1934" y="210"/>
                      </a:moveTo>
                      <a:lnTo>
                        <a:pt x="1937" y="210"/>
                      </a:lnTo>
                      <a:lnTo>
                        <a:pt x="1937" y="210"/>
                      </a:lnTo>
                      <a:lnTo>
                        <a:pt x="1934" y="210"/>
                      </a:lnTo>
                      <a:lnTo>
                        <a:pt x="1934" y="210"/>
                      </a:lnTo>
                      <a:close/>
                      <a:moveTo>
                        <a:pt x="312" y="208"/>
                      </a:move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4" y="208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2" y="210"/>
                      </a:lnTo>
                      <a:lnTo>
                        <a:pt x="311" y="210"/>
                      </a:lnTo>
                      <a:lnTo>
                        <a:pt x="312" y="208"/>
                      </a:lnTo>
                      <a:close/>
                      <a:moveTo>
                        <a:pt x="315" y="206"/>
                      </a:moveTo>
                      <a:lnTo>
                        <a:pt x="316" y="206"/>
                      </a:lnTo>
                      <a:lnTo>
                        <a:pt x="316" y="206"/>
                      </a:lnTo>
                      <a:lnTo>
                        <a:pt x="316" y="207"/>
                      </a:lnTo>
                      <a:lnTo>
                        <a:pt x="315" y="207"/>
                      </a:lnTo>
                      <a:lnTo>
                        <a:pt x="315" y="206"/>
                      </a:lnTo>
                      <a:close/>
                      <a:moveTo>
                        <a:pt x="1907" y="204"/>
                      </a:moveTo>
                      <a:lnTo>
                        <a:pt x="1907" y="204"/>
                      </a:lnTo>
                      <a:lnTo>
                        <a:pt x="1907" y="206"/>
                      </a:lnTo>
                      <a:lnTo>
                        <a:pt x="1908" y="207"/>
                      </a:lnTo>
                      <a:lnTo>
                        <a:pt x="1909" y="207"/>
                      </a:lnTo>
                      <a:lnTo>
                        <a:pt x="1909" y="208"/>
                      </a:lnTo>
                      <a:lnTo>
                        <a:pt x="1907" y="210"/>
                      </a:lnTo>
                      <a:lnTo>
                        <a:pt x="1907" y="204"/>
                      </a:lnTo>
                      <a:close/>
                      <a:moveTo>
                        <a:pt x="1697" y="203"/>
                      </a:moveTo>
                      <a:lnTo>
                        <a:pt x="1700" y="204"/>
                      </a:lnTo>
                      <a:lnTo>
                        <a:pt x="1700" y="204"/>
                      </a:lnTo>
                      <a:lnTo>
                        <a:pt x="1699" y="204"/>
                      </a:lnTo>
                      <a:lnTo>
                        <a:pt x="1699" y="206"/>
                      </a:lnTo>
                      <a:lnTo>
                        <a:pt x="1697" y="206"/>
                      </a:lnTo>
                      <a:lnTo>
                        <a:pt x="1697" y="203"/>
                      </a:lnTo>
                      <a:close/>
                      <a:moveTo>
                        <a:pt x="314" y="202"/>
                      </a:move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5" y="202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4" y="203"/>
                      </a:lnTo>
                      <a:lnTo>
                        <a:pt x="312" y="203"/>
                      </a:lnTo>
                      <a:lnTo>
                        <a:pt x="314" y="202"/>
                      </a:lnTo>
                      <a:close/>
                      <a:moveTo>
                        <a:pt x="1936" y="200"/>
                      </a:moveTo>
                      <a:lnTo>
                        <a:pt x="1936" y="202"/>
                      </a:lnTo>
                      <a:lnTo>
                        <a:pt x="1940" y="202"/>
                      </a:lnTo>
                      <a:lnTo>
                        <a:pt x="1940" y="202"/>
                      </a:lnTo>
                      <a:lnTo>
                        <a:pt x="1941" y="203"/>
                      </a:lnTo>
                      <a:lnTo>
                        <a:pt x="1941" y="204"/>
                      </a:lnTo>
                      <a:lnTo>
                        <a:pt x="1940" y="204"/>
                      </a:lnTo>
                      <a:lnTo>
                        <a:pt x="1937" y="204"/>
                      </a:lnTo>
                      <a:lnTo>
                        <a:pt x="1934" y="204"/>
                      </a:lnTo>
                      <a:lnTo>
                        <a:pt x="1933" y="204"/>
                      </a:lnTo>
                      <a:lnTo>
                        <a:pt x="1933" y="204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2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3"/>
                      </a:lnTo>
                      <a:lnTo>
                        <a:pt x="1930" y="202"/>
                      </a:lnTo>
                      <a:lnTo>
                        <a:pt x="1933" y="202"/>
                      </a:lnTo>
                      <a:lnTo>
                        <a:pt x="1933" y="202"/>
                      </a:lnTo>
                      <a:lnTo>
                        <a:pt x="1936" y="200"/>
                      </a:lnTo>
                      <a:close/>
                      <a:moveTo>
                        <a:pt x="333" y="195"/>
                      </a:moveTo>
                      <a:lnTo>
                        <a:pt x="333" y="195"/>
                      </a:lnTo>
                      <a:lnTo>
                        <a:pt x="333" y="196"/>
                      </a:lnTo>
                      <a:lnTo>
                        <a:pt x="335" y="198"/>
                      </a:lnTo>
                      <a:lnTo>
                        <a:pt x="333" y="198"/>
                      </a:lnTo>
                      <a:lnTo>
                        <a:pt x="333" y="199"/>
                      </a:lnTo>
                      <a:lnTo>
                        <a:pt x="335" y="199"/>
                      </a:lnTo>
                      <a:lnTo>
                        <a:pt x="335" y="199"/>
                      </a:lnTo>
                      <a:lnTo>
                        <a:pt x="336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199"/>
                      </a:lnTo>
                      <a:lnTo>
                        <a:pt x="340" y="203"/>
                      </a:lnTo>
                      <a:lnTo>
                        <a:pt x="340" y="203"/>
                      </a:lnTo>
                      <a:lnTo>
                        <a:pt x="340" y="204"/>
                      </a:lnTo>
                      <a:lnTo>
                        <a:pt x="341" y="206"/>
                      </a:lnTo>
                      <a:lnTo>
                        <a:pt x="340" y="208"/>
                      </a:lnTo>
                      <a:lnTo>
                        <a:pt x="339" y="208"/>
                      </a:lnTo>
                      <a:lnTo>
                        <a:pt x="339" y="211"/>
                      </a:lnTo>
                      <a:lnTo>
                        <a:pt x="337" y="212"/>
                      </a:lnTo>
                      <a:lnTo>
                        <a:pt x="337" y="212"/>
                      </a:lnTo>
                      <a:lnTo>
                        <a:pt x="336" y="213"/>
                      </a:lnTo>
                      <a:lnTo>
                        <a:pt x="333" y="213"/>
                      </a:lnTo>
                      <a:lnTo>
                        <a:pt x="333" y="215"/>
                      </a:lnTo>
                      <a:lnTo>
                        <a:pt x="325" y="215"/>
                      </a:lnTo>
                      <a:lnTo>
                        <a:pt x="325" y="216"/>
                      </a:lnTo>
                      <a:lnTo>
                        <a:pt x="323" y="216"/>
                      </a:lnTo>
                      <a:lnTo>
                        <a:pt x="322" y="213"/>
                      </a:lnTo>
                      <a:lnTo>
                        <a:pt x="320" y="213"/>
                      </a:lnTo>
                      <a:lnTo>
                        <a:pt x="319" y="211"/>
                      </a:lnTo>
                      <a:lnTo>
                        <a:pt x="319" y="208"/>
                      </a:lnTo>
                      <a:lnTo>
                        <a:pt x="319" y="206"/>
                      </a:lnTo>
                      <a:lnTo>
                        <a:pt x="320" y="204"/>
                      </a:lnTo>
                      <a:lnTo>
                        <a:pt x="320" y="204"/>
                      </a:lnTo>
                      <a:lnTo>
                        <a:pt x="322" y="204"/>
                      </a:lnTo>
                      <a:lnTo>
                        <a:pt x="323" y="200"/>
                      </a:lnTo>
                      <a:lnTo>
                        <a:pt x="328" y="198"/>
                      </a:lnTo>
                      <a:lnTo>
                        <a:pt x="328" y="198"/>
                      </a:lnTo>
                      <a:lnTo>
                        <a:pt x="327" y="198"/>
                      </a:lnTo>
                      <a:lnTo>
                        <a:pt x="328" y="196"/>
                      </a:lnTo>
                      <a:lnTo>
                        <a:pt x="328" y="196"/>
                      </a:lnTo>
                      <a:lnTo>
                        <a:pt x="329" y="196"/>
                      </a:lnTo>
                      <a:lnTo>
                        <a:pt x="329" y="195"/>
                      </a:lnTo>
                      <a:lnTo>
                        <a:pt x="333" y="195"/>
                      </a:lnTo>
                      <a:close/>
                      <a:moveTo>
                        <a:pt x="1704" y="185"/>
                      </a:moveTo>
                      <a:lnTo>
                        <a:pt x="1705" y="185"/>
                      </a:lnTo>
                      <a:lnTo>
                        <a:pt x="1705" y="186"/>
                      </a:lnTo>
                      <a:lnTo>
                        <a:pt x="1704" y="186"/>
                      </a:lnTo>
                      <a:lnTo>
                        <a:pt x="1704" y="185"/>
                      </a:lnTo>
                      <a:close/>
                      <a:moveTo>
                        <a:pt x="1686" y="185"/>
                      </a:moveTo>
                      <a:lnTo>
                        <a:pt x="1687" y="186"/>
                      </a:lnTo>
                      <a:lnTo>
                        <a:pt x="1688" y="186"/>
                      </a:lnTo>
                      <a:lnTo>
                        <a:pt x="1688" y="189"/>
                      </a:lnTo>
                      <a:lnTo>
                        <a:pt x="1687" y="189"/>
                      </a:lnTo>
                      <a:lnTo>
                        <a:pt x="1687" y="187"/>
                      </a:lnTo>
                      <a:lnTo>
                        <a:pt x="1686" y="187"/>
                      </a:lnTo>
                      <a:lnTo>
                        <a:pt x="1686" y="185"/>
                      </a:lnTo>
                      <a:close/>
                      <a:moveTo>
                        <a:pt x="1764" y="183"/>
                      </a:moveTo>
                      <a:lnTo>
                        <a:pt x="1764" y="183"/>
                      </a:lnTo>
                      <a:lnTo>
                        <a:pt x="1764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5" y="183"/>
                      </a:lnTo>
                      <a:lnTo>
                        <a:pt x="1764" y="183"/>
                      </a:lnTo>
                      <a:close/>
                      <a:moveTo>
                        <a:pt x="1883" y="182"/>
                      </a:moveTo>
                      <a:lnTo>
                        <a:pt x="1885" y="182"/>
                      </a:lnTo>
                      <a:lnTo>
                        <a:pt x="1886" y="183"/>
                      </a:lnTo>
                      <a:lnTo>
                        <a:pt x="1886" y="183"/>
                      </a:lnTo>
                      <a:lnTo>
                        <a:pt x="1886" y="186"/>
                      </a:lnTo>
                      <a:lnTo>
                        <a:pt x="1886" y="189"/>
                      </a:lnTo>
                      <a:lnTo>
                        <a:pt x="1883" y="190"/>
                      </a:lnTo>
                      <a:lnTo>
                        <a:pt x="1882" y="193"/>
                      </a:lnTo>
                      <a:lnTo>
                        <a:pt x="1881" y="195"/>
                      </a:lnTo>
                      <a:lnTo>
                        <a:pt x="1877" y="196"/>
                      </a:lnTo>
                      <a:lnTo>
                        <a:pt x="1877" y="198"/>
                      </a:lnTo>
                      <a:lnTo>
                        <a:pt x="1872" y="196"/>
                      </a:lnTo>
                      <a:lnTo>
                        <a:pt x="1872" y="196"/>
                      </a:lnTo>
                      <a:lnTo>
                        <a:pt x="1870" y="198"/>
                      </a:lnTo>
                      <a:lnTo>
                        <a:pt x="1870" y="198"/>
                      </a:lnTo>
                      <a:lnTo>
                        <a:pt x="1870" y="196"/>
                      </a:lnTo>
                      <a:lnTo>
                        <a:pt x="1869" y="196"/>
                      </a:lnTo>
                      <a:lnTo>
                        <a:pt x="1869" y="196"/>
                      </a:lnTo>
                      <a:lnTo>
                        <a:pt x="1866" y="196"/>
                      </a:lnTo>
                      <a:lnTo>
                        <a:pt x="1866" y="195"/>
                      </a:lnTo>
                      <a:lnTo>
                        <a:pt x="1857" y="195"/>
                      </a:lnTo>
                      <a:lnTo>
                        <a:pt x="1857" y="196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3" y="195"/>
                      </a:lnTo>
                      <a:lnTo>
                        <a:pt x="1852" y="195"/>
                      </a:lnTo>
                      <a:lnTo>
                        <a:pt x="1852" y="195"/>
                      </a:lnTo>
                      <a:lnTo>
                        <a:pt x="1848" y="195"/>
                      </a:lnTo>
                      <a:lnTo>
                        <a:pt x="1848" y="196"/>
                      </a:lnTo>
                      <a:lnTo>
                        <a:pt x="1848" y="196"/>
                      </a:lnTo>
                      <a:lnTo>
                        <a:pt x="1848" y="195"/>
                      </a:lnTo>
                      <a:lnTo>
                        <a:pt x="1847" y="195"/>
                      </a:lnTo>
                      <a:lnTo>
                        <a:pt x="1845" y="195"/>
                      </a:lnTo>
                      <a:lnTo>
                        <a:pt x="1844" y="199"/>
                      </a:lnTo>
                      <a:lnTo>
                        <a:pt x="1844" y="204"/>
                      </a:lnTo>
                      <a:lnTo>
                        <a:pt x="1844" y="208"/>
                      </a:lnTo>
                      <a:lnTo>
                        <a:pt x="1847" y="210"/>
                      </a:lnTo>
                      <a:lnTo>
                        <a:pt x="1847" y="210"/>
                      </a:lnTo>
                      <a:lnTo>
                        <a:pt x="1849" y="210"/>
                      </a:lnTo>
                      <a:lnTo>
                        <a:pt x="1849" y="211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1" y="212"/>
                      </a:lnTo>
                      <a:lnTo>
                        <a:pt x="1852" y="212"/>
                      </a:lnTo>
                      <a:lnTo>
                        <a:pt x="1853" y="212"/>
                      </a:lnTo>
                      <a:lnTo>
                        <a:pt x="1853" y="211"/>
                      </a:lnTo>
                      <a:lnTo>
                        <a:pt x="1855" y="210"/>
                      </a:lnTo>
                      <a:lnTo>
                        <a:pt x="1857" y="210"/>
                      </a:lnTo>
                      <a:lnTo>
                        <a:pt x="1860" y="210"/>
                      </a:lnTo>
                      <a:lnTo>
                        <a:pt x="1870" y="210"/>
                      </a:lnTo>
                      <a:lnTo>
                        <a:pt x="1869" y="213"/>
                      </a:lnTo>
                      <a:lnTo>
                        <a:pt x="1868" y="213"/>
                      </a:lnTo>
                      <a:lnTo>
                        <a:pt x="1866" y="213"/>
                      </a:lnTo>
                      <a:lnTo>
                        <a:pt x="1865" y="215"/>
                      </a:lnTo>
                      <a:lnTo>
                        <a:pt x="1864" y="215"/>
                      </a:lnTo>
                      <a:lnTo>
                        <a:pt x="1864" y="216"/>
                      </a:lnTo>
                      <a:lnTo>
                        <a:pt x="1864" y="216"/>
                      </a:lnTo>
                      <a:lnTo>
                        <a:pt x="1862" y="219"/>
                      </a:lnTo>
                      <a:lnTo>
                        <a:pt x="1861" y="219"/>
                      </a:lnTo>
                      <a:lnTo>
                        <a:pt x="1861" y="219"/>
                      </a:lnTo>
                      <a:lnTo>
                        <a:pt x="1857" y="220"/>
                      </a:lnTo>
                      <a:lnTo>
                        <a:pt x="1857" y="221"/>
                      </a:lnTo>
                      <a:lnTo>
                        <a:pt x="1855" y="221"/>
                      </a:lnTo>
                      <a:lnTo>
                        <a:pt x="1855" y="221"/>
                      </a:lnTo>
                      <a:lnTo>
                        <a:pt x="1852" y="221"/>
                      </a:lnTo>
                      <a:lnTo>
                        <a:pt x="1851" y="223"/>
                      </a:lnTo>
                      <a:lnTo>
                        <a:pt x="1851" y="223"/>
                      </a:lnTo>
                      <a:lnTo>
                        <a:pt x="1852" y="224"/>
                      </a:lnTo>
                      <a:lnTo>
                        <a:pt x="1853" y="225"/>
                      </a:lnTo>
                      <a:lnTo>
                        <a:pt x="1855" y="225"/>
                      </a:lnTo>
                      <a:lnTo>
                        <a:pt x="1857" y="225"/>
                      </a:lnTo>
                      <a:lnTo>
                        <a:pt x="1857" y="228"/>
                      </a:lnTo>
                      <a:lnTo>
                        <a:pt x="1858" y="231"/>
                      </a:lnTo>
                      <a:lnTo>
                        <a:pt x="1858" y="232"/>
                      </a:lnTo>
                      <a:lnTo>
                        <a:pt x="1858" y="232"/>
                      </a:lnTo>
                      <a:lnTo>
                        <a:pt x="1862" y="233"/>
                      </a:lnTo>
                      <a:lnTo>
                        <a:pt x="1862" y="234"/>
                      </a:lnTo>
                      <a:lnTo>
                        <a:pt x="1864" y="234"/>
                      </a:lnTo>
                      <a:lnTo>
                        <a:pt x="1864" y="237"/>
                      </a:lnTo>
                      <a:lnTo>
                        <a:pt x="1862" y="238"/>
                      </a:lnTo>
                      <a:lnTo>
                        <a:pt x="1864" y="238"/>
                      </a:lnTo>
                      <a:lnTo>
                        <a:pt x="1864" y="241"/>
                      </a:lnTo>
                      <a:lnTo>
                        <a:pt x="1865" y="242"/>
                      </a:lnTo>
                      <a:lnTo>
                        <a:pt x="1866" y="242"/>
                      </a:lnTo>
                      <a:lnTo>
                        <a:pt x="1866" y="244"/>
                      </a:lnTo>
                      <a:lnTo>
                        <a:pt x="1866" y="244"/>
                      </a:lnTo>
                      <a:lnTo>
                        <a:pt x="1868" y="244"/>
                      </a:lnTo>
                      <a:lnTo>
                        <a:pt x="1868" y="245"/>
                      </a:lnTo>
                      <a:lnTo>
                        <a:pt x="1869" y="245"/>
                      </a:lnTo>
                      <a:lnTo>
                        <a:pt x="1869" y="246"/>
                      </a:lnTo>
                      <a:lnTo>
                        <a:pt x="1868" y="246"/>
                      </a:lnTo>
                      <a:lnTo>
                        <a:pt x="1868" y="248"/>
                      </a:lnTo>
                      <a:lnTo>
                        <a:pt x="1866" y="248"/>
                      </a:lnTo>
                      <a:lnTo>
                        <a:pt x="1865" y="248"/>
                      </a:lnTo>
                      <a:lnTo>
                        <a:pt x="1862" y="248"/>
                      </a:lnTo>
                      <a:lnTo>
                        <a:pt x="1861" y="248"/>
                      </a:lnTo>
                      <a:lnTo>
                        <a:pt x="1862" y="251"/>
                      </a:lnTo>
                      <a:lnTo>
                        <a:pt x="1861" y="253"/>
                      </a:lnTo>
                      <a:lnTo>
                        <a:pt x="1860" y="253"/>
                      </a:lnTo>
                      <a:lnTo>
                        <a:pt x="1857" y="253"/>
                      </a:lnTo>
                      <a:lnTo>
                        <a:pt x="1857" y="253"/>
                      </a:lnTo>
                      <a:lnTo>
                        <a:pt x="1856" y="253"/>
                      </a:lnTo>
                      <a:lnTo>
                        <a:pt x="1856" y="251"/>
                      </a:lnTo>
                      <a:lnTo>
                        <a:pt x="1855" y="250"/>
                      </a:lnTo>
                      <a:lnTo>
                        <a:pt x="1855" y="249"/>
                      </a:lnTo>
                      <a:lnTo>
                        <a:pt x="1855" y="248"/>
                      </a:lnTo>
                      <a:lnTo>
                        <a:pt x="1855" y="245"/>
                      </a:lnTo>
                      <a:lnTo>
                        <a:pt x="1855" y="245"/>
                      </a:lnTo>
                      <a:lnTo>
                        <a:pt x="1855" y="244"/>
                      </a:lnTo>
                      <a:lnTo>
                        <a:pt x="1853" y="242"/>
                      </a:lnTo>
                      <a:lnTo>
                        <a:pt x="1853" y="241"/>
                      </a:lnTo>
                      <a:lnTo>
                        <a:pt x="1852" y="241"/>
                      </a:lnTo>
                      <a:lnTo>
                        <a:pt x="1852" y="240"/>
                      </a:lnTo>
                      <a:lnTo>
                        <a:pt x="1852" y="237"/>
                      </a:lnTo>
                      <a:lnTo>
                        <a:pt x="1852" y="236"/>
                      </a:lnTo>
                      <a:lnTo>
                        <a:pt x="1851" y="233"/>
                      </a:lnTo>
                      <a:lnTo>
                        <a:pt x="1851" y="233"/>
                      </a:lnTo>
                      <a:lnTo>
                        <a:pt x="1848" y="233"/>
                      </a:lnTo>
                      <a:lnTo>
                        <a:pt x="1847" y="234"/>
                      </a:lnTo>
                      <a:lnTo>
                        <a:pt x="1845" y="234"/>
                      </a:lnTo>
                      <a:lnTo>
                        <a:pt x="1845" y="241"/>
                      </a:lnTo>
                      <a:lnTo>
                        <a:pt x="1843" y="244"/>
                      </a:lnTo>
                      <a:lnTo>
                        <a:pt x="1843" y="245"/>
                      </a:lnTo>
                      <a:lnTo>
                        <a:pt x="1844" y="246"/>
                      </a:lnTo>
                      <a:lnTo>
                        <a:pt x="1845" y="248"/>
                      </a:lnTo>
                      <a:lnTo>
                        <a:pt x="1845" y="249"/>
                      </a:lnTo>
                      <a:lnTo>
                        <a:pt x="1845" y="250"/>
                      </a:lnTo>
                      <a:lnTo>
                        <a:pt x="1844" y="251"/>
                      </a:lnTo>
                      <a:lnTo>
                        <a:pt x="1843" y="251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3"/>
                      </a:lnTo>
                      <a:lnTo>
                        <a:pt x="1844" y="257"/>
                      </a:lnTo>
                      <a:lnTo>
                        <a:pt x="1841" y="257"/>
                      </a:lnTo>
                      <a:lnTo>
                        <a:pt x="1839" y="257"/>
                      </a:lnTo>
                      <a:lnTo>
                        <a:pt x="1839" y="257"/>
                      </a:lnTo>
                      <a:lnTo>
                        <a:pt x="1839" y="258"/>
                      </a:lnTo>
                      <a:lnTo>
                        <a:pt x="1834" y="258"/>
                      </a:lnTo>
                      <a:lnTo>
                        <a:pt x="1834" y="255"/>
                      </a:lnTo>
                      <a:lnTo>
                        <a:pt x="1834" y="251"/>
                      </a:lnTo>
                      <a:lnTo>
                        <a:pt x="1834" y="248"/>
                      </a:lnTo>
                      <a:lnTo>
                        <a:pt x="1835" y="248"/>
                      </a:lnTo>
                      <a:lnTo>
                        <a:pt x="1835" y="248"/>
                      </a:lnTo>
                      <a:lnTo>
                        <a:pt x="1835" y="246"/>
                      </a:lnTo>
                      <a:lnTo>
                        <a:pt x="1835" y="246"/>
                      </a:lnTo>
                      <a:lnTo>
                        <a:pt x="1836" y="246"/>
                      </a:lnTo>
                      <a:lnTo>
                        <a:pt x="1836" y="245"/>
                      </a:lnTo>
                      <a:lnTo>
                        <a:pt x="1837" y="244"/>
                      </a:lnTo>
                      <a:lnTo>
                        <a:pt x="1836" y="241"/>
                      </a:lnTo>
                      <a:lnTo>
                        <a:pt x="1836" y="241"/>
                      </a:lnTo>
                      <a:lnTo>
                        <a:pt x="1836" y="237"/>
                      </a:lnTo>
                      <a:lnTo>
                        <a:pt x="1834" y="237"/>
                      </a:lnTo>
                      <a:lnTo>
                        <a:pt x="1831" y="237"/>
                      </a:lnTo>
                      <a:lnTo>
                        <a:pt x="1831" y="236"/>
                      </a:lnTo>
                      <a:lnTo>
                        <a:pt x="1831" y="233"/>
                      </a:lnTo>
                      <a:lnTo>
                        <a:pt x="1831" y="232"/>
                      </a:lnTo>
                      <a:lnTo>
                        <a:pt x="1831" y="231"/>
                      </a:lnTo>
                      <a:lnTo>
                        <a:pt x="1831" y="231"/>
                      </a:lnTo>
                      <a:lnTo>
                        <a:pt x="1831" y="227"/>
                      </a:lnTo>
                      <a:lnTo>
                        <a:pt x="1832" y="225"/>
                      </a:lnTo>
                      <a:lnTo>
                        <a:pt x="1832" y="224"/>
                      </a:lnTo>
                      <a:lnTo>
                        <a:pt x="1834" y="224"/>
                      </a:lnTo>
                      <a:lnTo>
                        <a:pt x="1834" y="220"/>
                      </a:lnTo>
                      <a:lnTo>
                        <a:pt x="1834" y="220"/>
                      </a:lnTo>
                      <a:lnTo>
                        <a:pt x="1834" y="212"/>
                      </a:lnTo>
                      <a:lnTo>
                        <a:pt x="1835" y="212"/>
                      </a:lnTo>
                      <a:lnTo>
                        <a:pt x="1836" y="210"/>
                      </a:lnTo>
                      <a:lnTo>
                        <a:pt x="1837" y="210"/>
                      </a:lnTo>
                      <a:lnTo>
                        <a:pt x="1837" y="208"/>
                      </a:lnTo>
                      <a:lnTo>
                        <a:pt x="1837" y="208"/>
                      </a:lnTo>
                      <a:lnTo>
                        <a:pt x="1839" y="206"/>
                      </a:lnTo>
                      <a:lnTo>
                        <a:pt x="1839" y="203"/>
                      </a:lnTo>
                      <a:lnTo>
                        <a:pt x="1837" y="202"/>
                      </a:lnTo>
                      <a:lnTo>
                        <a:pt x="1837" y="199"/>
                      </a:lnTo>
                      <a:lnTo>
                        <a:pt x="1837" y="199"/>
                      </a:lnTo>
                      <a:lnTo>
                        <a:pt x="1839" y="198"/>
                      </a:lnTo>
                      <a:lnTo>
                        <a:pt x="1839" y="198"/>
                      </a:lnTo>
                      <a:lnTo>
                        <a:pt x="1837" y="198"/>
                      </a:lnTo>
                      <a:lnTo>
                        <a:pt x="1837" y="195"/>
                      </a:lnTo>
                      <a:lnTo>
                        <a:pt x="1839" y="195"/>
                      </a:lnTo>
                      <a:lnTo>
                        <a:pt x="1839" y="193"/>
                      </a:lnTo>
                      <a:lnTo>
                        <a:pt x="1840" y="191"/>
                      </a:lnTo>
                      <a:lnTo>
                        <a:pt x="1841" y="190"/>
                      </a:lnTo>
                      <a:lnTo>
                        <a:pt x="1844" y="190"/>
                      </a:lnTo>
                      <a:lnTo>
                        <a:pt x="1844" y="189"/>
                      </a:lnTo>
                      <a:lnTo>
                        <a:pt x="1845" y="189"/>
                      </a:lnTo>
                      <a:lnTo>
                        <a:pt x="1848" y="187"/>
                      </a:lnTo>
                      <a:lnTo>
                        <a:pt x="1849" y="187"/>
                      </a:lnTo>
                      <a:lnTo>
                        <a:pt x="1853" y="187"/>
                      </a:lnTo>
                      <a:lnTo>
                        <a:pt x="1853" y="189"/>
                      </a:lnTo>
                      <a:lnTo>
                        <a:pt x="1853" y="190"/>
                      </a:lnTo>
                      <a:lnTo>
                        <a:pt x="1856" y="189"/>
                      </a:lnTo>
                      <a:lnTo>
                        <a:pt x="1856" y="190"/>
                      </a:lnTo>
                      <a:lnTo>
                        <a:pt x="1864" y="190"/>
                      </a:lnTo>
                      <a:lnTo>
                        <a:pt x="1864" y="191"/>
                      </a:lnTo>
                      <a:lnTo>
                        <a:pt x="1866" y="190"/>
                      </a:lnTo>
                      <a:lnTo>
                        <a:pt x="1874" y="190"/>
                      </a:lnTo>
                      <a:lnTo>
                        <a:pt x="1874" y="190"/>
                      </a:lnTo>
                      <a:lnTo>
                        <a:pt x="1875" y="190"/>
                      </a:lnTo>
                      <a:lnTo>
                        <a:pt x="1875" y="189"/>
                      </a:lnTo>
                      <a:lnTo>
                        <a:pt x="1878" y="189"/>
                      </a:lnTo>
                      <a:lnTo>
                        <a:pt x="1878" y="189"/>
                      </a:lnTo>
                      <a:lnTo>
                        <a:pt x="1879" y="187"/>
                      </a:lnTo>
                      <a:lnTo>
                        <a:pt x="1879" y="186"/>
                      </a:lnTo>
                      <a:lnTo>
                        <a:pt x="1882" y="185"/>
                      </a:lnTo>
                      <a:lnTo>
                        <a:pt x="1883" y="182"/>
                      </a:lnTo>
                      <a:close/>
                      <a:moveTo>
                        <a:pt x="1640" y="182"/>
                      </a:moveTo>
                      <a:lnTo>
                        <a:pt x="1642" y="182"/>
                      </a:lnTo>
                      <a:lnTo>
                        <a:pt x="1642" y="183"/>
                      </a:lnTo>
                      <a:lnTo>
                        <a:pt x="1644" y="185"/>
                      </a:lnTo>
                      <a:lnTo>
                        <a:pt x="1645" y="185"/>
                      </a:lnTo>
                      <a:lnTo>
                        <a:pt x="1646" y="186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6" y="190"/>
                      </a:lnTo>
                      <a:lnTo>
                        <a:pt x="1645" y="189"/>
                      </a:lnTo>
                      <a:lnTo>
                        <a:pt x="1644" y="187"/>
                      </a:lnTo>
                      <a:lnTo>
                        <a:pt x="1642" y="186"/>
                      </a:lnTo>
                      <a:lnTo>
                        <a:pt x="1642" y="185"/>
                      </a:lnTo>
                      <a:lnTo>
                        <a:pt x="1640" y="183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lnTo>
                        <a:pt x="1640" y="182"/>
                      </a:lnTo>
                      <a:close/>
                      <a:moveTo>
                        <a:pt x="1684" y="181"/>
                      </a:moveTo>
                      <a:lnTo>
                        <a:pt x="1687" y="181"/>
                      </a:lnTo>
                      <a:lnTo>
                        <a:pt x="1688" y="182"/>
                      </a:lnTo>
                      <a:lnTo>
                        <a:pt x="1688" y="183"/>
                      </a:lnTo>
                      <a:lnTo>
                        <a:pt x="1688" y="183"/>
                      </a:lnTo>
                      <a:lnTo>
                        <a:pt x="1687" y="182"/>
                      </a:lnTo>
                      <a:lnTo>
                        <a:pt x="1684" y="182"/>
                      </a:lnTo>
                      <a:lnTo>
                        <a:pt x="1684" y="181"/>
                      </a:lnTo>
                      <a:close/>
                      <a:moveTo>
                        <a:pt x="1679" y="177"/>
                      </a:moveTo>
                      <a:lnTo>
                        <a:pt x="1680" y="177"/>
                      </a:lnTo>
                      <a:lnTo>
                        <a:pt x="1680" y="179"/>
                      </a:lnTo>
                      <a:lnTo>
                        <a:pt x="1680" y="179"/>
                      </a:lnTo>
                      <a:lnTo>
                        <a:pt x="1680" y="178"/>
                      </a:lnTo>
                      <a:lnTo>
                        <a:pt x="1679" y="178"/>
                      </a:lnTo>
                      <a:lnTo>
                        <a:pt x="1679" y="177"/>
                      </a:lnTo>
                      <a:close/>
                      <a:moveTo>
                        <a:pt x="1909" y="174"/>
                      </a:moveTo>
                      <a:lnTo>
                        <a:pt x="1912" y="176"/>
                      </a:lnTo>
                      <a:lnTo>
                        <a:pt x="1912" y="177"/>
                      </a:lnTo>
                      <a:lnTo>
                        <a:pt x="1912" y="177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2" y="178"/>
                      </a:lnTo>
                      <a:lnTo>
                        <a:pt x="1911" y="179"/>
                      </a:lnTo>
                      <a:lnTo>
                        <a:pt x="1911" y="181"/>
                      </a:lnTo>
                      <a:lnTo>
                        <a:pt x="1912" y="181"/>
                      </a:lnTo>
                      <a:lnTo>
                        <a:pt x="1912" y="182"/>
                      </a:lnTo>
                      <a:lnTo>
                        <a:pt x="1912" y="182"/>
                      </a:lnTo>
                      <a:lnTo>
                        <a:pt x="1911" y="189"/>
                      </a:lnTo>
                      <a:lnTo>
                        <a:pt x="1912" y="189"/>
                      </a:lnTo>
                      <a:lnTo>
                        <a:pt x="1912" y="187"/>
                      </a:lnTo>
                      <a:lnTo>
                        <a:pt x="1915" y="186"/>
                      </a:lnTo>
                      <a:lnTo>
                        <a:pt x="1915" y="185"/>
                      </a:lnTo>
                      <a:lnTo>
                        <a:pt x="1917" y="185"/>
                      </a:lnTo>
                      <a:lnTo>
                        <a:pt x="1917" y="186"/>
                      </a:lnTo>
                      <a:lnTo>
                        <a:pt x="1919" y="187"/>
                      </a:lnTo>
                      <a:lnTo>
                        <a:pt x="1916" y="189"/>
                      </a:lnTo>
                      <a:lnTo>
                        <a:pt x="1913" y="191"/>
                      </a:lnTo>
                      <a:lnTo>
                        <a:pt x="1917" y="191"/>
                      </a:lnTo>
                      <a:lnTo>
                        <a:pt x="1919" y="196"/>
                      </a:lnTo>
                      <a:lnTo>
                        <a:pt x="1916" y="196"/>
                      </a:lnTo>
                      <a:lnTo>
                        <a:pt x="1916" y="196"/>
                      </a:lnTo>
                      <a:lnTo>
                        <a:pt x="1915" y="195"/>
                      </a:lnTo>
                      <a:lnTo>
                        <a:pt x="1913" y="194"/>
                      </a:lnTo>
                      <a:lnTo>
                        <a:pt x="1912" y="194"/>
                      </a:lnTo>
                      <a:lnTo>
                        <a:pt x="1911" y="194"/>
                      </a:lnTo>
                      <a:lnTo>
                        <a:pt x="1909" y="195"/>
                      </a:lnTo>
                      <a:lnTo>
                        <a:pt x="1909" y="196"/>
                      </a:lnTo>
                      <a:lnTo>
                        <a:pt x="1909" y="198"/>
                      </a:lnTo>
                      <a:lnTo>
                        <a:pt x="1909" y="199"/>
                      </a:lnTo>
                      <a:lnTo>
                        <a:pt x="1909" y="200"/>
                      </a:lnTo>
                      <a:lnTo>
                        <a:pt x="1911" y="203"/>
                      </a:lnTo>
                      <a:lnTo>
                        <a:pt x="1912" y="203"/>
                      </a:lnTo>
                      <a:lnTo>
                        <a:pt x="1912" y="203"/>
                      </a:lnTo>
                      <a:lnTo>
                        <a:pt x="1913" y="204"/>
                      </a:lnTo>
                      <a:lnTo>
                        <a:pt x="1913" y="206"/>
                      </a:lnTo>
                      <a:lnTo>
                        <a:pt x="1912" y="206"/>
                      </a:lnTo>
                      <a:lnTo>
                        <a:pt x="1912" y="206"/>
                      </a:lnTo>
                      <a:lnTo>
                        <a:pt x="1911" y="204"/>
                      </a:lnTo>
                      <a:lnTo>
                        <a:pt x="1909" y="203"/>
                      </a:lnTo>
                      <a:lnTo>
                        <a:pt x="1908" y="203"/>
                      </a:lnTo>
                      <a:lnTo>
                        <a:pt x="1908" y="202"/>
                      </a:lnTo>
                      <a:lnTo>
                        <a:pt x="1908" y="202"/>
                      </a:lnTo>
                      <a:lnTo>
                        <a:pt x="1907" y="200"/>
                      </a:lnTo>
                      <a:lnTo>
                        <a:pt x="1907" y="199"/>
                      </a:lnTo>
                      <a:lnTo>
                        <a:pt x="1907" y="199"/>
                      </a:lnTo>
                      <a:lnTo>
                        <a:pt x="1907" y="198"/>
                      </a:lnTo>
                      <a:lnTo>
                        <a:pt x="1907" y="196"/>
                      </a:lnTo>
                      <a:lnTo>
                        <a:pt x="1908" y="196"/>
                      </a:lnTo>
                      <a:lnTo>
                        <a:pt x="1907" y="193"/>
                      </a:lnTo>
                      <a:lnTo>
                        <a:pt x="1908" y="191"/>
                      </a:lnTo>
                      <a:lnTo>
                        <a:pt x="1908" y="190"/>
                      </a:lnTo>
                      <a:lnTo>
                        <a:pt x="1907" y="189"/>
                      </a:lnTo>
                      <a:lnTo>
                        <a:pt x="1906" y="187"/>
                      </a:lnTo>
                      <a:lnTo>
                        <a:pt x="1906" y="185"/>
                      </a:lnTo>
                      <a:lnTo>
                        <a:pt x="1906" y="185"/>
                      </a:lnTo>
                      <a:lnTo>
                        <a:pt x="1907" y="181"/>
                      </a:lnTo>
                      <a:lnTo>
                        <a:pt x="1907" y="181"/>
                      </a:lnTo>
                      <a:lnTo>
                        <a:pt x="1907" y="178"/>
                      </a:lnTo>
                      <a:lnTo>
                        <a:pt x="1908" y="178"/>
                      </a:lnTo>
                      <a:lnTo>
                        <a:pt x="1908" y="177"/>
                      </a:lnTo>
                      <a:lnTo>
                        <a:pt x="1908" y="177"/>
                      </a:lnTo>
                      <a:lnTo>
                        <a:pt x="1909" y="176"/>
                      </a:lnTo>
                      <a:lnTo>
                        <a:pt x="1909" y="174"/>
                      </a:lnTo>
                      <a:close/>
                      <a:moveTo>
                        <a:pt x="324" y="173"/>
                      </a:moveTo>
                      <a:lnTo>
                        <a:pt x="325" y="173"/>
                      </a:lnTo>
                      <a:lnTo>
                        <a:pt x="325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lnTo>
                        <a:pt x="324" y="173"/>
                      </a:lnTo>
                      <a:close/>
                      <a:moveTo>
                        <a:pt x="1915" y="170"/>
                      </a:moveTo>
                      <a:lnTo>
                        <a:pt x="1916" y="172"/>
                      </a:lnTo>
                      <a:lnTo>
                        <a:pt x="1916" y="172"/>
                      </a:lnTo>
                      <a:lnTo>
                        <a:pt x="1917" y="173"/>
                      </a:lnTo>
                      <a:lnTo>
                        <a:pt x="1917" y="173"/>
                      </a:lnTo>
                      <a:lnTo>
                        <a:pt x="1919" y="173"/>
                      </a:lnTo>
                      <a:lnTo>
                        <a:pt x="1919" y="176"/>
                      </a:lnTo>
                      <a:lnTo>
                        <a:pt x="1920" y="177"/>
                      </a:lnTo>
                      <a:lnTo>
                        <a:pt x="1919" y="177"/>
                      </a:lnTo>
                      <a:lnTo>
                        <a:pt x="1919" y="178"/>
                      </a:lnTo>
                      <a:lnTo>
                        <a:pt x="1916" y="178"/>
                      </a:lnTo>
                      <a:lnTo>
                        <a:pt x="1916" y="176"/>
                      </a:lnTo>
                      <a:lnTo>
                        <a:pt x="1915" y="176"/>
                      </a:lnTo>
                      <a:lnTo>
                        <a:pt x="1915" y="176"/>
                      </a:lnTo>
                      <a:lnTo>
                        <a:pt x="1915" y="170"/>
                      </a:lnTo>
                      <a:close/>
                      <a:moveTo>
                        <a:pt x="1627" y="168"/>
                      </a:moveTo>
                      <a:lnTo>
                        <a:pt x="1628" y="169"/>
                      </a:lnTo>
                      <a:lnTo>
                        <a:pt x="1629" y="169"/>
                      </a:lnTo>
                      <a:lnTo>
                        <a:pt x="1631" y="170"/>
                      </a:lnTo>
                      <a:lnTo>
                        <a:pt x="1631" y="172"/>
                      </a:lnTo>
                      <a:lnTo>
                        <a:pt x="1628" y="170"/>
                      </a:lnTo>
                      <a:lnTo>
                        <a:pt x="1627" y="168"/>
                      </a:lnTo>
                      <a:close/>
                      <a:moveTo>
                        <a:pt x="849" y="156"/>
                      </a:moveTo>
                      <a:lnTo>
                        <a:pt x="850" y="156"/>
                      </a:lnTo>
                      <a:lnTo>
                        <a:pt x="850" y="160"/>
                      </a:lnTo>
                      <a:lnTo>
                        <a:pt x="847" y="160"/>
                      </a:lnTo>
                      <a:lnTo>
                        <a:pt x="847" y="159"/>
                      </a:lnTo>
                      <a:lnTo>
                        <a:pt x="848" y="159"/>
                      </a:lnTo>
                      <a:lnTo>
                        <a:pt x="849" y="156"/>
                      </a:lnTo>
                      <a:close/>
                      <a:moveTo>
                        <a:pt x="1734" y="155"/>
                      </a:moveTo>
                      <a:lnTo>
                        <a:pt x="1737" y="155"/>
                      </a:lnTo>
                      <a:lnTo>
                        <a:pt x="1737" y="156"/>
                      </a:lnTo>
                      <a:lnTo>
                        <a:pt x="1737" y="156"/>
                      </a:lnTo>
                      <a:lnTo>
                        <a:pt x="1737" y="157"/>
                      </a:lnTo>
                      <a:lnTo>
                        <a:pt x="1737" y="159"/>
                      </a:lnTo>
                      <a:lnTo>
                        <a:pt x="1735" y="159"/>
                      </a:lnTo>
                      <a:lnTo>
                        <a:pt x="1734" y="159"/>
                      </a:lnTo>
                      <a:lnTo>
                        <a:pt x="1734" y="155"/>
                      </a:lnTo>
                      <a:close/>
                      <a:moveTo>
                        <a:pt x="1624" y="136"/>
                      </a:moveTo>
                      <a:lnTo>
                        <a:pt x="1627" y="136"/>
                      </a:lnTo>
                      <a:lnTo>
                        <a:pt x="1628" y="138"/>
                      </a:lnTo>
                      <a:lnTo>
                        <a:pt x="1631" y="140"/>
                      </a:lnTo>
                      <a:lnTo>
                        <a:pt x="1632" y="140"/>
                      </a:lnTo>
                      <a:lnTo>
                        <a:pt x="1632" y="140"/>
                      </a:lnTo>
                      <a:lnTo>
                        <a:pt x="1633" y="140"/>
                      </a:lnTo>
                      <a:lnTo>
                        <a:pt x="1635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6" y="140"/>
                      </a:lnTo>
                      <a:lnTo>
                        <a:pt x="1637" y="140"/>
                      </a:lnTo>
                      <a:lnTo>
                        <a:pt x="1637" y="140"/>
                      </a:lnTo>
                      <a:lnTo>
                        <a:pt x="1640" y="140"/>
                      </a:lnTo>
                      <a:lnTo>
                        <a:pt x="1641" y="140"/>
                      </a:lnTo>
                      <a:lnTo>
                        <a:pt x="1644" y="140"/>
                      </a:lnTo>
                      <a:lnTo>
                        <a:pt x="1644" y="141"/>
                      </a:lnTo>
                      <a:lnTo>
                        <a:pt x="1645" y="143"/>
                      </a:lnTo>
                      <a:lnTo>
                        <a:pt x="1646" y="143"/>
                      </a:lnTo>
                      <a:lnTo>
                        <a:pt x="1646" y="145"/>
                      </a:lnTo>
                      <a:lnTo>
                        <a:pt x="1648" y="147"/>
                      </a:lnTo>
                      <a:lnTo>
                        <a:pt x="1648" y="149"/>
                      </a:lnTo>
                      <a:lnTo>
                        <a:pt x="1650" y="149"/>
                      </a:lnTo>
                      <a:lnTo>
                        <a:pt x="1652" y="151"/>
                      </a:lnTo>
                      <a:lnTo>
                        <a:pt x="1653" y="151"/>
                      </a:lnTo>
                      <a:lnTo>
                        <a:pt x="1653" y="152"/>
                      </a:lnTo>
                      <a:lnTo>
                        <a:pt x="1653" y="153"/>
                      </a:lnTo>
                      <a:lnTo>
                        <a:pt x="1653" y="153"/>
                      </a:lnTo>
                      <a:lnTo>
                        <a:pt x="1654" y="153"/>
                      </a:lnTo>
                      <a:lnTo>
                        <a:pt x="1656" y="155"/>
                      </a:lnTo>
                      <a:lnTo>
                        <a:pt x="1656" y="157"/>
                      </a:lnTo>
                      <a:lnTo>
                        <a:pt x="1658" y="159"/>
                      </a:lnTo>
                      <a:lnTo>
                        <a:pt x="1659" y="160"/>
                      </a:lnTo>
                      <a:lnTo>
                        <a:pt x="1661" y="160"/>
                      </a:lnTo>
                      <a:lnTo>
                        <a:pt x="1661" y="161"/>
                      </a:lnTo>
                      <a:lnTo>
                        <a:pt x="1663" y="161"/>
                      </a:lnTo>
                      <a:lnTo>
                        <a:pt x="1665" y="162"/>
                      </a:lnTo>
                      <a:lnTo>
                        <a:pt x="1665" y="162"/>
                      </a:lnTo>
                      <a:lnTo>
                        <a:pt x="1666" y="164"/>
                      </a:lnTo>
                      <a:lnTo>
                        <a:pt x="1666" y="165"/>
                      </a:lnTo>
                      <a:lnTo>
                        <a:pt x="1666" y="166"/>
                      </a:lnTo>
                      <a:lnTo>
                        <a:pt x="1666" y="166"/>
                      </a:lnTo>
                      <a:lnTo>
                        <a:pt x="1669" y="166"/>
                      </a:lnTo>
                      <a:lnTo>
                        <a:pt x="1669" y="172"/>
                      </a:lnTo>
                      <a:lnTo>
                        <a:pt x="1670" y="173"/>
                      </a:lnTo>
                      <a:lnTo>
                        <a:pt x="1673" y="176"/>
                      </a:lnTo>
                      <a:lnTo>
                        <a:pt x="1674" y="177"/>
                      </a:lnTo>
                      <a:lnTo>
                        <a:pt x="1674" y="176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5" y="174"/>
                      </a:lnTo>
                      <a:lnTo>
                        <a:pt x="1676" y="176"/>
                      </a:lnTo>
                      <a:lnTo>
                        <a:pt x="1678" y="177"/>
                      </a:lnTo>
                      <a:lnTo>
                        <a:pt x="1678" y="178"/>
                      </a:lnTo>
                      <a:lnTo>
                        <a:pt x="1679" y="181"/>
                      </a:lnTo>
                      <a:lnTo>
                        <a:pt x="1683" y="183"/>
                      </a:lnTo>
                      <a:lnTo>
                        <a:pt x="1683" y="187"/>
                      </a:lnTo>
                      <a:lnTo>
                        <a:pt x="1684" y="187"/>
                      </a:lnTo>
                      <a:lnTo>
                        <a:pt x="1684" y="187"/>
                      </a:lnTo>
                      <a:lnTo>
                        <a:pt x="1684" y="189"/>
                      </a:lnTo>
                      <a:lnTo>
                        <a:pt x="1687" y="189"/>
                      </a:lnTo>
                      <a:lnTo>
                        <a:pt x="1687" y="190"/>
                      </a:lnTo>
                      <a:lnTo>
                        <a:pt x="1688" y="190"/>
                      </a:lnTo>
                      <a:lnTo>
                        <a:pt x="1690" y="190"/>
                      </a:lnTo>
                      <a:lnTo>
                        <a:pt x="1690" y="189"/>
                      </a:lnTo>
                      <a:lnTo>
                        <a:pt x="1691" y="187"/>
                      </a:lnTo>
                      <a:lnTo>
                        <a:pt x="1691" y="187"/>
                      </a:lnTo>
                      <a:lnTo>
                        <a:pt x="1691" y="186"/>
                      </a:lnTo>
                      <a:lnTo>
                        <a:pt x="1692" y="186"/>
                      </a:lnTo>
                      <a:lnTo>
                        <a:pt x="1692" y="187"/>
                      </a:lnTo>
                      <a:lnTo>
                        <a:pt x="1692" y="187"/>
                      </a:lnTo>
                      <a:lnTo>
                        <a:pt x="1692" y="190"/>
                      </a:lnTo>
                      <a:lnTo>
                        <a:pt x="1692" y="190"/>
                      </a:lnTo>
                      <a:lnTo>
                        <a:pt x="1691" y="191"/>
                      </a:lnTo>
                      <a:lnTo>
                        <a:pt x="1695" y="191"/>
                      </a:lnTo>
                      <a:lnTo>
                        <a:pt x="1695" y="194"/>
                      </a:lnTo>
                      <a:lnTo>
                        <a:pt x="1696" y="195"/>
                      </a:lnTo>
                      <a:lnTo>
                        <a:pt x="1696" y="195"/>
                      </a:lnTo>
                      <a:lnTo>
                        <a:pt x="1696" y="196"/>
                      </a:lnTo>
                      <a:lnTo>
                        <a:pt x="1697" y="196"/>
                      </a:lnTo>
                      <a:lnTo>
                        <a:pt x="1697" y="198"/>
                      </a:lnTo>
                      <a:lnTo>
                        <a:pt x="1697" y="198"/>
                      </a:lnTo>
                      <a:lnTo>
                        <a:pt x="1697" y="199"/>
                      </a:lnTo>
                      <a:lnTo>
                        <a:pt x="1699" y="199"/>
                      </a:lnTo>
                      <a:lnTo>
                        <a:pt x="1699" y="200"/>
                      </a:lnTo>
                      <a:lnTo>
                        <a:pt x="1697" y="202"/>
                      </a:lnTo>
                      <a:lnTo>
                        <a:pt x="1696" y="203"/>
                      </a:lnTo>
                      <a:lnTo>
                        <a:pt x="1696" y="204"/>
                      </a:lnTo>
                      <a:lnTo>
                        <a:pt x="1696" y="210"/>
                      </a:lnTo>
                      <a:lnTo>
                        <a:pt x="1697" y="210"/>
                      </a:lnTo>
                      <a:lnTo>
                        <a:pt x="1697" y="210"/>
                      </a:lnTo>
                      <a:lnTo>
                        <a:pt x="1699" y="211"/>
                      </a:lnTo>
                      <a:lnTo>
                        <a:pt x="1699" y="211"/>
                      </a:lnTo>
                      <a:lnTo>
                        <a:pt x="1700" y="211"/>
                      </a:lnTo>
                      <a:lnTo>
                        <a:pt x="1700" y="210"/>
                      </a:lnTo>
                      <a:lnTo>
                        <a:pt x="1701" y="210"/>
                      </a:lnTo>
                      <a:lnTo>
                        <a:pt x="1701" y="211"/>
                      </a:lnTo>
                      <a:lnTo>
                        <a:pt x="1701" y="211"/>
                      </a:lnTo>
                      <a:lnTo>
                        <a:pt x="1704" y="211"/>
                      </a:lnTo>
                      <a:lnTo>
                        <a:pt x="1707" y="211"/>
                      </a:lnTo>
                      <a:lnTo>
                        <a:pt x="1705" y="213"/>
                      </a:lnTo>
                      <a:lnTo>
                        <a:pt x="1705" y="216"/>
                      </a:lnTo>
                      <a:lnTo>
                        <a:pt x="1705" y="217"/>
                      </a:lnTo>
                      <a:lnTo>
                        <a:pt x="1705" y="217"/>
                      </a:lnTo>
                      <a:lnTo>
                        <a:pt x="1707" y="219"/>
                      </a:lnTo>
                      <a:lnTo>
                        <a:pt x="1708" y="220"/>
                      </a:lnTo>
                      <a:lnTo>
                        <a:pt x="1708" y="220"/>
                      </a:lnTo>
                      <a:lnTo>
                        <a:pt x="1708" y="221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8" y="223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09" y="224"/>
                      </a:lnTo>
                      <a:lnTo>
                        <a:pt x="1711" y="224"/>
                      </a:lnTo>
                      <a:lnTo>
                        <a:pt x="1712" y="224"/>
                      </a:lnTo>
                      <a:lnTo>
                        <a:pt x="1713" y="224"/>
                      </a:lnTo>
                      <a:lnTo>
                        <a:pt x="1714" y="224"/>
                      </a:lnTo>
                      <a:lnTo>
                        <a:pt x="1714" y="224"/>
                      </a:lnTo>
                      <a:lnTo>
                        <a:pt x="1716" y="224"/>
                      </a:lnTo>
                      <a:lnTo>
                        <a:pt x="1716" y="229"/>
                      </a:lnTo>
                      <a:lnTo>
                        <a:pt x="1717" y="229"/>
                      </a:lnTo>
                      <a:lnTo>
                        <a:pt x="1717" y="231"/>
                      </a:lnTo>
                      <a:lnTo>
                        <a:pt x="1717" y="231"/>
                      </a:lnTo>
                      <a:lnTo>
                        <a:pt x="1718" y="232"/>
                      </a:lnTo>
                      <a:lnTo>
                        <a:pt x="1718" y="232"/>
                      </a:lnTo>
                      <a:lnTo>
                        <a:pt x="1720" y="233"/>
                      </a:lnTo>
                      <a:lnTo>
                        <a:pt x="1720" y="234"/>
                      </a:lnTo>
                      <a:lnTo>
                        <a:pt x="1718" y="236"/>
                      </a:lnTo>
                      <a:lnTo>
                        <a:pt x="1718" y="238"/>
                      </a:lnTo>
                      <a:lnTo>
                        <a:pt x="1717" y="240"/>
                      </a:lnTo>
                      <a:lnTo>
                        <a:pt x="1717" y="242"/>
                      </a:lnTo>
                      <a:lnTo>
                        <a:pt x="1717" y="242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45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7" y="254"/>
                      </a:lnTo>
                      <a:lnTo>
                        <a:pt x="1713" y="253"/>
                      </a:lnTo>
                      <a:lnTo>
                        <a:pt x="1713" y="254"/>
                      </a:lnTo>
                      <a:lnTo>
                        <a:pt x="1711" y="254"/>
                      </a:lnTo>
                      <a:lnTo>
                        <a:pt x="1709" y="254"/>
                      </a:lnTo>
                      <a:lnTo>
                        <a:pt x="1708" y="254"/>
                      </a:lnTo>
                      <a:lnTo>
                        <a:pt x="1705" y="253"/>
                      </a:lnTo>
                      <a:lnTo>
                        <a:pt x="1705" y="254"/>
                      </a:lnTo>
                      <a:lnTo>
                        <a:pt x="1707" y="255"/>
                      </a:lnTo>
                      <a:lnTo>
                        <a:pt x="1708" y="257"/>
                      </a:lnTo>
                      <a:lnTo>
                        <a:pt x="1704" y="257"/>
                      </a:lnTo>
                      <a:lnTo>
                        <a:pt x="1703" y="255"/>
                      </a:lnTo>
                      <a:lnTo>
                        <a:pt x="1701" y="254"/>
                      </a:lnTo>
                      <a:lnTo>
                        <a:pt x="1700" y="254"/>
                      </a:lnTo>
                      <a:lnTo>
                        <a:pt x="1699" y="253"/>
                      </a:lnTo>
                      <a:lnTo>
                        <a:pt x="1697" y="250"/>
                      </a:lnTo>
                      <a:lnTo>
                        <a:pt x="1695" y="250"/>
                      </a:lnTo>
                      <a:lnTo>
                        <a:pt x="1693" y="249"/>
                      </a:lnTo>
                      <a:lnTo>
                        <a:pt x="1690" y="248"/>
                      </a:lnTo>
                      <a:lnTo>
                        <a:pt x="1688" y="244"/>
                      </a:lnTo>
                      <a:lnTo>
                        <a:pt x="1687" y="244"/>
                      </a:lnTo>
                      <a:lnTo>
                        <a:pt x="1687" y="242"/>
                      </a:lnTo>
                      <a:lnTo>
                        <a:pt x="1687" y="242"/>
                      </a:lnTo>
                      <a:lnTo>
                        <a:pt x="1687" y="240"/>
                      </a:lnTo>
                      <a:lnTo>
                        <a:pt x="1686" y="240"/>
                      </a:lnTo>
                      <a:lnTo>
                        <a:pt x="1686" y="237"/>
                      </a:lnTo>
                      <a:lnTo>
                        <a:pt x="1684" y="237"/>
                      </a:lnTo>
                      <a:lnTo>
                        <a:pt x="1683" y="233"/>
                      </a:lnTo>
                      <a:lnTo>
                        <a:pt x="1682" y="233"/>
                      </a:lnTo>
                      <a:lnTo>
                        <a:pt x="1682" y="232"/>
                      </a:lnTo>
                      <a:lnTo>
                        <a:pt x="1680" y="231"/>
                      </a:lnTo>
                      <a:lnTo>
                        <a:pt x="1680" y="228"/>
                      </a:lnTo>
                      <a:lnTo>
                        <a:pt x="1679" y="227"/>
                      </a:lnTo>
                      <a:lnTo>
                        <a:pt x="1679" y="227"/>
                      </a:lnTo>
                      <a:lnTo>
                        <a:pt x="1679" y="225"/>
                      </a:lnTo>
                      <a:lnTo>
                        <a:pt x="1678" y="225"/>
                      </a:lnTo>
                      <a:lnTo>
                        <a:pt x="1678" y="223"/>
                      </a:lnTo>
                      <a:lnTo>
                        <a:pt x="1675" y="221"/>
                      </a:lnTo>
                      <a:lnTo>
                        <a:pt x="1675" y="216"/>
                      </a:lnTo>
                      <a:lnTo>
                        <a:pt x="1674" y="216"/>
                      </a:lnTo>
                      <a:lnTo>
                        <a:pt x="1674" y="213"/>
                      </a:lnTo>
                      <a:lnTo>
                        <a:pt x="1673" y="213"/>
                      </a:lnTo>
                      <a:lnTo>
                        <a:pt x="1671" y="211"/>
                      </a:lnTo>
                      <a:lnTo>
                        <a:pt x="1671" y="211"/>
                      </a:lnTo>
                      <a:lnTo>
                        <a:pt x="1671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10"/>
                      </a:lnTo>
                      <a:lnTo>
                        <a:pt x="1670" y="208"/>
                      </a:lnTo>
                      <a:lnTo>
                        <a:pt x="1669" y="207"/>
                      </a:lnTo>
                      <a:lnTo>
                        <a:pt x="1669" y="206"/>
                      </a:lnTo>
                      <a:lnTo>
                        <a:pt x="1667" y="206"/>
                      </a:lnTo>
                      <a:lnTo>
                        <a:pt x="1667" y="204"/>
                      </a:lnTo>
                      <a:lnTo>
                        <a:pt x="1666" y="204"/>
                      </a:lnTo>
                      <a:lnTo>
                        <a:pt x="1666" y="203"/>
                      </a:lnTo>
                      <a:lnTo>
                        <a:pt x="1663" y="202"/>
                      </a:lnTo>
                      <a:lnTo>
                        <a:pt x="1663" y="200"/>
                      </a:lnTo>
                      <a:lnTo>
                        <a:pt x="1663" y="200"/>
                      </a:lnTo>
                      <a:lnTo>
                        <a:pt x="1662" y="199"/>
                      </a:lnTo>
                      <a:lnTo>
                        <a:pt x="1661" y="196"/>
                      </a:lnTo>
                      <a:lnTo>
                        <a:pt x="1659" y="196"/>
                      </a:lnTo>
                      <a:lnTo>
                        <a:pt x="1659" y="195"/>
                      </a:lnTo>
                      <a:lnTo>
                        <a:pt x="1658" y="195"/>
                      </a:lnTo>
                      <a:lnTo>
                        <a:pt x="1657" y="195"/>
                      </a:lnTo>
                      <a:lnTo>
                        <a:pt x="1657" y="193"/>
                      </a:lnTo>
                      <a:lnTo>
                        <a:pt x="1657" y="193"/>
                      </a:lnTo>
                      <a:lnTo>
                        <a:pt x="1657" y="191"/>
                      </a:lnTo>
                      <a:lnTo>
                        <a:pt x="1656" y="191"/>
                      </a:lnTo>
                      <a:lnTo>
                        <a:pt x="1656" y="187"/>
                      </a:lnTo>
                      <a:lnTo>
                        <a:pt x="1654" y="187"/>
                      </a:lnTo>
                      <a:lnTo>
                        <a:pt x="1654" y="185"/>
                      </a:lnTo>
                      <a:lnTo>
                        <a:pt x="1654" y="183"/>
                      </a:lnTo>
                      <a:lnTo>
                        <a:pt x="1654" y="181"/>
                      </a:lnTo>
                      <a:lnTo>
                        <a:pt x="1654" y="179"/>
                      </a:lnTo>
                      <a:lnTo>
                        <a:pt x="1652" y="178"/>
                      </a:lnTo>
                      <a:lnTo>
                        <a:pt x="1649" y="176"/>
                      </a:lnTo>
                      <a:lnTo>
                        <a:pt x="1645" y="176"/>
                      </a:lnTo>
                      <a:lnTo>
                        <a:pt x="1644" y="170"/>
                      </a:lnTo>
                      <a:lnTo>
                        <a:pt x="1642" y="169"/>
                      </a:lnTo>
                      <a:lnTo>
                        <a:pt x="1642" y="168"/>
                      </a:lnTo>
                      <a:lnTo>
                        <a:pt x="1641" y="168"/>
                      </a:lnTo>
                      <a:lnTo>
                        <a:pt x="1641" y="166"/>
                      </a:lnTo>
                      <a:lnTo>
                        <a:pt x="1641" y="166"/>
                      </a:lnTo>
                      <a:lnTo>
                        <a:pt x="1640" y="165"/>
                      </a:lnTo>
                      <a:lnTo>
                        <a:pt x="1637" y="162"/>
                      </a:lnTo>
                      <a:lnTo>
                        <a:pt x="1637" y="160"/>
                      </a:lnTo>
                      <a:lnTo>
                        <a:pt x="1636" y="160"/>
                      </a:lnTo>
                      <a:lnTo>
                        <a:pt x="1636" y="159"/>
                      </a:lnTo>
                      <a:lnTo>
                        <a:pt x="1635" y="159"/>
                      </a:lnTo>
                      <a:lnTo>
                        <a:pt x="1635" y="159"/>
                      </a:lnTo>
                      <a:lnTo>
                        <a:pt x="1633" y="159"/>
                      </a:lnTo>
                      <a:lnTo>
                        <a:pt x="1632" y="156"/>
                      </a:lnTo>
                      <a:lnTo>
                        <a:pt x="1629" y="155"/>
                      </a:lnTo>
                      <a:lnTo>
                        <a:pt x="1629" y="153"/>
                      </a:lnTo>
                      <a:lnTo>
                        <a:pt x="1628" y="153"/>
                      </a:lnTo>
                      <a:lnTo>
                        <a:pt x="1628" y="152"/>
                      </a:lnTo>
                      <a:lnTo>
                        <a:pt x="1625" y="151"/>
                      </a:lnTo>
                      <a:lnTo>
                        <a:pt x="1625" y="149"/>
                      </a:lnTo>
                      <a:lnTo>
                        <a:pt x="1624" y="148"/>
                      </a:lnTo>
                      <a:lnTo>
                        <a:pt x="1624" y="147"/>
                      </a:lnTo>
                      <a:lnTo>
                        <a:pt x="1623" y="147"/>
                      </a:lnTo>
                      <a:lnTo>
                        <a:pt x="1623" y="145"/>
                      </a:lnTo>
                      <a:lnTo>
                        <a:pt x="1623" y="145"/>
                      </a:lnTo>
                      <a:lnTo>
                        <a:pt x="1623" y="144"/>
                      </a:lnTo>
                      <a:lnTo>
                        <a:pt x="1621" y="143"/>
                      </a:lnTo>
                      <a:lnTo>
                        <a:pt x="1621" y="136"/>
                      </a:lnTo>
                      <a:lnTo>
                        <a:pt x="1624" y="136"/>
                      </a:lnTo>
                      <a:close/>
                      <a:moveTo>
                        <a:pt x="1856" y="128"/>
                      </a:moveTo>
                      <a:lnTo>
                        <a:pt x="1857" y="128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7" y="130"/>
                      </a:lnTo>
                      <a:lnTo>
                        <a:pt x="1856" y="128"/>
                      </a:lnTo>
                      <a:close/>
                      <a:moveTo>
                        <a:pt x="1814" y="126"/>
                      </a:moveTo>
                      <a:lnTo>
                        <a:pt x="1815" y="126"/>
                      </a:lnTo>
                      <a:lnTo>
                        <a:pt x="1815" y="126"/>
                      </a:lnTo>
                      <a:lnTo>
                        <a:pt x="1815" y="127"/>
                      </a:lnTo>
                      <a:lnTo>
                        <a:pt x="1817" y="127"/>
                      </a:lnTo>
                      <a:lnTo>
                        <a:pt x="1817" y="128"/>
                      </a:lnTo>
                      <a:lnTo>
                        <a:pt x="1819" y="128"/>
                      </a:lnTo>
                      <a:lnTo>
                        <a:pt x="1819" y="127"/>
                      </a:lnTo>
                      <a:lnTo>
                        <a:pt x="1820" y="127"/>
                      </a:lnTo>
                      <a:lnTo>
                        <a:pt x="1820" y="130"/>
                      </a:lnTo>
                      <a:lnTo>
                        <a:pt x="1823" y="130"/>
                      </a:lnTo>
                      <a:lnTo>
                        <a:pt x="1823" y="130"/>
                      </a:lnTo>
                      <a:lnTo>
                        <a:pt x="1824" y="131"/>
                      </a:lnTo>
                      <a:lnTo>
                        <a:pt x="1824" y="132"/>
                      </a:lnTo>
                      <a:lnTo>
                        <a:pt x="1824" y="134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4" y="136"/>
                      </a:lnTo>
                      <a:lnTo>
                        <a:pt x="1827" y="136"/>
                      </a:lnTo>
                      <a:lnTo>
                        <a:pt x="1827" y="139"/>
                      </a:lnTo>
                      <a:lnTo>
                        <a:pt x="1830" y="139"/>
                      </a:lnTo>
                      <a:lnTo>
                        <a:pt x="1831" y="139"/>
                      </a:lnTo>
                      <a:lnTo>
                        <a:pt x="1831" y="140"/>
                      </a:lnTo>
                      <a:lnTo>
                        <a:pt x="1831" y="141"/>
                      </a:lnTo>
                      <a:lnTo>
                        <a:pt x="1832" y="141"/>
                      </a:lnTo>
                      <a:lnTo>
                        <a:pt x="1832" y="143"/>
                      </a:lnTo>
                      <a:lnTo>
                        <a:pt x="1834" y="143"/>
                      </a:lnTo>
                      <a:lnTo>
                        <a:pt x="1835" y="145"/>
                      </a:lnTo>
                      <a:lnTo>
                        <a:pt x="1834" y="145"/>
                      </a:lnTo>
                      <a:lnTo>
                        <a:pt x="1832" y="147"/>
                      </a:lnTo>
                      <a:lnTo>
                        <a:pt x="1831" y="147"/>
                      </a:lnTo>
                      <a:lnTo>
                        <a:pt x="1831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8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7" y="148"/>
                      </a:lnTo>
                      <a:lnTo>
                        <a:pt x="1826" y="148"/>
                      </a:lnTo>
                      <a:lnTo>
                        <a:pt x="1826" y="151"/>
                      </a:lnTo>
                      <a:lnTo>
                        <a:pt x="1828" y="151"/>
                      </a:lnTo>
                      <a:lnTo>
                        <a:pt x="1828" y="153"/>
                      </a:lnTo>
                      <a:lnTo>
                        <a:pt x="1826" y="155"/>
                      </a:lnTo>
                      <a:lnTo>
                        <a:pt x="1826" y="156"/>
                      </a:lnTo>
                      <a:lnTo>
                        <a:pt x="1824" y="156"/>
                      </a:lnTo>
                      <a:lnTo>
                        <a:pt x="1823" y="156"/>
                      </a:lnTo>
                      <a:lnTo>
                        <a:pt x="1822" y="156"/>
                      </a:lnTo>
                      <a:lnTo>
                        <a:pt x="1819" y="155"/>
                      </a:lnTo>
                      <a:lnTo>
                        <a:pt x="1819" y="157"/>
                      </a:lnTo>
                      <a:lnTo>
                        <a:pt x="1818" y="157"/>
                      </a:lnTo>
                      <a:lnTo>
                        <a:pt x="1818" y="159"/>
                      </a:lnTo>
                      <a:lnTo>
                        <a:pt x="1822" y="160"/>
                      </a:lnTo>
                      <a:lnTo>
                        <a:pt x="1820" y="161"/>
                      </a:lnTo>
                      <a:lnTo>
                        <a:pt x="1820" y="162"/>
                      </a:lnTo>
                      <a:lnTo>
                        <a:pt x="1819" y="164"/>
                      </a:lnTo>
                      <a:lnTo>
                        <a:pt x="1818" y="164"/>
                      </a:lnTo>
                      <a:lnTo>
                        <a:pt x="1818" y="166"/>
                      </a:lnTo>
                      <a:lnTo>
                        <a:pt x="1820" y="168"/>
                      </a:lnTo>
                      <a:lnTo>
                        <a:pt x="1822" y="169"/>
                      </a:lnTo>
                      <a:lnTo>
                        <a:pt x="1822" y="169"/>
                      </a:lnTo>
                      <a:lnTo>
                        <a:pt x="1822" y="173"/>
                      </a:lnTo>
                      <a:lnTo>
                        <a:pt x="1823" y="173"/>
                      </a:lnTo>
                      <a:lnTo>
                        <a:pt x="1823" y="174"/>
                      </a:lnTo>
                      <a:lnTo>
                        <a:pt x="1823" y="174"/>
                      </a:lnTo>
                      <a:lnTo>
                        <a:pt x="1823" y="176"/>
                      </a:lnTo>
                      <a:lnTo>
                        <a:pt x="1823" y="176"/>
                      </a:lnTo>
                      <a:lnTo>
                        <a:pt x="1823" y="177"/>
                      </a:lnTo>
                      <a:lnTo>
                        <a:pt x="1823" y="177"/>
                      </a:lnTo>
                      <a:lnTo>
                        <a:pt x="1822" y="181"/>
                      </a:lnTo>
                      <a:lnTo>
                        <a:pt x="1823" y="181"/>
                      </a:lnTo>
                      <a:lnTo>
                        <a:pt x="1823" y="182"/>
                      </a:lnTo>
                      <a:lnTo>
                        <a:pt x="1827" y="186"/>
                      </a:lnTo>
                      <a:lnTo>
                        <a:pt x="1830" y="187"/>
                      </a:lnTo>
                      <a:lnTo>
                        <a:pt x="1831" y="190"/>
                      </a:lnTo>
                      <a:lnTo>
                        <a:pt x="1828" y="190"/>
                      </a:lnTo>
                      <a:lnTo>
                        <a:pt x="1826" y="191"/>
                      </a:lnTo>
                      <a:lnTo>
                        <a:pt x="1822" y="191"/>
                      </a:lnTo>
                      <a:lnTo>
                        <a:pt x="1820" y="194"/>
                      </a:lnTo>
                      <a:lnTo>
                        <a:pt x="1820" y="198"/>
                      </a:lnTo>
                      <a:lnTo>
                        <a:pt x="1822" y="198"/>
                      </a:lnTo>
                      <a:lnTo>
                        <a:pt x="1820" y="200"/>
                      </a:lnTo>
                      <a:lnTo>
                        <a:pt x="1820" y="202"/>
                      </a:lnTo>
                      <a:lnTo>
                        <a:pt x="1822" y="202"/>
                      </a:lnTo>
                      <a:lnTo>
                        <a:pt x="1822" y="202"/>
                      </a:lnTo>
                      <a:lnTo>
                        <a:pt x="1820" y="202"/>
                      </a:lnTo>
                      <a:lnTo>
                        <a:pt x="1820" y="204"/>
                      </a:lnTo>
                      <a:lnTo>
                        <a:pt x="1819" y="204"/>
                      </a:lnTo>
                      <a:lnTo>
                        <a:pt x="1819" y="206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8" y="207"/>
                      </a:lnTo>
                      <a:lnTo>
                        <a:pt x="1819" y="208"/>
                      </a:lnTo>
                      <a:lnTo>
                        <a:pt x="1819" y="210"/>
                      </a:lnTo>
                      <a:lnTo>
                        <a:pt x="1819" y="211"/>
                      </a:lnTo>
                      <a:lnTo>
                        <a:pt x="1818" y="212"/>
                      </a:lnTo>
                      <a:lnTo>
                        <a:pt x="1817" y="213"/>
                      </a:lnTo>
                      <a:lnTo>
                        <a:pt x="1815" y="216"/>
                      </a:lnTo>
                      <a:lnTo>
                        <a:pt x="1814" y="217"/>
                      </a:lnTo>
                      <a:lnTo>
                        <a:pt x="1815" y="219"/>
                      </a:lnTo>
                      <a:lnTo>
                        <a:pt x="1817" y="220"/>
                      </a:lnTo>
                      <a:lnTo>
                        <a:pt x="1817" y="223"/>
                      </a:lnTo>
                      <a:lnTo>
                        <a:pt x="1817" y="223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5" y="224"/>
                      </a:lnTo>
                      <a:lnTo>
                        <a:pt x="1814" y="224"/>
                      </a:lnTo>
                      <a:lnTo>
                        <a:pt x="1814" y="224"/>
                      </a:lnTo>
                      <a:lnTo>
                        <a:pt x="1813" y="225"/>
                      </a:lnTo>
                      <a:lnTo>
                        <a:pt x="1811" y="227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1" y="228"/>
                      </a:lnTo>
                      <a:lnTo>
                        <a:pt x="1810" y="228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9" y="233"/>
                      </a:lnTo>
                      <a:lnTo>
                        <a:pt x="1803" y="234"/>
                      </a:lnTo>
                      <a:lnTo>
                        <a:pt x="1803" y="234"/>
                      </a:lnTo>
                      <a:lnTo>
                        <a:pt x="1802" y="234"/>
                      </a:lnTo>
                      <a:lnTo>
                        <a:pt x="1802" y="236"/>
                      </a:lnTo>
                      <a:lnTo>
                        <a:pt x="1801" y="236"/>
                      </a:lnTo>
                      <a:lnTo>
                        <a:pt x="1801" y="236"/>
                      </a:lnTo>
                      <a:lnTo>
                        <a:pt x="1800" y="236"/>
                      </a:lnTo>
                      <a:lnTo>
                        <a:pt x="1800" y="237"/>
                      </a:lnTo>
                      <a:lnTo>
                        <a:pt x="1798" y="237"/>
                      </a:lnTo>
                      <a:lnTo>
                        <a:pt x="1797" y="237"/>
                      </a:lnTo>
                      <a:lnTo>
                        <a:pt x="1796" y="236"/>
                      </a:lnTo>
                      <a:lnTo>
                        <a:pt x="1796" y="234"/>
                      </a:lnTo>
                      <a:lnTo>
                        <a:pt x="1792" y="234"/>
                      </a:lnTo>
                      <a:lnTo>
                        <a:pt x="1792" y="233"/>
                      </a:lnTo>
                      <a:lnTo>
                        <a:pt x="1790" y="233"/>
                      </a:lnTo>
                      <a:lnTo>
                        <a:pt x="1790" y="233"/>
                      </a:lnTo>
                      <a:lnTo>
                        <a:pt x="1788" y="234"/>
                      </a:lnTo>
                      <a:lnTo>
                        <a:pt x="1786" y="234"/>
                      </a:lnTo>
                      <a:lnTo>
                        <a:pt x="1785" y="233"/>
                      </a:lnTo>
                      <a:lnTo>
                        <a:pt x="1784" y="233"/>
                      </a:lnTo>
                      <a:lnTo>
                        <a:pt x="1783" y="232"/>
                      </a:lnTo>
                      <a:lnTo>
                        <a:pt x="1781" y="234"/>
                      </a:lnTo>
                      <a:lnTo>
                        <a:pt x="1779" y="234"/>
                      </a:lnTo>
                      <a:lnTo>
                        <a:pt x="1779" y="234"/>
                      </a:lnTo>
                      <a:lnTo>
                        <a:pt x="1772" y="234"/>
                      </a:lnTo>
                      <a:lnTo>
                        <a:pt x="1772" y="231"/>
                      </a:lnTo>
                      <a:lnTo>
                        <a:pt x="1769" y="231"/>
                      </a:lnTo>
                      <a:lnTo>
                        <a:pt x="1768" y="231"/>
                      </a:lnTo>
                      <a:lnTo>
                        <a:pt x="1768" y="229"/>
                      </a:lnTo>
                      <a:lnTo>
                        <a:pt x="1767" y="229"/>
                      </a:lnTo>
                      <a:lnTo>
                        <a:pt x="1765" y="231"/>
                      </a:lnTo>
                      <a:lnTo>
                        <a:pt x="1765" y="231"/>
                      </a:lnTo>
                      <a:lnTo>
                        <a:pt x="1764" y="232"/>
                      </a:lnTo>
                      <a:lnTo>
                        <a:pt x="1764" y="232"/>
                      </a:lnTo>
                      <a:lnTo>
                        <a:pt x="1762" y="232"/>
                      </a:lnTo>
                      <a:lnTo>
                        <a:pt x="1760" y="231"/>
                      </a:lnTo>
                      <a:lnTo>
                        <a:pt x="1758" y="231"/>
                      </a:lnTo>
                      <a:lnTo>
                        <a:pt x="1758" y="228"/>
                      </a:lnTo>
                      <a:lnTo>
                        <a:pt x="1756" y="225"/>
                      </a:lnTo>
                      <a:lnTo>
                        <a:pt x="1756" y="223"/>
                      </a:lnTo>
                      <a:lnTo>
                        <a:pt x="1755" y="223"/>
                      </a:lnTo>
                      <a:lnTo>
                        <a:pt x="1755" y="215"/>
                      </a:lnTo>
                      <a:lnTo>
                        <a:pt x="1754" y="215"/>
                      </a:lnTo>
                      <a:lnTo>
                        <a:pt x="1752" y="211"/>
                      </a:lnTo>
                      <a:lnTo>
                        <a:pt x="1750" y="212"/>
                      </a:lnTo>
                      <a:lnTo>
                        <a:pt x="1748" y="213"/>
                      </a:lnTo>
                      <a:lnTo>
                        <a:pt x="1747" y="213"/>
                      </a:lnTo>
                      <a:lnTo>
                        <a:pt x="1747" y="212"/>
                      </a:lnTo>
                      <a:lnTo>
                        <a:pt x="1748" y="211"/>
                      </a:lnTo>
                      <a:lnTo>
                        <a:pt x="1748" y="210"/>
                      </a:lnTo>
                      <a:lnTo>
                        <a:pt x="1746" y="210"/>
                      </a:lnTo>
                      <a:lnTo>
                        <a:pt x="1747" y="207"/>
                      </a:lnTo>
                      <a:lnTo>
                        <a:pt x="1747" y="206"/>
                      </a:lnTo>
                      <a:lnTo>
                        <a:pt x="1746" y="206"/>
                      </a:lnTo>
                      <a:lnTo>
                        <a:pt x="1746" y="204"/>
                      </a:lnTo>
                      <a:lnTo>
                        <a:pt x="1745" y="204"/>
                      </a:lnTo>
                      <a:lnTo>
                        <a:pt x="1745" y="203"/>
                      </a:lnTo>
                      <a:lnTo>
                        <a:pt x="1746" y="203"/>
                      </a:lnTo>
                      <a:lnTo>
                        <a:pt x="1745" y="198"/>
                      </a:lnTo>
                      <a:lnTo>
                        <a:pt x="1743" y="196"/>
                      </a:lnTo>
                      <a:lnTo>
                        <a:pt x="1743" y="194"/>
                      </a:lnTo>
                      <a:lnTo>
                        <a:pt x="1742" y="194"/>
                      </a:lnTo>
                      <a:lnTo>
                        <a:pt x="1743" y="191"/>
                      </a:lnTo>
                      <a:lnTo>
                        <a:pt x="1743" y="191"/>
                      </a:lnTo>
                      <a:lnTo>
                        <a:pt x="1743" y="190"/>
                      </a:lnTo>
                      <a:lnTo>
                        <a:pt x="1743" y="189"/>
                      </a:lnTo>
                      <a:lnTo>
                        <a:pt x="1743" y="187"/>
                      </a:lnTo>
                      <a:lnTo>
                        <a:pt x="1743" y="187"/>
                      </a:lnTo>
                      <a:lnTo>
                        <a:pt x="1745" y="185"/>
                      </a:lnTo>
                      <a:lnTo>
                        <a:pt x="1746" y="181"/>
                      </a:lnTo>
                      <a:lnTo>
                        <a:pt x="1748" y="181"/>
                      </a:lnTo>
                      <a:lnTo>
                        <a:pt x="1748" y="177"/>
                      </a:lnTo>
                      <a:lnTo>
                        <a:pt x="1751" y="178"/>
                      </a:lnTo>
                      <a:lnTo>
                        <a:pt x="1752" y="178"/>
                      </a:lnTo>
                      <a:lnTo>
                        <a:pt x="1754" y="179"/>
                      </a:lnTo>
                      <a:lnTo>
                        <a:pt x="1754" y="181"/>
                      </a:lnTo>
                      <a:lnTo>
                        <a:pt x="1756" y="179"/>
                      </a:lnTo>
                      <a:lnTo>
                        <a:pt x="1756" y="179"/>
                      </a:lnTo>
                      <a:lnTo>
                        <a:pt x="1759" y="181"/>
                      </a:lnTo>
                      <a:lnTo>
                        <a:pt x="1759" y="182"/>
                      </a:lnTo>
                      <a:lnTo>
                        <a:pt x="1763" y="183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3" y="181"/>
                      </a:lnTo>
                      <a:lnTo>
                        <a:pt x="1765" y="181"/>
                      </a:lnTo>
                      <a:lnTo>
                        <a:pt x="1765" y="178"/>
                      </a:lnTo>
                      <a:lnTo>
                        <a:pt x="1765" y="176"/>
                      </a:lnTo>
                      <a:lnTo>
                        <a:pt x="1767" y="176"/>
                      </a:lnTo>
                      <a:lnTo>
                        <a:pt x="1767" y="174"/>
                      </a:lnTo>
                      <a:lnTo>
                        <a:pt x="1765" y="173"/>
                      </a:lnTo>
                      <a:lnTo>
                        <a:pt x="1765" y="172"/>
                      </a:lnTo>
                      <a:lnTo>
                        <a:pt x="1767" y="172"/>
                      </a:lnTo>
                      <a:lnTo>
                        <a:pt x="1768" y="172"/>
                      </a:lnTo>
                      <a:lnTo>
                        <a:pt x="1769" y="170"/>
                      </a:lnTo>
                      <a:lnTo>
                        <a:pt x="1769" y="169"/>
                      </a:lnTo>
                      <a:lnTo>
                        <a:pt x="1771" y="169"/>
                      </a:lnTo>
                      <a:lnTo>
                        <a:pt x="1775" y="169"/>
                      </a:lnTo>
                      <a:lnTo>
                        <a:pt x="1775" y="168"/>
                      </a:lnTo>
                      <a:lnTo>
                        <a:pt x="1777" y="168"/>
                      </a:lnTo>
                      <a:lnTo>
                        <a:pt x="1777" y="168"/>
                      </a:lnTo>
                      <a:lnTo>
                        <a:pt x="1783" y="168"/>
                      </a:lnTo>
                      <a:lnTo>
                        <a:pt x="1783" y="166"/>
                      </a:lnTo>
                      <a:lnTo>
                        <a:pt x="1784" y="166"/>
                      </a:lnTo>
                      <a:lnTo>
                        <a:pt x="1784" y="165"/>
                      </a:lnTo>
                      <a:lnTo>
                        <a:pt x="1784" y="164"/>
                      </a:lnTo>
                      <a:lnTo>
                        <a:pt x="1785" y="164"/>
                      </a:lnTo>
                      <a:lnTo>
                        <a:pt x="1785" y="162"/>
                      </a:lnTo>
                      <a:lnTo>
                        <a:pt x="1786" y="162"/>
                      </a:lnTo>
                      <a:lnTo>
                        <a:pt x="1786" y="161"/>
                      </a:lnTo>
                      <a:lnTo>
                        <a:pt x="1788" y="160"/>
                      </a:lnTo>
                      <a:lnTo>
                        <a:pt x="1788" y="159"/>
                      </a:lnTo>
                      <a:lnTo>
                        <a:pt x="1788" y="159"/>
                      </a:lnTo>
                      <a:lnTo>
                        <a:pt x="1788" y="157"/>
                      </a:lnTo>
                      <a:lnTo>
                        <a:pt x="1789" y="157"/>
                      </a:lnTo>
                      <a:lnTo>
                        <a:pt x="1789" y="156"/>
                      </a:lnTo>
                      <a:lnTo>
                        <a:pt x="1790" y="156"/>
                      </a:lnTo>
                      <a:lnTo>
                        <a:pt x="1790" y="153"/>
                      </a:lnTo>
                      <a:lnTo>
                        <a:pt x="1790" y="153"/>
                      </a:lnTo>
                      <a:lnTo>
                        <a:pt x="1793" y="153"/>
                      </a:lnTo>
                      <a:lnTo>
                        <a:pt x="1796" y="153"/>
                      </a:lnTo>
                      <a:lnTo>
                        <a:pt x="1796" y="152"/>
                      </a:lnTo>
                      <a:lnTo>
                        <a:pt x="1797" y="152"/>
                      </a:lnTo>
                      <a:lnTo>
                        <a:pt x="1798" y="149"/>
                      </a:lnTo>
                      <a:lnTo>
                        <a:pt x="1802" y="149"/>
                      </a:lnTo>
                      <a:lnTo>
                        <a:pt x="1802" y="148"/>
                      </a:lnTo>
                      <a:lnTo>
                        <a:pt x="1803" y="148"/>
                      </a:lnTo>
                      <a:lnTo>
                        <a:pt x="1805" y="147"/>
                      </a:lnTo>
                      <a:lnTo>
                        <a:pt x="1805" y="145"/>
                      </a:lnTo>
                      <a:lnTo>
                        <a:pt x="1805" y="145"/>
                      </a:lnTo>
                      <a:lnTo>
                        <a:pt x="1805" y="143"/>
                      </a:lnTo>
                      <a:lnTo>
                        <a:pt x="1802" y="143"/>
                      </a:lnTo>
                      <a:lnTo>
                        <a:pt x="1803" y="141"/>
                      </a:lnTo>
                      <a:lnTo>
                        <a:pt x="1805" y="140"/>
                      </a:lnTo>
                      <a:lnTo>
                        <a:pt x="1805" y="140"/>
                      </a:lnTo>
                      <a:lnTo>
                        <a:pt x="1806" y="138"/>
                      </a:lnTo>
                      <a:lnTo>
                        <a:pt x="1807" y="138"/>
                      </a:lnTo>
                      <a:lnTo>
                        <a:pt x="1809" y="138"/>
                      </a:lnTo>
                      <a:lnTo>
                        <a:pt x="1809" y="136"/>
                      </a:lnTo>
                      <a:lnTo>
                        <a:pt x="1809" y="135"/>
                      </a:lnTo>
                      <a:lnTo>
                        <a:pt x="1810" y="135"/>
                      </a:lnTo>
                      <a:lnTo>
                        <a:pt x="1810" y="134"/>
                      </a:lnTo>
                      <a:lnTo>
                        <a:pt x="1811" y="132"/>
                      </a:lnTo>
                      <a:lnTo>
                        <a:pt x="1811" y="131"/>
                      </a:lnTo>
                      <a:lnTo>
                        <a:pt x="1813" y="131"/>
                      </a:lnTo>
                      <a:lnTo>
                        <a:pt x="1813" y="130"/>
                      </a:lnTo>
                      <a:lnTo>
                        <a:pt x="1813" y="130"/>
                      </a:lnTo>
                      <a:lnTo>
                        <a:pt x="1813" y="127"/>
                      </a:lnTo>
                      <a:lnTo>
                        <a:pt x="1813" y="127"/>
                      </a:lnTo>
                      <a:lnTo>
                        <a:pt x="1814" y="126"/>
                      </a:lnTo>
                      <a:lnTo>
                        <a:pt x="1814" y="126"/>
                      </a:lnTo>
                      <a:close/>
                      <a:moveTo>
                        <a:pt x="1610" y="123"/>
                      </a:moveTo>
                      <a:lnTo>
                        <a:pt x="1612" y="123"/>
                      </a:lnTo>
                      <a:lnTo>
                        <a:pt x="1612" y="126"/>
                      </a:lnTo>
                      <a:lnTo>
                        <a:pt x="1611" y="126"/>
                      </a:lnTo>
                      <a:lnTo>
                        <a:pt x="1610" y="123"/>
                      </a:lnTo>
                      <a:close/>
                      <a:moveTo>
                        <a:pt x="657" y="118"/>
                      </a:moveTo>
                      <a:lnTo>
                        <a:pt x="658" y="118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8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9"/>
                      </a:lnTo>
                      <a:lnTo>
                        <a:pt x="657" y="118"/>
                      </a:lnTo>
                      <a:close/>
                      <a:moveTo>
                        <a:pt x="57" y="117"/>
                      </a:move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8" y="118"/>
                      </a:lnTo>
                      <a:lnTo>
                        <a:pt x="57" y="118"/>
                      </a:lnTo>
                      <a:lnTo>
                        <a:pt x="57" y="117"/>
                      </a:lnTo>
                      <a:close/>
                      <a:moveTo>
                        <a:pt x="56" y="117"/>
                      </a:move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7" y="118"/>
                      </a:lnTo>
                      <a:lnTo>
                        <a:pt x="56" y="119"/>
                      </a:lnTo>
                      <a:lnTo>
                        <a:pt x="56" y="119"/>
                      </a:lnTo>
                      <a:lnTo>
                        <a:pt x="56" y="117"/>
                      </a:lnTo>
                      <a:close/>
                      <a:moveTo>
                        <a:pt x="43" y="117"/>
                      </a:moveTo>
                      <a:lnTo>
                        <a:pt x="44" y="118"/>
                      </a:lnTo>
                      <a:lnTo>
                        <a:pt x="44" y="118"/>
                      </a:lnTo>
                      <a:lnTo>
                        <a:pt x="44" y="119"/>
                      </a:lnTo>
                      <a:lnTo>
                        <a:pt x="44" y="119"/>
                      </a:lnTo>
                      <a:lnTo>
                        <a:pt x="43" y="118"/>
                      </a:lnTo>
                      <a:lnTo>
                        <a:pt x="43" y="117"/>
                      </a:lnTo>
                      <a:close/>
                      <a:moveTo>
                        <a:pt x="231" y="104"/>
                      </a:moveTo>
                      <a:lnTo>
                        <a:pt x="234" y="104"/>
                      </a:lnTo>
                      <a:lnTo>
                        <a:pt x="234" y="104"/>
                      </a:lnTo>
                      <a:lnTo>
                        <a:pt x="234" y="105"/>
                      </a:lnTo>
                      <a:lnTo>
                        <a:pt x="231" y="105"/>
                      </a:lnTo>
                      <a:lnTo>
                        <a:pt x="231" y="104"/>
                      </a:lnTo>
                      <a:close/>
                      <a:moveTo>
                        <a:pt x="1891" y="101"/>
                      </a:moveTo>
                      <a:lnTo>
                        <a:pt x="1892" y="101"/>
                      </a:lnTo>
                      <a:lnTo>
                        <a:pt x="1894" y="101"/>
                      </a:lnTo>
                      <a:lnTo>
                        <a:pt x="1895" y="105"/>
                      </a:lnTo>
                      <a:lnTo>
                        <a:pt x="1896" y="109"/>
                      </a:lnTo>
                      <a:lnTo>
                        <a:pt x="1898" y="113"/>
                      </a:lnTo>
                      <a:lnTo>
                        <a:pt x="1898" y="118"/>
                      </a:lnTo>
                      <a:lnTo>
                        <a:pt x="1896" y="118"/>
                      </a:lnTo>
                      <a:lnTo>
                        <a:pt x="1896" y="119"/>
                      </a:lnTo>
                      <a:lnTo>
                        <a:pt x="1895" y="119"/>
                      </a:lnTo>
                      <a:lnTo>
                        <a:pt x="1895" y="121"/>
                      </a:lnTo>
                      <a:lnTo>
                        <a:pt x="1895" y="121"/>
                      </a:lnTo>
                      <a:lnTo>
                        <a:pt x="1895" y="122"/>
                      </a:lnTo>
                      <a:lnTo>
                        <a:pt x="1894" y="122"/>
                      </a:lnTo>
                      <a:lnTo>
                        <a:pt x="1892" y="123"/>
                      </a:lnTo>
                      <a:lnTo>
                        <a:pt x="1891" y="124"/>
                      </a:lnTo>
                      <a:lnTo>
                        <a:pt x="1891" y="127"/>
                      </a:lnTo>
                      <a:lnTo>
                        <a:pt x="1892" y="130"/>
                      </a:lnTo>
                      <a:lnTo>
                        <a:pt x="1894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32"/>
                      </a:lnTo>
                      <a:lnTo>
                        <a:pt x="1892" y="128"/>
                      </a:lnTo>
                      <a:lnTo>
                        <a:pt x="1891" y="128"/>
                      </a:lnTo>
                      <a:lnTo>
                        <a:pt x="1891" y="130"/>
                      </a:lnTo>
                      <a:lnTo>
                        <a:pt x="1889" y="130"/>
                      </a:lnTo>
                      <a:lnTo>
                        <a:pt x="1890" y="132"/>
                      </a:lnTo>
                      <a:lnTo>
                        <a:pt x="1890" y="132"/>
                      </a:lnTo>
                      <a:lnTo>
                        <a:pt x="1890" y="134"/>
                      </a:lnTo>
                      <a:lnTo>
                        <a:pt x="1891" y="134"/>
                      </a:lnTo>
                      <a:lnTo>
                        <a:pt x="1891" y="136"/>
                      </a:lnTo>
                      <a:lnTo>
                        <a:pt x="1890" y="138"/>
                      </a:lnTo>
                      <a:lnTo>
                        <a:pt x="1890" y="139"/>
                      </a:lnTo>
                      <a:lnTo>
                        <a:pt x="1889" y="140"/>
                      </a:lnTo>
                      <a:lnTo>
                        <a:pt x="1887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40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8"/>
                      </a:lnTo>
                      <a:lnTo>
                        <a:pt x="1886" y="136"/>
                      </a:lnTo>
                      <a:lnTo>
                        <a:pt x="1885" y="138"/>
                      </a:lnTo>
                      <a:lnTo>
                        <a:pt x="1882" y="138"/>
                      </a:lnTo>
                      <a:lnTo>
                        <a:pt x="1881" y="138"/>
                      </a:lnTo>
                      <a:lnTo>
                        <a:pt x="1879" y="136"/>
                      </a:lnTo>
                      <a:lnTo>
                        <a:pt x="1877" y="135"/>
                      </a:lnTo>
                      <a:lnTo>
                        <a:pt x="1874" y="134"/>
                      </a:lnTo>
                      <a:lnTo>
                        <a:pt x="1874" y="131"/>
                      </a:lnTo>
                      <a:lnTo>
                        <a:pt x="1874" y="128"/>
                      </a:lnTo>
                      <a:lnTo>
                        <a:pt x="1874" y="126"/>
                      </a:lnTo>
                      <a:lnTo>
                        <a:pt x="1875" y="126"/>
                      </a:lnTo>
                      <a:lnTo>
                        <a:pt x="1875" y="124"/>
                      </a:lnTo>
                      <a:lnTo>
                        <a:pt x="1877" y="124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7" y="122"/>
                      </a:lnTo>
                      <a:lnTo>
                        <a:pt x="1874" y="122"/>
                      </a:lnTo>
                      <a:lnTo>
                        <a:pt x="1874" y="121"/>
                      </a:lnTo>
                      <a:lnTo>
                        <a:pt x="1873" y="121"/>
                      </a:lnTo>
                      <a:lnTo>
                        <a:pt x="1872" y="121"/>
                      </a:lnTo>
                      <a:lnTo>
                        <a:pt x="1872" y="122"/>
                      </a:lnTo>
                      <a:lnTo>
                        <a:pt x="1868" y="121"/>
                      </a:lnTo>
                      <a:lnTo>
                        <a:pt x="1868" y="122"/>
                      </a:lnTo>
                      <a:lnTo>
                        <a:pt x="1865" y="122"/>
                      </a:lnTo>
                      <a:lnTo>
                        <a:pt x="1864" y="121"/>
                      </a:lnTo>
                      <a:lnTo>
                        <a:pt x="1864" y="119"/>
                      </a:lnTo>
                      <a:lnTo>
                        <a:pt x="1862" y="119"/>
                      </a:lnTo>
                      <a:lnTo>
                        <a:pt x="1862" y="121"/>
                      </a:lnTo>
                      <a:lnTo>
                        <a:pt x="1861" y="121"/>
                      </a:lnTo>
                      <a:lnTo>
                        <a:pt x="1861" y="122"/>
                      </a:lnTo>
                      <a:lnTo>
                        <a:pt x="1860" y="123"/>
                      </a:lnTo>
                      <a:lnTo>
                        <a:pt x="1860" y="124"/>
                      </a:lnTo>
                      <a:lnTo>
                        <a:pt x="1857" y="124"/>
                      </a:lnTo>
                      <a:lnTo>
                        <a:pt x="1856" y="123"/>
                      </a:lnTo>
                      <a:lnTo>
                        <a:pt x="1857" y="122"/>
                      </a:lnTo>
                      <a:lnTo>
                        <a:pt x="1858" y="119"/>
                      </a:lnTo>
                      <a:lnTo>
                        <a:pt x="1858" y="119"/>
                      </a:lnTo>
                      <a:lnTo>
                        <a:pt x="1860" y="118"/>
                      </a:lnTo>
                      <a:lnTo>
                        <a:pt x="1858" y="117"/>
                      </a:lnTo>
                      <a:lnTo>
                        <a:pt x="1858" y="115"/>
                      </a:lnTo>
                      <a:lnTo>
                        <a:pt x="1858" y="114"/>
                      </a:lnTo>
                      <a:lnTo>
                        <a:pt x="1860" y="114"/>
                      </a:lnTo>
                      <a:lnTo>
                        <a:pt x="1862" y="114"/>
                      </a:lnTo>
                      <a:lnTo>
                        <a:pt x="1865" y="113"/>
                      </a:lnTo>
                      <a:lnTo>
                        <a:pt x="1865" y="110"/>
                      </a:lnTo>
                      <a:lnTo>
                        <a:pt x="1868" y="110"/>
                      </a:lnTo>
                      <a:lnTo>
                        <a:pt x="1868" y="109"/>
                      </a:lnTo>
                      <a:lnTo>
                        <a:pt x="1869" y="109"/>
                      </a:lnTo>
                      <a:lnTo>
                        <a:pt x="1870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09"/>
                      </a:lnTo>
                      <a:lnTo>
                        <a:pt x="1872" y="113"/>
                      </a:lnTo>
                      <a:lnTo>
                        <a:pt x="1873" y="113"/>
                      </a:lnTo>
                      <a:lnTo>
                        <a:pt x="1874" y="113"/>
                      </a:lnTo>
                      <a:lnTo>
                        <a:pt x="1877" y="111"/>
                      </a:lnTo>
                      <a:lnTo>
                        <a:pt x="1877" y="110"/>
                      </a:lnTo>
                      <a:lnTo>
                        <a:pt x="1879" y="109"/>
                      </a:lnTo>
                      <a:lnTo>
                        <a:pt x="1879" y="110"/>
                      </a:lnTo>
                      <a:lnTo>
                        <a:pt x="1882" y="110"/>
                      </a:lnTo>
                      <a:lnTo>
                        <a:pt x="1883" y="109"/>
                      </a:lnTo>
                      <a:lnTo>
                        <a:pt x="1883" y="107"/>
                      </a:lnTo>
                      <a:lnTo>
                        <a:pt x="1885" y="106"/>
                      </a:lnTo>
                      <a:lnTo>
                        <a:pt x="1885" y="106"/>
                      </a:lnTo>
                      <a:lnTo>
                        <a:pt x="1886" y="106"/>
                      </a:lnTo>
                      <a:lnTo>
                        <a:pt x="1886" y="106"/>
                      </a:lnTo>
                      <a:lnTo>
                        <a:pt x="1889" y="106"/>
                      </a:lnTo>
                      <a:lnTo>
                        <a:pt x="1889" y="104"/>
                      </a:lnTo>
                      <a:lnTo>
                        <a:pt x="1890" y="104"/>
                      </a:lnTo>
                      <a:lnTo>
                        <a:pt x="1890" y="104"/>
                      </a:lnTo>
                      <a:lnTo>
                        <a:pt x="1889" y="104"/>
                      </a:lnTo>
                      <a:lnTo>
                        <a:pt x="1889" y="101"/>
                      </a:lnTo>
                      <a:lnTo>
                        <a:pt x="1890" y="101"/>
                      </a:lnTo>
                      <a:lnTo>
                        <a:pt x="1891" y="101"/>
                      </a:lnTo>
                      <a:close/>
                      <a:moveTo>
                        <a:pt x="1484" y="97"/>
                      </a:moveTo>
                      <a:lnTo>
                        <a:pt x="1487" y="97"/>
                      </a:lnTo>
                      <a:lnTo>
                        <a:pt x="1487" y="100"/>
                      </a:lnTo>
                      <a:lnTo>
                        <a:pt x="1488" y="100"/>
                      </a:lnTo>
                      <a:lnTo>
                        <a:pt x="1488" y="102"/>
                      </a:lnTo>
                      <a:lnTo>
                        <a:pt x="1489" y="102"/>
                      </a:lnTo>
                      <a:lnTo>
                        <a:pt x="1489" y="104"/>
                      </a:lnTo>
                      <a:lnTo>
                        <a:pt x="1492" y="105"/>
                      </a:lnTo>
                      <a:lnTo>
                        <a:pt x="1492" y="107"/>
                      </a:lnTo>
                      <a:lnTo>
                        <a:pt x="1493" y="107"/>
                      </a:lnTo>
                      <a:lnTo>
                        <a:pt x="1493" y="109"/>
                      </a:lnTo>
                      <a:lnTo>
                        <a:pt x="1493" y="109"/>
                      </a:lnTo>
                      <a:lnTo>
                        <a:pt x="1493" y="110"/>
                      </a:lnTo>
                      <a:lnTo>
                        <a:pt x="1495" y="110"/>
                      </a:lnTo>
                      <a:lnTo>
                        <a:pt x="1496" y="113"/>
                      </a:lnTo>
                      <a:lnTo>
                        <a:pt x="1497" y="115"/>
                      </a:lnTo>
                      <a:lnTo>
                        <a:pt x="1498" y="115"/>
                      </a:lnTo>
                      <a:lnTo>
                        <a:pt x="1500" y="121"/>
                      </a:lnTo>
                      <a:lnTo>
                        <a:pt x="1501" y="121"/>
                      </a:lnTo>
                      <a:lnTo>
                        <a:pt x="1500" y="131"/>
                      </a:lnTo>
                      <a:lnTo>
                        <a:pt x="1497" y="132"/>
                      </a:lnTo>
                      <a:lnTo>
                        <a:pt x="1497" y="134"/>
                      </a:lnTo>
                      <a:lnTo>
                        <a:pt x="1495" y="134"/>
                      </a:lnTo>
                      <a:lnTo>
                        <a:pt x="1495" y="134"/>
                      </a:lnTo>
                      <a:lnTo>
                        <a:pt x="1493" y="134"/>
                      </a:lnTo>
                      <a:lnTo>
                        <a:pt x="1493" y="135"/>
                      </a:lnTo>
                      <a:lnTo>
                        <a:pt x="1492" y="135"/>
                      </a:lnTo>
                      <a:lnTo>
                        <a:pt x="1491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8" y="136"/>
                      </a:lnTo>
                      <a:lnTo>
                        <a:pt x="1487" y="136"/>
                      </a:lnTo>
                      <a:lnTo>
                        <a:pt x="1487" y="135"/>
                      </a:lnTo>
                      <a:lnTo>
                        <a:pt x="1485" y="135"/>
                      </a:lnTo>
                      <a:lnTo>
                        <a:pt x="1484" y="134"/>
                      </a:lnTo>
                      <a:lnTo>
                        <a:pt x="1483" y="132"/>
                      </a:lnTo>
                      <a:lnTo>
                        <a:pt x="1481" y="121"/>
                      </a:lnTo>
                      <a:lnTo>
                        <a:pt x="1480" y="121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7"/>
                      </a:lnTo>
                      <a:lnTo>
                        <a:pt x="1480" y="115"/>
                      </a:lnTo>
                      <a:lnTo>
                        <a:pt x="1480" y="114"/>
                      </a:lnTo>
                      <a:lnTo>
                        <a:pt x="1481" y="114"/>
                      </a:lnTo>
                      <a:lnTo>
                        <a:pt x="1481" y="113"/>
                      </a:lnTo>
                      <a:lnTo>
                        <a:pt x="1483" y="113"/>
                      </a:lnTo>
                      <a:lnTo>
                        <a:pt x="1483" y="110"/>
                      </a:lnTo>
                      <a:lnTo>
                        <a:pt x="1483" y="110"/>
                      </a:lnTo>
                      <a:lnTo>
                        <a:pt x="1483" y="109"/>
                      </a:lnTo>
                      <a:lnTo>
                        <a:pt x="1484" y="109"/>
                      </a:lnTo>
                      <a:lnTo>
                        <a:pt x="1483" y="109"/>
                      </a:lnTo>
                      <a:lnTo>
                        <a:pt x="1483" y="107"/>
                      </a:lnTo>
                      <a:lnTo>
                        <a:pt x="1483" y="105"/>
                      </a:lnTo>
                      <a:lnTo>
                        <a:pt x="1483" y="105"/>
                      </a:lnTo>
                      <a:lnTo>
                        <a:pt x="1484" y="104"/>
                      </a:lnTo>
                      <a:lnTo>
                        <a:pt x="1484" y="104"/>
                      </a:lnTo>
                      <a:lnTo>
                        <a:pt x="1484" y="101"/>
                      </a:lnTo>
                      <a:lnTo>
                        <a:pt x="1483" y="101"/>
                      </a:lnTo>
                      <a:lnTo>
                        <a:pt x="1484" y="97"/>
                      </a:lnTo>
                      <a:close/>
                      <a:moveTo>
                        <a:pt x="1881" y="92"/>
                      </a:moveTo>
                      <a:lnTo>
                        <a:pt x="1882" y="93"/>
                      </a:lnTo>
                      <a:lnTo>
                        <a:pt x="1883" y="94"/>
                      </a:lnTo>
                      <a:lnTo>
                        <a:pt x="1883" y="96"/>
                      </a:lnTo>
                      <a:lnTo>
                        <a:pt x="1883" y="96"/>
                      </a:lnTo>
                      <a:lnTo>
                        <a:pt x="1882" y="96"/>
                      </a:lnTo>
                      <a:lnTo>
                        <a:pt x="1882" y="97"/>
                      </a:lnTo>
                      <a:lnTo>
                        <a:pt x="1881" y="97"/>
                      </a:lnTo>
                      <a:lnTo>
                        <a:pt x="1879" y="97"/>
                      </a:lnTo>
                      <a:lnTo>
                        <a:pt x="1878" y="96"/>
                      </a:lnTo>
                      <a:lnTo>
                        <a:pt x="1875" y="96"/>
                      </a:lnTo>
                      <a:lnTo>
                        <a:pt x="1875" y="94"/>
                      </a:lnTo>
                      <a:lnTo>
                        <a:pt x="1877" y="93"/>
                      </a:lnTo>
                      <a:lnTo>
                        <a:pt x="1878" y="93"/>
                      </a:lnTo>
                      <a:lnTo>
                        <a:pt x="1879" y="92"/>
                      </a:lnTo>
                      <a:lnTo>
                        <a:pt x="1881" y="92"/>
                      </a:lnTo>
                      <a:close/>
                      <a:moveTo>
                        <a:pt x="1864" y="88"/>
                      </a:move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5" y="89"/>
                      </a:lnTo>
                      <a:lnTo>
                        <a:pt x="1864" y="89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lnTo>
                        <a:pt x="1864" y="88"/>
                      </a:lnTo>
                      <a:close/>
                      <a:moveTo>
                        <a:pt x="1601" y="88"/>
                      </a:move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2" y="88"/>
                      </a:lnTo>
                      <a:lnTo>
                        <a:pt x="1601" y="89"/>
                      </a:lnTo>
                      <a:lnTo>
                        <a:pt x="1601" y="88"/>
                      </a:lnTo>
                      <a:close/>
                      <a:moveTo>
                        <a:pt x="1870" y="84"/>
                      </a:moveTo>
                      <a:lnTo>
                        <a:pt x="1872" y="87"/>
                      </a:lnTo>
                      <a:lnTo>
                        <a:pt x="1872" y="87"/>
                      </a:lnTo>
                      <a:lnTo>
                        <a:pt x="1872" y="88"/>
                      </a:lnTo>
                      <a:lnTo>
                        <a:pt x="1872" y="88"/>
                      </a:lnTo>
                      <a:lnTo>
                        <a:pt x="1872" y="89"/>
                      </a:lnTo>
                      <a:lnTo>
                        <a:pt x="1872" y="89"/>
                      </a:lnTo>
                      <a:lnTo>
                        <a:pt x="1870" y="90"/>
                      </a:lnTo>
                      <a:lnTo>
                        <a:pt x="1870" y="90"/>
                      </a:lnTo>
                      <a:lnTo>
                        <a:pt x="1870" y="92"/>
                      </a:lnTo>
                      <a:lnTo>
                        <a:pt x="1869" y="93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0"/>
                      </a:lnTo>
                      <a:lnTo>
                        <a:pt x="1869" y="101"/>
                      </a:lnTo>
                      <a:lnTo>
                        <a:pt x="1869" y="102"/>
                      </a:lnTo>
                      <a:lnTo>
                        <a:pt x="1868" y="102"/>
                      </a:lnTo>
                      <a:lnTo>
                        <a:pt x="1866" y="100"/>
                      </a:lnTo>
                      <a:lnTo>
                        <a:pt x="1865" y="100"/>
                      </a:lnTo>
                      <a:lnTo>
                        <a:pt x="1865" y="100"/>
                      </a:lnTo>
                      <a:lnTo>
                        <a:pt x="1862" y="100"/>
                      </a:lnTo>
                      <a:lnTo>
                        <a:pt x="1862" y="98"/>
                      </a:lnTo>
                      <a:lnTo>
                        <a:pt x="1861" y="97"/>
                      </a:lnTo>
                      <a:lnTo>
                        <a:pt x="1861" y="96"/>
                      </a:lnTo>
                      <a:lnTo>
                        <a:pt x="1860" y="96"/>
                      </a:lnTo>
                      <a:lnTo>
                        <a:pt x="1860" y="93"/>
                      </a:lnTo>
                      <a:lnTo>
                        <a:pt x="1865" y="92"/>
                      </a:lnTo>
                      <a:lnTo>
                        <a:pt x="1866" y="90"/>
                      </a:lnTo>
                      <a:lnTo>
                        <a:pt x="1868" y="85"/>
                      </a:lnTo>
                      <a:lnTo>
                        <a:pt x="1869" y="84"/>
                      </a:lnTo>
                      <a:lnTo>
                        <a:pt x="1870" y="84"/>
                      </a:lnTo>
                      <a:close/>
                      <a:moveTo>
                        <a:pt x="226" y="84"/>
                      </a:moveTo>
                      <a:lnTo>
                        <a:pt x="230" y="84"/>
                      </a:lnTo>
                      <a:lnTo>
                        <a:pt x="230" y="84"/>
                      </a:lnTo>
                      <a:lnTo>
                        <a:pt x="229" y="85"/>
                      </a:lnTo>
                      <a:lnTo>
                        <a:pt x="229" y="87"/>
                      </a:lnTo>
                      <a:lnTo>
                        <a:pt x="230" y="88"/>
                      </a:lnTo>
                      <a:lnTo>
                        <a:pt x="230" y="89"/>
                      </a:lnTo>
                      <a:lnTo>
                        <a:pt x="229" y="89"/>
                      </a:lnTo>
                      <a:lnTo>
                        <a:pt x="229" y="90"/>
                      </a:lnTo>
                      <a:lnTo>
                        <a:pt x="227" y="90"/>
                      </a:lnTo>
                      <a:lnTo>
                        <a:pt x="227" y="90"/>
                      </a:lnTo>
                      <a:lnTo>
                        <a:pt x="226" y="90"/>
                      </a:lnTo>
                      <a:lnTo>
                        <a:pt x="226" y="88"/>
                      </a:lnTo>
                      <a:lnTo>
                        <a:pt x="225" y="85"/>
                      </a:lnTo>
                      <a:lnTo>
                        <a:pt x="225" y="84"/>
                      </a:lnTo>
                      <a:lnTo>
                        <a:pt x="226" y="84"/>
                      </a:lnTo>
                      <a:lnTo>
                        <a:pt x="226" y="84"/>
                      </a:lnTo>
                      <a:close/>
                      <a:moveTo>
                        <a:pt x="1875" y="83"/>
                      </a:move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3"/>
                      </a:lnTo>
                      <a:lnTo>
                        <a:pt x="1877" y="89"/>
                      </a:lnTo>
                      <a:lnTo>
                        <a:pt x="1877" y="89"/>
                      </a:lnTo>
                      <a:lnTo>
                        <a:pt x="1878" y="90"/>
                      </a:lnTo>
                      <a:lnTo>
                        <a:pt x="1875" y="90"/>
                      </a:lnTo>
                      <a:lnTo>
                        <a:pt x="1875" y="92"/>
                      </a:lnTo>
                      <a:lnTo>
                        <a:pt x="1873" y="92"/>
                      </a:lnTo>
                      <a:lnTo>
                        <a:pt x="1873" y="93"/>
                      </a:lnTo>
                      <a:lnTo>
                        <a:pt x="1873" y="94"/>
                      </a:lnTo>
                      <a:lnTo>
                        <a:pt x="1872" y="97"/>
                      </a:lnTo>
                      <a:lnTo>
                        <a:pt x="1870" y="97"/>
                      </a:lnTo>
                      <a:lnTo>
                        <a:pt x="1870" y="94"/>
                      </a:lnTo>
                      <a:lnTo>
                        <a:pt x="1870" y="92"/>
                      </a:lnTo>
                      <a:lnTo>
                        <a:pt x="1872" y="90"/>
                      </a:lnTo>
                      <a:lnTo>
                        <a:pt x="1873" y="89"/>
                      </a:lnTo>
                      <a:lnTo>
                        <a:pt x="1874" y="87"/>
                      </a:lnTo>
                      <a:lnTo>
                        <a:pt x="1875" y="85"/>
                      </a:lnTo>
                      <a:lnTo>
                        <a:pt x="1875" y="83"/>
                      </a:lnTo>
                      <a:close/>
                      <a:moveTo>
                        <a:pt x="204" y="81"/>
                      </a:moveTo>
                      <a:lnTo>
                        <a:pt x="205" y="81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5" y="83"/>
                      </a:lnTo>
                      <a:lnTo>
                        <a:pt x="204" y="83"/>
                      </a:lnTo>
                      <a:lnTo>
                        <a:pt x="204" y="83"/>
                      </a:lnTo>
                      <a:lnTo>
                        <a:pt x="204" y="81"/>
                      </a:lnTo>
                      <a:close/>
                      <a:moveTo>
                        <a:pt x="1836" y="80"/>
                      </a:moveTo>
                      <a:lnTo>
                        <a:pt x="1837" y="84"/>
                      </a:lnTo>
                      <a:lnTo>
                        <a:pt x="1836" y="84"/>
                      </a:lnTo>
                      <a:lnTo>
                        <a:pt x="1836" y="88"/>
                      </a:lnTo>
                      <a:lnTo>
                        <a:pt x="1837" y="88"/>
                      </a:lnTo>
                      <a:lnTo>
                        <a:pt x="1837" y="90"/>
                      </a:lnTo>
                      <a:lnTo>
                        <a:pt x="1835" y="90"/>
                      </a:lnTo>
                      <a:lnTo>
                        <a:pt x="1834" y="93"/>
                      </a:lnTo>
                      <a:lnTo>
                        <a:pt x="1832" y="94"/>
                      </a:lnTo>
                      <a:lnTo>
                        <a:pt x="1832" y="94"/>
                      </a:lnTo>
                      <a:lnTo>
                        <a:pt x="1830" y="96"/>
                      </a:lnTo>
                      <a:lnTo>
                        <a:pt x="1830" y="97"/>
                      </a:lnTo>
                      <a:lnTo>
                        <a:pt x="1828" y="98"/>
                      </a:lnTo>
                      <a:lnTo>
                        <a:pt x="1827" y="101"/>
                      </a:lnTo>
                      <a:lnTo>
                        <a:pt x="1826" y="104"/>
                      </a:lnTo>
                      <a:lnTo>
                        <a:pt x="1826" y="104"/>
                      </a:lnTo>
                      <a:lnTo>
                        <a:pt x="1824" y="104"/>
                      </a:lnTo>
                      <a:lnTo>
                        <a:pt x="1823" y="105"/>
                      </a:lnTo>
                      <a:lnTo>
                        <a:pt x="1822" y="105"/>
                      </a:lnTo>
                      <a:lnTo>
                        <a:pt x="1822" y="106"/>
                      </a:lnTo>
                      <a:lnTo>
                        <a:pt x="1820" y="106"/>
                      </a:lnTo>
                      <a:lnTo>
                        <a:pt x="1819" y="107"/>
                      </a:lnTo>
                      <a:lnTo>
                        <a:pt x="1818" y="107"/>
                      </a:lnTo>
                      <a:lnTo>
                        <a:pt x="1817" y="109"/>
                      </a:lnTo>
                      <a:lnTo>
                        <a:pt x="1817" y="109"/>
                      </a:lnTo>
                      <a:lnTo>
                        <a:pt x="1815" y="110"/>
                      </a:lnTo>
                      <a:lnTo>
                        <a:pt x="1814" y="110"/>
                      </a:lnTo>
                      <a:lnTo>
                        <a:pt x="1814" y="109"/>
                      </a:lnTo>
                      <a:lnTo>
                        <a:pt x="1815" y="107"/>
                      </a:lnTo>
                      <a:lnTo>
                        <a:pt x="1817" y="105"/>
                      </a:lnTo>
                      <a:lnTo>
                        <a:pt x="1817" y="105"/>
                      </a:lnTo>
                      <a:lnTo>
                        <a:pt x="1817" y="104"/>
                      </a:lnTo>
                      <a:lnTo>
                        <a:pt x="1818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4"/>
                      </a:lnTo>
                      <a:lnTo>
                        <a:pt x="1819" y="102"/>
                      </a:lnTo>
                      <a:lnTo>
                        <a:pt x="1823" y="102"/>
                      </a:lnTo>
                      <a:lnTo>
                        <a:pt x="1823" y="100"/>
                      </a:lnTo>
                      <a:lnTo>
                        <a:pt x="1824" y="100"/>
                      </a:lnTo>
                      <a:lnTo>
                        <a:pt x="1824" y="98"/>
                      </a:lnTo>
                      <a:lnTo>
                        <a:pt x="1826" y="98"/>
                      </a:lnTo>
                      <a:lnTo>
                        <a:pt x="1827" y="96"/>
                      </a:lnTo>
                      <a:lnTo>
                        <a:pt x="1827" y="94"/>
                      </a:lnTo>
                      <a:lnTo>
                        <a:pt x="1828" y="93"/>
                      </a:lnTo>
                      <a:lnTo>
                        <a:pt x="1830" y="92"/>
                      </a:lnTo>
                      <a:lnTo>
                        <a:pt x="1830" y="92"/>
                      </a:lnTo>
                      <a:lnTo>
                        <a:pt x="1830" y="90"/>
                      </a:lnTo>
                      <a:lnTo>
                        <a:pt x="1831" y="90"/>
                      </a:lnTo>
                      <a:lnTo>
                        <a:pt x="1831" y="90"/>
                      </a:lnTo>
                      <a:lnTo>
                        <a:pt x="1830" y="89"/>
                      </a:lnTo>
                      <a:lnTo>
                        <a:pt x="1830" y="88"/>
                      </a:lnTo>
                      <a:lnTo>
                        <a:pt x="1831" y="88"/>
                      </a:lnTo>
                      <a:lnTo>
                        <a:pt x="1832" y="87"/>
                      </a:lnTo>
                      <a:lnTo>
                        <a:pt x="1832" y="85"/>
                      </a:lnTo>
                      <a:lnTo>
                        <a:pt x="1834" y="85"/>
                      </a:lnTo>
                      <a:lnTo>
                        <a:pt x="1834" y="81"/>
                      </a:lnTo>
                      <a:lnTo>
                        <a:pt x="1836" y="80"/>
                      </a:lnTo>
                      <a:close/>
                      <a:moveTo>
                        <a:pt x="1882" y="80"/>
                      </a:moveTo>
                      <a:lnTo>
                        <a:pt x="1887" y="80"/>
                      </a:lnTo>
                      <a:lnTo>
                        <a:pt x="1887" y="81"/>
                      </a:lnTo>
                      <a:lnTo>
                        <a:pt x="1889" y="81"/>
                      </a:lnTo>
                      <a:lnTo>
                        <a:pt x="1887" y="83"/>
                      </a:lnTo>
                      <a:lnTo>
                        <a:pt x="1887" y="84"/>
                      </a:lnTo>
                      <a:lnTo>
                        <a:pt x="1887" y="87"/>
                      </a:lnTo>
                      <a:lnTo>
                        <a:pt x="1889" y="87"/>
                      </a:lnTo>
                      <a:lnTo>
                        <a:pt x="1889" y="88"/>
                      </a:lnTo>
                      <a:lnTo>
                        <a:pt x="1890" y="88"/>
                      </a:lnTo>
                      <a:lnTo>
                        <a:pt x="1889" y="90"/>
                      </a:lnTo>
                      <a:lnTo>
                        <a:pt x="1890" y="92"/>
                      </a:lnTo>
                      <a:lnTo>
                        <a:pt x="1890" y="93"/>
                      </a:lnTo>
                      <a:lnTo>
                        <a:pt x="1890" y="93"/>
                      </a:lnTo>
                      <a:lnTo>
                        <a:pt x="1890" y="92"/>
                      </a:lnTo>
                      <a:lnTo>
                        <a:pt x="1887" y="92"/>
                      </a:lnTo>
                      <a:lnTo>
                        <a:pt x="1887" y="92"/>
                      </a:lnTo>
                      <a:lnTo>
                        <a:pt x="1886" y="90"/>
                      </a:lnTo>
                      <a:lnTo>
                        <a:pt x="1885" y="88"/>
                      </a:lnTo>
                      <a:lnTo>
                        <a:pt x="1883" y="87"/>
                      </a:lnTo>
                      <a:lnTo>
                        <a:pt x="1883" y="85"/>
                      </a:lnTo>
                      <a:lnTo>
                        <a:pt x="1885" y="84"/>
                      </a:lnTo>
                      <a:lnTo>
                        <a:pt x="1885" y="83"/>
                      </a:lnTo>
                      <a:lnTo>
                        <a:pt x="1882" y="83"/>
                      </a:lnTo>
                      <a:lnTo>
                        <a:pt x="1882" y="80"/>
                      </a:lnTo>
                      <a:close/>
                      <a:moveTo>
                        <a:pt x="1858" y="77"/>
                      </a:moveTo>
                      <a:lnTo>
                        <a:pt x="1861" y="77"/>
                      </a:lnTo>
                      <a:lnTo>
                        <a:pt x="1862" y="77"/>
                      </a:lnTo>
                      <a:lnTo>
                        <a:pt x="1864" y="79"/>
                      </a:lnTo>
                      <a:lnTo>
                        <a:pt x="1866" y="79"/>
                      </a:lnTo>
                      <a:lnTo>
                        <a:pt x="1866" y="81"/>
                      </a:lnTo>
                      <a:lnTo>
                        <a:pt x="1866" y="83"/>
                      </a:lnTo>
                      <a:lnTo>
                        <a:pt x="1865" y="84"/>
                      </a:lnTo>
                      <a:lnTo>
                        <a:pt x="1865" y="87"/>
                      </a:lnTo>
                      <a:lnTo>
                        <a:pt x="1862" y="87"/>
                      </a:lnTo>
                      <a:lnTo>
                        <a:pt x="1860" y="88"/>
                      </a:lnTo>
                      <a:lnTo>
                        <a:pt x="1858" y="88"/>
                      </a:lnTo>
                      <a:lnTo>
                        <a:pt x="1856" y="89"/>
                      </a:lnTo>
                      <a:lnTo>
                        <a:pt x="1856" y="85"/>
                      </a:lnTo>
                      <a:lnTo>
                        <a:pt x="1857" y="85"/>
                      </a:lnTo>
                      <a:lnTo>
                        <a:pt x="1858" y="77"/>
                      </a:lnTo>
                      <a:close/>
                      <a:moveTo>
                        <a:pt x="1603" y="75"/>
                      </a:moveTo>
                      <a:lnTo>
                        <a:pt x="1604" y="75"/>
                      </a:lnTo>
                      <a:lnTo>
                        <a:pt x="1604" y="76"/>
                      </a:lnTo>
                      <a:lnTo>
                        <a:pt x="1603" y="76"/>
                      </a:lnTo>
                      <a:lnTo>
                        <a:pt x="1603" y="76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lnTo>
                        <a:pt x="1603" y="75"/>
                      </a:lnTo>
                      <a:close/>
                      <a:moveTo>
                        <a:pt x="1869" y="71"/>
                      </a:moveTo>
                      <a:lnTo>
                        <a:pt x="1872" y="71"/>
                      </a:lnTo>
                      <a:lnTo>
                        <a:pt x="1873" y="72"/>
                      </a:lnTo>
                      <a:lnTo>
                        <a:pt x="1874" y="73"/>
                      </a:lnTo>
                      <a:lnTo>
                        <a:pt x="1877" y="73"/>
                      </a:lnTo>
                      <a:lnTo>
                        <a:pt x="1877" y="76"/>
                      </a:lnTo>
                      <a:lnTo>
                        <a:pt x="1869" y="75"/>
                      </a:lnTo>
                      <a:lnTo>
                        <a:pt x="1869" y="71"/>
                      </a:lnTo>
                      <a:close/>
                      <a:moveTo>
                        <a:pt x="1839" y="71"/>
                      </a:moveTo>
                      <a:lnTo>
                        <a:pt x="1839" y="71"/>
                      </a:lnTo>
                      <a:lnTo>
                        <a:pt x="1840" y="72"/>
                      </a:lnTo>
                      <a:lnTo>
                        <a:pt x="1841" y="72"/>
                      </a:lnTo>
                      <a:lnTo>
                        <a:pt x="1841" y="73"/>
                      </a:lnTo>
                      <a:lnTo>
                        <a:pt x="1839" y="73"/>
                      </a:lnTo>
                      <a:lnTo>
                        <a:pt x="1837" y="71"/>
                      </a:lnTo>
                      <a:lnTo>
                        <a:pt x="1839" y="71"/>
                      </a:lnTo>
                      <a:lnTo>
                        <a:pt x="1839" y="71"/>
                      </a:lnTo>
                      <a:close/>
                      <a:moveTo>
                        <a:pt x="1604" y="68"/>
                      </a:moveTo>
                      <a:lnTo>
                        <a:pt x="1606" y="68"/>
                      </a:lnTo>
                      <a:lnTo>
                        <a:pt x="1606" y="69"/>
                      </a:lnTo>
                      <a:lnTo>
                        <a:pt x="1606" y="69"/>
                      </a:lnTo>
                      <a:lnTo>
                        <a:pt x="1606" y="71"/>
                      </a:lnTo>
                      <a:lnTo>
                        <a:pt x="1606" y="71"/>
                      </a:lnTo>
                      <a:lnTo>
                        <a:pt x="1604" y="71"/>
                      </a:lnTo>
                      <a:lnTo>
                        <a:pt x="1604" y="68"/>
                      </a:lnTo>
                      <a:close/>
                      <a:moveTo>
                        <a:pt x="6" y="68"/>
                      </a:moveTo>
                      <a:lnTo>
                        <a:pt x="9" y="71"/>
                      </a:lnTo>
                      <a:lnTo>
                        <a:pt x="10" y="72"/>
                      </a:lnTo>
                      <a:lnTo>
                        <a:pt x="13" y="73"/>
                      </a:lnTo>
                      <a:lnTo>
                        <a:pt x="14" y="75"/>
                      </a:lnTo>
                      <a:lnTo>
                        <a:pt x="14" y="76"/>
                      </a:lnTo>
                      <a:lnTo>
                        <a:pt x="15" y="77"/>
                      </a:lnTo>
                      <a:lnTo>
                        <a:pt x="15" y="80"/>
                      </a:lnTo>
                      <a:lnTo>
                        <a:pt x="9" y="79"/>
                      </a:lnTo>
                      <a:lnTo>
                        <a:pt x="9" y="77"/>
                      </a:lnTo>
                      <a:lnTo>
                        <a:pt x="7" y="76"/>
                      </a:lnTo>
                      <a:lnTo>
                        <a:pt x="7" y="75"/>
                      </a:lnTo>
                      <a:lnTo>
                        <a:pt x="7" y="73"/>
                      </a:lnTo>
                      <a:lnTo>
                        <a:pt x="6" y="73"/>
                      </a:lnTo>
                      <a:lnTo>
                        <a:pt x="6" y="68"/>
                      </a:lnTo>
                      <a:close/>
                      <a:moveTo>
                        <a:pt x="1258" y="68"/>
                      </a:moveTo>
                      <a:lnTo>
                        <a:pt x="1258" y="68"/>
                      </a:lnTo>
                      <a:lnTo>
                        <a:pt x="1258" y="69"/>
                      </a:lnTo>
                      <a:lnTo>
                        <a:pt x="1259" y="69"/>
                      </a:lnTo>
                      <a:lnTo>
                        <a:pt x="1259" y="69"/>
                      </a:lnTo>
                      <a:lnTo>
                        <a:pt x="1258" y="69"/>
                      </a:lnTo>
                      <a:lnTo>
                        <a:pt x="1258" y="71"/>
                      </a:lnTo>
                      <a:lnTo>
                        <a:pt x="1254" y="71"/>
                      </a:lnTo>
                      <a:lnTo>
                        <a:pt x="1254" y="69"/>
                      </a:lnTo>
                      <a:lnTo>
                        <a:pt x="1252" y="69"/>
                      </a:lnTo>
                      <a:lnTo>
                        <a:pt x="1252" y="69"/>
                      </a:lnTo>
                      <a:lnTo>
                        <a:pt x="1251" y="69"/>
                      </a:lnTo>
                      <a:lnTo>
                        <a:pt x="1251" y="69"/>
                      </a:lnTo>
                      <a:lnTo>
                        <a:pt x="1250" y="68"/>
                      </a:lnTo>
                      <a:lnTo>
                        <a:pt x="1255" y="69"/>
                      </a:lnTo>
                      <a:lnTo>
                        <a:pt x="1255" y="68"/>
                      </a:lnTo>
                      <a:lnTo>
                        <a:pt x="1255" y="68"/>
                      </a:lnTo>
                      <a:lnTo>
                        <a:pt x="1255" y="69"/>
                      </a:lnTo>
                      <a:lnTo>
                        <a:pt x="1255" y="69"/>
                      </a:lnTo>
                      <a:lnTo>
                        <a:pt x="1256" y="68"/>
                      </a:lnTo>
                      <a:lnTo>
                        <a:pt x="1258" y="68"/>
                      </a:lnTo>
                      <a:close/>
                      <a:moveTo>
                        <a:pt x="1857" y="67"/>
                      </a:moveTo>
                      <a:lnTo>
                        <a:pt x="1860" y="68"/>
                      </a:lnTo>
                      <a:lnTo>
                        <a:pt x="1860" y="69"/>
                      </a:lnTo>
                      <a:lnTo>
                        <a:pt x="1858" y="69"/>
                      </a:lnTo>
                      <a:lnTo>
                        <a:pt x="1857" y="68"/>
                      </a:lnTo>
                      <a:lnTo>
                        <a:pt x="1857" y="67"/>
                      </a:lnTo>
                      <a:close/>
                      <a:moveTo>
                        <a:pt x="1886" y="66"/>
                      </a:moveTo>
                      <a:lnTo>
                        <a:pt x="1886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6"/>
                      </a:lnTo>
                      <a:lnTo>
                        <a:pt x="1887" y="68"/>
                      </a:lnTo>
                      <a:lnTo>
                        <a:pt x="1889" y="68"/>
                      </a:lnTo>
                      <a:lnTo>
                        <a:pt x="1889" y="69"/>
                      </a:lnTo>
                      <a:lnTo>
                        <a:pt x="1887" y="72"/>
                      </a:lnTo>
                      <a:lnTo>
                        <a:pt x="1887" y="73"/>
                      </a:lnTo>
                      <a:lnTo>
                        <a:pt x="1887" y="75"/>
                      </a:lnTo>
                      <a:lnTo>
                        <a:pt x="1890" y="77"/>
                      </a:lnTo>
                      <a:lnTo>
                        <a:pt x="1890" y="77"/>
                      </a:lnTo>
                      <a:lnTo>
                        <a:pt x="1890" y="79"/>
                      </a:lnTo>
                      <a:lnTo>
                        <a:pt x="1891" y="79"/>
                      </a:lnTo>
                      <a:lnTo>
                        <a:pt x="1891" y="80"/>
                      </a:lnTo>
                      <a:lnTo>
                        <a:pt x="1892" y="81"/>
                      </a:lnTo>
                      <a:lnTo>
                        <a:pt x="1891" y="81"/>
                      </a:lnTo>
                      <a:lnTo>
                        <a:pt x="1890" y="80"/>
                      </a:lnTo>
                      <a:lnTo>
                        <a:pt x="1890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9" y="80"/>
                      </a:lnTo>
                      <a:lnTo>
                        <a:pt x="1887" y="79"/>
                      </a:lnTo>
                      <a:lnTo>
                        <a:pt x="1886" y="79"/>
                      </a:lnTo>
                      <a:lnTo>
                        <a:pt x="1886" y="79"/>
                      </a:lnTo>
                      <a:lnTo>
                        <a:pt x="1885" y="79"/>
                      </a:lnTo>
                      <a:lnTo>
                        <a:pt x="1885" y="77"/>
                      </a:lnTo>
                      <a:lnTo>
                        <a:pt x="1885" y="76"/>
                      </a:lnTo>
                      <a:lnTo>
                        <a:pt x="1885" y="75"/>
                      </a:lnTo>
                      <a:lnTo>
                        <a:pt x="1883" y="75"/>
                      </a:lnTo>
                      <a:lnTo>
                        <a:pt x="1883" y="73"/>
                      </a:lnTo>
                      <a:lnTo>
                        <a:pt x="1882" y="72"/>
                      </a:lnTo>
                      <a:lnTo>
                        <a:pt x="1882" y="71"/>
                      </a:lnTo>
                      <a:lnTo>
                        <a:pt x="1881" y="71"/>
                      </a:lnTo>
                      <a:lnTo>
                        <a:pt x="1881" y="69"/>
                      </a:lnTo>
                      <a:lnTo>
                        <a:pt x="1879" y="69"/>
                      </a:lnTo>
                      <a:lnTo>
                        <a:pt x="1879" y="68"/>
                      </a:lnTo>
                      <a:lnTo>
                        <a:pt x="1881" y="68"/>
                      </a:lnTo>
                      <a:lnTo>
                        <a:pt x="1881" y="67"/>
                      </a:lnTo>
                      <a:lnTo>
                        <a:pt x="1882" y="66"/>
                      </a:lnTo>
                      <a:lnTo>
                        <a:pt x="1883" y="66"/>
                      </a:lnTo>
                      <a:lnTo>
                        <a:pt x="1886" y="66"/>
                      </a:lnTo>
                      <a:close/>
                      <a:moveTo>
                        <a:pt x="1604" y="64"/>
                      </a:moveTo>
                      <a:lnTo>
                        <a:pt x="1604" y="64"/>
                      </a:lnTo>
                      <a:lnTo>
                        <a:pt x="1604" y="66"/>
                      </a:lnTo>
                      <a:lnTo>
                        <a:pt x="1606" y="66"/>
                      </a:lnTo>
                      <a:lnTo>
                        <a:pt x="1604" y="66"/>
                      </a:lnTo>
                      <a:lnTo>
                        <a:pt x="1604" y="64"/>
                      </a:lnTo>
                      <a:close/>
                      <a:moveTo>
                        <a:pt x="0" y="64"/>
                      </a:moveTo>
                      <a:lnTo>
                        <a:pt x="2" y="64"/>
                      </a:lnTo>
                      <a:lnTo>
                        <a:pt x="3" y="64"/>
                      </a:lnTo>
                      <a:lnTo>
                        <a:pt x="3" y="67"/>
                      </a:lnTo>
                      <a:lnTo>
                        <a:pt x="2" y="67"/>
                      </a:lnTo>
                      <a:lnTo>
                        <a:pt x="1" y="67"/>
                      </a:lnTo>
                      <a:lnTo>
                        <a:pt x="0" y="66"/>
                      </a:lnTo>
                      <a:lnTo>
                        <a:pt x="0" y="66"/>
                      </a:lnTo>
                      <a:lnTo>
                        <a:pt x="0" y="64"/>
                      </a:lnTo>
                      <a:lnTo>
                        <a:pt x="0" y="64"/>
                      </a:lnTo>
                      <a:lnTo>
                        <a:pt x="0" y="64"/>
                      </a:lnTo>
                      <a:close/>
                      <a:moveTo>
                        <a:pt x="239" y="58"/>
                      </a:moveTo>
                      <a:lnTo>
                        <a:pt x="240" y="59"/>
                      </a:lnTo>
                      <a:lnTo>
                        <a:pt x="240" y="59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40" y="60"/>
                      </a:lnTo>
                      <a:lnTo>
                        <a:pt x="239" y="60"/>
                      </a:lnTo>
                      <a:lnTo>
                        <a:pt x="239" y="58"/>
                      </a:lnTo>
                      <a:close/>
                      <a:moveTo>
                        <a:pt x="1847" y="56"/>
                      </a:moveTo>
                      <a:lnTo>
                        <a:pt x="1848" y="56"/>
                      </a:lnTo>
                      <a:lnTo>
                        <a:pt x="1851" y="58"/>
                      </a:lnTo>
                      <a:lnTo>
                        <a:pt x="1852" y="60"/>
                      </a:lnTo>
                      <a:lnTo>
                        <a:pt x="1853" y="63"/>
                      </a:lnTo>
                      <a:lnTo>
                        <a:pt x="1853" y="66"/>
                      </a:lnTo>
                      <a:lnTo>
                        <a:pt x="1855" y="69"/>
                      </a:lnTo>
                      <a:lnTo>
                        <a:pt x="1852" y="69"/>
                      </a:lnTo>
                      <a:lnTo>
                        <a:pt x="1852" y="69"/>
                      </a:lnTo>
                      <a:lnTo>
                        <a:pt x="1851" y="68"/>
                      </a:lnTo>
                      <a:lnTo>
                        <a:pt x="1852" y="67"/>
                      </a:lnTo>
                      <a:lnTo>
                        <a:pt x="1852" y="66"/>
                      </a:lnTo>
                      <a:lnTo>
                        <a:pt x="1852" y="66"/>
                      </a:lnTo>
                      <a:lnTo>
                        <a:pt x="1852" y="64"/>
                      </a:lnTo>
                      <a:lnTo>
                        <a:pt x="1849" y="64"/>
                      </a:lnTo>
                      <a:lnTo>
                        <a:pt x="1849" y="64"/>
                      </a:lnTo>
                      <a:lnTo>
                        <a:pt x="1848" y="64"/>
                      </a:lnTo>
                      <a:lnTo>
                        <a:pt x="1847" y="60"/>
                      </a:lnTo>
                      <a:lnTo>
                        <a:pt x="1845" y="60"/>
                      </a:lnTo>
                      <a:lnTo>
                        <a:pt x="1845" y="59"/>
                      </a:lnTo>
                      <a:lnTo>
                        <a:pt x="1843" y="58"/>
                      </a:lnTo>
                      <a:lnTo>
                        <a:pt x="1843" y="56"/>
                      </a:lnTo>
                      <a:lnTo>
                        <a:pt x="1845" y="56"/>
                      </a:lnTo>
                      <a:lnTo>
                        <a:pt x="1847" y="56"/>
                      </a:lnTo>
                      <a:close/>
                      <a:moveTo>
                        <a:pt x="1606" y="55"/>
                      </a:moveTo>
                      <a:lnTo>
                        <a:pt x="1606" y="55"/>
                      </a:lnTo>
                      <a:lnTo>
                        <a:pt x="1606" y="56"/>
                      </a:lnTo>
                      <a:lnTo>
                        <a:pt x="1606" y="58"/>
                      </a:lnTo>
                      <a:lnTo>
                        <a:pt x="1606" y="58"/>
                      </a:lnTo>
                      <a:lnTo>
                        <a:pt x="1604" y="58"/>
                      </a:lnTo>
                      <a:lnTo>
                        <a:pt x="1604" y="56"/>
                      </a:lnTo>
                      <a:lnTo>
                        <a:pt x="1606" y="55"/>
                      </a:lnTo>
                      <a:close/>
                      <a:moveTo>
                        <a:pt x="1878" y="52"/>
                      </a:moveTo>
                      <a:lnTo>
                        <a:pt x="1879" y="52"/>
                      </a:lnTo>
                      <a:lnTo>
                        <a:pt x="1879" y="54"/>
                      </a:lnTo>
                      <a:lnTo>
                        <a:pt x="1881" y="55"/>
                      </a:lnTo>
                      <a:lnTo>
                        <a:pt x="1878" y="55"/>
                      </a:lnTo>
                      <a:lnTo>
                        <a:pt x="1878" y="52"/>
                      </a:lnTo>
                      <a:close/>
                      <a:moveTo>
                        <a:pt x="227" y="42"/>
                      </a:moveTo>
                      <a:lnTo>
                        <a:pt x="230" y="42"/>
                      </a:lnTo>
                      <a:lnTo>
                        <a:pt x="230" y="43"/>
                      </a:lnTo>
                      <a:lnTo>
                        <a:pt x="231" y="45"/>
                      </a:lnTo>
                      <a:lnTo>
                        <a:pt x="231" y="46"/>
                      </a:lnTo>
                      <a:lnTo>
                        <a:pt x="229" y="46"/>
                      </a:lnTo>
                      <a:lnTo>
                        <a:pt x="229" y="45"/>
                      </a:lnTo>
                      <a:lnTo>
                        <a:pt x="227" y="42"/>
                      </a:lnTo>
                      <a:close/>
                      <a:moveTo>
                        <a:pt x="223" y="33"/>
                      </a:moveTo>
                      <a:lnTo>
                        <a:pt x="225" y="33"/>
                      </a:lnTo>
                      <a:lnTo>
                        <a:pt x="225" y="35"/>
                      </a:lnTo>
                      <a:lnTo>
                        <a:pt x="225" y="35"/>
                      </a:lnTo>
                      <a:lnTo>
                        <a:pt x="226" y="35"/>
                      </a:lnTo>
                      <a:lnTo>
                        <a:pt x="226" y="37"/>
                      </a:lnTo>
                      <a:lnTo>
                        <a:pt x="225" y="37"/>
                      </a:lnTo>
                      <a:lnTo>
                        <a:pt x="223" y="33"/>
                      </a:lnTo>
                      <a:close/>
                      <a:moveTo>
                        <a:pt x="222" y="25"/>
                      </a:moveTo>
                      <a:lnTo>
                        <a:pt x="226" y="25"/>
                      </a:lnTo>
                      <a:lnTo>
                        <a:pt x="226" y="26"/>
                      </a:lnTo>
                      <a:lnTo>
                        <a:pt x="225" y="26"/>
                      </a:lnTo>
                      <a:lnTo>
                        <a:pt x="223" y="28"/>
                      </a:lnTo>
                      <a:lnTo>
                        <a:pt x="222" y="28"/>
                      </a:lnTo>
                      <a:lnTo>
                        <a:pt x="221" y="25"/>
                      </a:lnTo>
                      <a:lnTo>
                        <a:pt x="222" y="25"/>
                      </a:lnTo>
                      <a:lnTo>
                        <a:pt x="222" y="25"/>
                      </a:lnTo>
                      <a:close/>
                      <a:moveTo>
                        <a:pt x="1851" y="0"/>
                      </a:moveTo>
                      <a:lnTo>
                        <a:pt x="1852" y="3"/>
                      </a:lnTo>
                      <a:lnTo>
                        <a:pt x="1853" y="4"/>
                      </a:lnTo>
                      <a:lnTo>
                        <a:pt x="1856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7" y="4"/>
                      </a:lnTo>
                      <a:lnTo>
                        <a:pt x="1858" y="3"/>
                      </a:lnTo>
                      <a:lnTo>
                        <a:pt x="1858" y="1"/>
                      </a:lnTo>
                      <a:lnTo>
                        <a:pt x="1860" y="1"/>
                      </a:lnTo>
                      <a:lnTo>
                        <a:pt x="1861" y="3"/>
                      </a:lnTo>
                      <a:lnTo>
                        <a:pt x="1860" y="3"/>
                      </a:lnTo>
                      <a:lnTo>
                        <a:pt x="1860" y="4"/>
                      </a:lnTo>
                      <a:lnTo>
                        <a:pt x="1860" y="4"/>
                      </a:lnTo>
                      <a:lnTo>
                        <a:pt x="1860" y="8"/>
                      </a:lnTo>
                      <a:lnTo>
                        <a:pt x="1860" y="8"/>
                      </a:lnTo>
                      <a:lnTo>
                        <a:pt x="1858" y="8"/>
                      </a:lnTo>
                      <a:lnTo>
                        <a:pt x="1858" y="9"/>
                      </a:lnTo>
                      <a:lnTo>
                        <a:pt x="1860" y="9"/>
                      </a:lnTo>
                      <a:lnTo>
                        <a:pt x="1860" y="12"/>
                      </a:lnTo>
                      <a:lnTo>
                        <a:pt x="1862" y="13"/>
                      </a:lnTo>
                      <a:lnTo>
                        <a:pt x="1862" y="17"/>
                      </a:lnTo>
                      <a:lnTo>
                        <a:pt x="1862" y="17"/>
                      </a:lnTo>
                      <a:lnTo>
                        <a:pt x="1862" y="18"/>
                      </a:lnTo>
                      <a:lnTo>
                        <a:pt x="1864" y="20"/>
                      </a:lnTo>
                      <a:lnTo>
                        <a:pt x="1862" y="21"/>
                      </a:lnTo>
                      <a:lnTo>
                        <a:pt x="1862" y="22"/>
                      </a:lnTo>
                      <a:lnTo>
                        <a:pt x="1858" y="22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5"/>
                      </a:lnTo>
                      <a:lnTo>
                        <a:pt x="1858" y="26"/>
                      </a:lnTo>
                      <a:lnTo>
                        <a:pt x="1858" y="26"/>
                      </a:lnTo>
                      <a:lnTo>
                        <a:pt x="1857" y="29"/>
                      </a:lnTo>
                      <a:lnTo>
                        <a:pt x="1855" y="30"/>
                      </a:lnTo>
                      <a:lnTo>
                        <a:pt x="1853" y="37"/>
                      </a:lnTo>
                      <a:lnTo>
                        <a:pt x="1855" y="37"/>
                      </a:lnTo>
                      <a:lnTo>
                        <a:pt x="1855" y="37"/>
                      </a:lnTo>
                      <a:lnTo>
                        <a:pt x="1855" y="38"/>
                      </a:lnTo>
                      <a:lnTo>
                        <a:pt x="1853" y="39"/>
                      </a:lnTo>
                      <a:lnTo>
                        <a:pt x="1853" y="41"/>
                      </a:lnTo>
                      <a:lnTo>
                        <a:pt x="1853" y="42"/>
                      </a:lnTo>
                      <a:lnTo>
                        <a:pt x="1855" y="43"/>
                      </a:lnTo>
                      <a:lnTo>
                        <a:pt x="1855" y="47"/>
                      </a:lnTo>
                      <a:lnTo>
                        <a:pt x="1855" y="47"/>
                      </a:lnTo>
                      <a:lnTo>
                        <a:pt x="1855" y="49"/>
                      </a:lnTo>
                      <a:lnTo>
                        <a:pt x="1856" y="49"/>
                      </a:lnTo>
                      <a:lnTo>
                        <a:pt x="1856" y="49"/>
                      </a:lnTo>
                      <a:lnTo>
                        <a:pt x="1858" y="50"/>
                      </a:lnTo>
                      <a:lnTo>
                        <a:pt x="1858" y="49"/>
                      </a:lnTo>
                      <a:lnTo>
                        <a:pt x="1860" y="49"/>
                      </a:lnTo>
                      <a:lnTo>
                        <a:pt x="1861" y="47"/>
                      </a:lnTo>
                      <a:lnTo>
                        <a:pt x="1865" y="47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6"/>
                      </a:lnTo>
                      <a:lnTo>
                        <a:pt x="1866" y="47"/>
                      </a:lnTo>
                      <a:lnTo>
                        <a:pt x="1868" y="47"/>
                      </a:lnTo>
                      <a:lnTo>
                        <a:pt x="1868" y="49"/>
                      </a:lnTo>
                      <a:lnTo>
                        <a:pt x="1868" y="49"/>
                      </a:lnTo>
                      <a:lnTo>
                        <a:pt x="1868" y="51"/>
                      </a:lnTo>
                      <a:lnTo>
                        <a:pt x="1869" y="51"/>
                      </a:lnTo>
                      <a:lnTo>
                        <a:pt x="1870" y="49"/>
                      </a:lnTo>
                      <a:lnTo>
                        <a:pt x="1872" y="49"/>
                      </a:lnTo>
                      <a:lnTo>
                        <a:pt x="1873" y="50"/>
                      </a:lnTo>
                      <a:lnTo>
                        <a:pt x="1874" y="51"/>
                      </a:lnTo>
                      <a:lnTo>
                        <a:pt x="1874" y="54"/>
                      </a:lnTo>
                      <a:lnTo>
                        <a:pt x="1874" y="55"/>
                      </a:lnTo>
                      <a:lnTo>
                        <a:pt x="1874" y="56"/>
                      </a:lnTo>
                      <a:lnTo>
                        <a:pt x="1874" y="58"/>
                      </a:lnTo>
                      <a:lnTo>
                        <a:pt x="1877" y="59"/>
                      </a:lnTo>
                      <a:lnTo>
                        <a:pt x="1877" y="60"/>
                      </a:lnTo>
                      <a:lnTo>
                        <a:pt x="1877" y="62"/>
                      </a:lnTo>
                      <a:lnTo>
                        <a:pt x="1877" y="62"/>
                      </a:lnTo>
                      <a:lnTo>
                        <a:pt x="1877" y="64"/>
                      </a:lnTo>
                      <a:lnTo>
                        <a:pt x="1874" y="64"/>
                      </a:lnTo>
                      <a:lnTo>
                        <a:pt x="1874" y="63"/>
                      </a:lnTo>
                      <a:lnTo>
                        <a:pt x="1873" y="62"/>
                      </a:lnTo>
                      <a:lnTo>
                        <a:pt x="1873" y="62"/>
                      </a:lnTo>
                      <a:lnTo>
                        <a:pt x="1872" y="60"/>
                      </a:lnTo>
                      <a:lnTo>
                        <a:pt x="1872" y="62"/>
                      </a:lnTo>
                      <a:lnTo>
                        <a:pt x="1872" y="62"/>
                      </a:lnTo>
                      <a:lnTo>
                        <a:pt x="1870" y="60"/>
                      </a:lnTo>
                      <a:lnTo>
                        <a:pt x="1869" y="58"/>
                      </a:lnTo>
                      <a:lnTo>
                        <a:pt x="1869" y="58"/>
                      </a:lnTo>
                      <a:lnTo>
                        <a:pt x="1868" y="56"/>
                      </a:lnTo>
                      <a:lnTo>
                        <a:pt x="1866" y="55"/>
                      </a:lnTo>
                      <a:lnTo>
                        <a:pt x="1866" y="52"/>
                      </a:lnTo>
                      <a:lnTo>
                        <a:pt x="1864" y="52"/>
                      </a:lnTo>
                      <a:lnTo>
                        <a:pt x="1864" y="55"/>
                      </a:lnTo>
                      <a:lnTo>
                        <a:pt x="1865" y="55"/>
                      </a:lnTo>
                      <a:lnTo>
                        <a:pt x="1865" y="58"/>
                      </a:lnTo>
                      <a:lnTo>
                        <a:pt x="1865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4" y="58"/>
                      </a:lnTo>
                      <a:lnTo>
                        <a:pt x="1862" y="54"/>
                      </a:lnTo>
                      <a:lnTo>
                        <a:pt x="1860" y="54"/>
                      </a:lnTo>
                      <a:lnTo>
                        <a:pt x="1858" y="52"/>
                      </a:lnTo>
                      <a:lnTo>
                        <a:pt x="1856" y="52"/>
                      </a:lnTo>
                      <a:lnTo>
                        <a:pt x="1855" y="52"/>
                      </a:lnTo>
                      <a:lnTo>
                        <a:pt x="1855" y="55"/>
                      </a:lnTo>
                      <a:lnTo>
                        <a:pt x="1851" y="56"/>
                      </a:lnTo>
                      <a:lnTo>
                        <a:pt x="1851" y="55"/>
                      </a:lnTo>
                      <a:lnTo>
                        <a:pt x="1849" y="55"/>
                      </a:lnTo>
                      <a:lnTo>
                        <a:pt x="1849" y="54"/>
                      </a:lnTo>
                      <a:lnTo>
                        <a:pt x="1849" y="52"/>
                      </a:lnTo>
                      <a:lnTo>
                        <a:pt x="1847" y="52"/>
                      </a:lnTo>
                      <a:lnTo>
                        <a:pt x="1847" y="50"/>
                      </a:lnTo>
                      <a:lnTo>
                        <a:pt x="1845" y="50"/>
                      </a:lnTo>
                      <a:lnTo>
                        <a:pt x="1847" y="47"/>
                      </a:lnTo>
                      <a:lnTo>
                        <a:pt x="1847" y="46"/>
                      </a:lnTo>
                      <a:lnTo>
                        <a:pt x="1848" y="45"/>
                      </a:lnTo>
                      <a:lnTo>
                        <a:pt x="1848" y="42"/>
                      </a:lnTo>
                      <a:lnTo>
                        <a:pt x="1845" y="42"/>
                      </a:lnTo>
                      <a:lnTo>
                        <a:pt x="1845" y="43"/>
                      </a:lnTo>
                      <a:lnTo>
                        <a:pt x="1845" y="45"/>
                      </a:lnTo>
                      <a:lnTo>
                        <a:pt x="1844" y="43"/>
                      </a:lnTo>
                      <a:lnTo>
                        <a:pt x="1844" y="43"/>
                      </a:lnTo>
                      <a:lnTo>
                        <a:pt x="1843" y="42"/>
                      </a:lnTo>
                      <a:lnTo>
                        <a:pt x="1841" y="42"/>
                      </a:lnTo>
                      <a:lnTo>
                        <a:pt x="1841" y="41"/>
                      </a:lnTo>
                      <a:lnTo>
                        <a:pt x="1841" y="39"/>
                      </a:lnTo>
                      <a:lnTo>
                        <a:pt x="1840" y="39"/>
                      </a:lnTo>
                      <a:lnTo>
                        <a:pt x="1840" y="34"/>
                      </a:lnTo>
                      <a:lnTo>
                        <a:pt x="1840" y="34"/>
                      </a:lnTo>
                      <a:lnTo>
                        <a:pt x="1840" y="33"/>
                      </a:lnTo>
                      <a:lnTo>
                        <a:pt x="1839" y="32"/>
                      </a:lnTo>
                      <a:lnTo>
                        <a:pt x="1837" y="28"/>
                      </a:lnTo>
                      <a:lnTo>
                        <a:pt x="1839" y="28"/>
                      </a:lnTo>
                      <a:lnTo>
                        <a:pt x="1839" y="28"/>
                      </a:lnTo>
                      <a:lnTo>
                        <a:pt x="1840" y="28"/>
                      </a:lnTo>
                      <a:lnTo>
                        <a:pt x="1841" y="29"/>
                      </a:lnTo>
                      <a:lnTo>
                        <a:pt x="1843" y="29"/>
                      </a:lnTo>
                      <a:lnTo>
                        <a:pt x="1844" y="28"/>
                      </a:lnTo>
                      <a:lnTo>
                        <a:pt x="1844" y="25"/>
                      </a:lnTo>
                      <a:lnTo>
                        <a:pt x="1843" y="25"/>
                      </a:lnTo>
                      <a:lnTo>
                        <a:pt x="1843" y="24"/>
                      </a:lnTo>
                      <a:lnTo>
                        <a:pt x="1844" y="22"/>
                      </a:lnTo>
                      <a:lnTo>
                        <a:pt x="1845" y="21"/>
                      </a:lnTo>
                      <a:lnTo>
                        <a:pt x="1845" y="20"/>
                      </a:lnTo>
                      <a:lnTo>
                        <a:pt x="1845" y="18"/>
                      </a:lnTo>
                      <a:lnTo>
                        <a:pt x="1844" y="18"/>
                      </a:lnTo>
                      <a:lnTo>
                        <a:pt x="1844" y="16"/>
                      </a:lnTo>
                      <a:lnTo>
                        <a:pt x="1844" y="16"/>
                      </a:lnTo>
                      <a:lnTo>
                        <a:pt x="1844" y="12"/>
                      </a:lnTo>
                      <a:lnTo>
                        <a:pt x="1845" y="12"/>
                      </a:lnTo>
                      <a:lnTo>
                        <a:pt x="1845" y="9"/>
                      </a:lnTo>
                      <a:lnTo>
                        <a:pt x="1845" y="9"/>
                      </a:lnTo>
                      <a:lnTo>
                        <a:pt x="1845" y="8"/>
                      </a:lnTo>
                      <a:lnTo>
                        <a:pt x="1847" y="8"/>
                      </a:lnTo>
                      <a:lnTo>
                        <a:pt x="1847" y="7"/>
                      </a:lnTo>
                      <a:lnTo>
                        <a:pt x="1847" y="7"/>
                      </a:lnTo>
                      <a:lnTo>
                        <a:pt x="1845" y="5"/>
                      </a:lnTo>
                      <a:lnTo>
                        <a:pt x="1845" y="5"/>
                      </a:lnTo>
                      <a:lnTo>
                        <a:pt x="1847" y="5"/>
                      </a:lnTo>
                      <a:lnTo>
                        <a:pt x="1847" y="1"/>
                      </a:lnTo>
                      <a:lnTo>
                        <a:pt x="1848" y="1"/>
                      </a:lnTo>
                      <a:lnTo>
                        <a:pt x="1849" y="1"/>
                      </a:lnTo>
                      <a:lnTo>
                        <a:pt x="185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0" name="Freeform 22"/>
                <p:cNvSpPr>
                  <a:spLocks noEditPoints="1"/>
                </p:cNvSpPr>
                <p:nvPr/>
              </p:nvSpPr>
              <p:spPr bwMode="auto">
                <a:xfrm>
                  <a:off x="4219575" y="1995942"/>
                  <a:ext cx="3730625" cy="574675"/>
                </a:xfrm>
                <a:custGeom>
                  <a:avLst/>
                  <a:gdLst>
                    <a:gd name="T0" fmla="*/ 321 w 2350"/>
                    <a:gd name="T1" fmla="*/ 358 h 362"/>
                    <a:gd name="T2" fmla="*/ 1990 w 2350"/>
                    <a:gd name="T3" fmla="*/ 362 h 362"/>
                    <a:gd name="T4" fmla="*/ 381 w 2350"/>
                    <a:gd name="T5" fmla="*/ 338 h 362"/>
                    <a:gd name="T6" fmla="*/ 377 w 2350"/>
                    <a:gd name="T7" fmla="*/ 354 h 362"/>
                    <a:gd name="T8" fmla="*/ 361 w 2350"/>
                    <a:gd name="T9" fmla="*/ 350 h 362"/>
                    <a:gd name="T10" fmla="*/ 356 w 2350"/>
                    <a:gd name="T11" fmla="*/ 322 h 362"/>
                    <a:gd name="T12" fmla="*/ 297 w 2350"/>
                    <a:gd name="T13" fmla="*/ 303 h 362"/>
                    <a:gd name="T14" fmla="*/ 335 w 2350"/>
                    <a:gd name="T15" fmla="*/ 325 h 362"/>
                    <a:gd name="T16" fmla="*/ 310 w 2350"/>
                    <a:gd name="T17" fmla="*/ 322 h 362"/>
                    <a:gd name="T18" fmla="*/ 256 w 2350"/>
                    <a:gd name="T19" fmla="*/ 311 h 362"/>
                    <a:gd name="T20" fmla="*/ 2094 w 2350"/>
                    <a:gd name="T21" fmla="*/ 294 h 362"/>
                    <a:gd name="T22" fmla="*/ 2093 w 2350"/>
                    <a:gd name="T23" fmla="*/ 279 h 362"/>
                    <a:gd name="T24" fmla="*/ 2160 w 2350"/>
                    <a:gd name="T25" fmla="*/ 246 h 362"/>
                    <a:gd name="T26" fmla="*/ 855 w 2350"/>
                    <a:gd name="T27" fmla="*/ 245 h 362"/>
                    <a:gd name="T28" fmla="*/ 2177 w 2350"/>
                    <a:gd name="T29" fmla="*/ 223 h 362"/>
                    <a:gd name="T30" fmla="*/ 2182 w 2350"/>
                    <a:gd name="T31" fmla="*/ 193 h 362"/>
                    <a:gd name="T32" fmla="*/ 2169 w 2350"/>
                    <a:gd name="T33" fmla="*/ 204 h 362"/>
                    <a:gd name="T34" fmla="*/ 2172 w 2350"/>
                    <a:gd name="T35" fmla="*/ 187 h 362"/>
                    <a:gd name="T36" fmla="*/ 2189 w 2350"/>
                    <a:gd name="T37" fmla="*/ 189 h 362"/>
                    <a:gd name="T38" fmla="*/ 2198 w 2350"/>
                    <a:gd name="T39" fmla="*/ 174 h 362"/>
                    <a:gd name="T40" fmla="*/ 1242 w 2350"/>
                    <a:gd name="T41" fmla="*/ 174 h 362"/>
                    <a:gd name="T42" fmla="*/ 1310 w 2350"/>
                    <a:gd name="T43" fmla="*/ 176 h 362"/>
                    <a:gd name="T44" fmla="*/ 1245 w 2350"/>
                    <a:gd name="T45" fmla="*/ 152 h 362"/>
                    <a:gd name="T46" fmla="*/ 334 w 2350"/>
                    <a:gd name="T47" fmla="*/ 136 h 362"/>
                    <a:gd name="T48" fmla="*/ 1126 w 2350"/>
                    <a:gd name="T49" fmla="*/ 143 h 362"/>
                    <a:gd name="T50" fmla="*/ 1249 w 2350"/>
                    <a:gd name="T51" fmla="*/ 126 h 362"/>
                    <a:gd name="T52" fmla="*/ 1189 w 2350"/>
                    <a:gd name="T53" fmla="*/ 118 h 362"/>
                    <a:gd name="T54" fmla="*/ 1055 w 2350"/>
                    <a:gd name="T55" fmla="*/ 115 h 362"/>
                    <a:gd name="T56" fmla="*/ 1085 w 2350"/>
                    <a:gd name="T57" fmla="*/ 110 h 362"/>
                    <a:gd name="T58" fmla="*/ 2272 w 2350"/>
                    <a:gd name="T59" fmla="*/ 123 h 362"/>
                    <a:gd name="T60" fmla="*/ 2262 w 2350"/>
                    <a:gd name="T61" fmla="*/ 168 h 362"/>
                    <a:gd name="T62" fmla="*/ 2248 w 2350"/>
                    <a:gd name="T63" fmla="*/ 180 h 362"/>
                    <a:gd name="T64" fmla="*/ 2217 w 2350"/>
                    <a:gd name="T65" fmla="*/ 190 h 362"/>
                    <a:gd name="T66" fmla="*/ 2193 w 2350"/>
                    <a:gd name="T67" fmla="*/ 181 h 362"/>
                    <a:gd name="T68" fmla="*/ 2207 w 2350"/>
                    <a:gd name="T69" fmla="*/ 167 h 362"/>
                    <a:gd name="T70" fmla="*/ 2229 w 2350"/>
                    <a:gd name="T71" fmla="*/ 153 h 362"/>
                    <a:gd name="T72" fmla="*/ 2254 w 2350"/>
                    <a:gd name="T73" fmla="*/ 115 h 362"/>
                    <a:gd name="T74" fmla="*/ 355 w 2350"/>
                    <a:gd name="T75" fmla="*/ 100 h 362"/>
                    <a:gd name="T76" fmla="*/ 3 w 2350"/>
                    <a:gd name="T77" fmla="*/ 93 h 362"/>
                    <a:gd name="T78" fmla="*/ 2320 w 2350"/>
                    <a:gd name="T79" fmla="*/ 71 h 362"/>
                    <a:gd name="T80" fmla="*/ 328 w 2350"/>
                    <a:gd name="T81" fmla="*/ 67 h 362"/>
                    <a:gd name="T82" fmla="*/ 279 w 2350"/>
                    <a:gd name="T83" fmla="*/ 92 h 362"/>
                    <a:gd name="T84" fmla="*/ 276 w 2350"/>
                    <a:gd name="T85" fmla="*/ 84 h 362"/>
                    <a:gd name="T86" fmla="*/ 317 w 2350"/>
                    <a:gd name="T87" fmla="*/ 66 h 362"/>
                    <a:gd name="T88" fmla="*/ 298 w 2350"/>
                    <a:gd name="T89" fmla="*/ 58 h 362"/>
                    <a:gd name="T90" fmla="*/ 2321 w 2350"/>
                    <a:gd name="T91" fmla="*/ 60 h 362"/>
                    <a:gd name="T92" fmla="*/ 2282 w 2350"/>
                    <a:gd name="T93" fmla="*/ 59 h 362"/>
                    <a:gd name="T94" fmla="*/ 2288 w 2350"/>
                    <a:gd name="T95" fmla="*/ 80 h 362"/>
                    <a:gd name="T96" fmla="*/ 2259 w 2350"/>
                    <a:gd name="T97" fmla="*/ 95 h 362"/>
                    <a:gd name="T98" fmla="*/ 347 w 2350"/>
                    <a:gd name="T99" fmla="*/ 43 h 362"/>
                    <a:gd name="T100" fmla="*/ 279 w 2350"/>
                    <a:gd name="T101" fmla="*/ 45 h 362"/>
                    <a:gd name="T102" fmla="*/ 264 w 2350"/>
                    <a:gd name="T103" fmla="*/ 38 h 362"/>
                    <a:gd name="T104" fmla="*/ 241 w 2350"/>
                    <a:gd name="T105" fmla="*/ 11 h 362"/>
                    <a:gd name="T106" fmla="*/ 283 w 2350"/>
                    <a:gd name="T107" fmla="*/ 38 h 362"/>
                    <a:gd name="T108" fmla="*/ 287 w 2350"/>
                    <a:gd name="T109" fmla="*/ 54 h 362"/>
                    <a:gd name="T110" fmla="*/ 264 w 2350"/>
                    <a:gd name="T111" fmla="*/ 55 h 362"/>
                    <a:gd name="T112" fmla="*/ 239 w 2350"/>
                    <a:gd name="T113" fmla="*/ 55 h 362"/>
                    <a:gd name="T114" fmla="*/ 225 w 2350"/>
                    <a:gd name="T115" fmla="*/ 67 h 362"/>
                    <a:gd name="T116" fmla="*/ 243 w 2350"/>
                    <a:gd name="T117" fmla="*/ 38 h 362"/>
                    <a:gd name="T118" fmla="*/ 219 w 2350"/>
                    <a:gd name="T119" fmla="*/ 26 h 362"/>
                    <a:gd name="T120" fmla="*/ 188 w 2350"/>
                    <a:gd name="T121" fmla="*/ 26 h 362"/>
                    <a:gd name="T122" fmla="*/ 221 w 2350"/>
                    <a:gd name="T123" fmla="*/ 6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50" h="362">
                      <a:moveTo>
                        <a:pt x="419" y="350"/>
                      </a:moveTo>
                      <a:lnTo>
                        <a:pt x="419" y="350"/>
                      </a:lnTo>
                      <a:lnTo>
                        <a:pt x="419" y="351"/>
                      </a:lnTo>
                      <a:lnTo>
                        <a:pt x="423" y="350"/>
                      </a:lnTo>
                      <a:lnTo>
                        <a:pt x="423" y="351"/>
                      </a:lnTo>
                      <a:lnTo>
                        <a:pt x="425" y="351"/>
                      </a:lnTo>
                      <a:lnTo>
                        <a:pt x="425" y="352"/>
                      </a:lnTo>
                      <a:lnTo>
                        <a:pt x="424" y="354"/>
                      </a:lnTo>
                      <a:lnTo>
                        <a:pt x="423" y="355"/>
                      </a:lnTo>
                      <a:lnTo>
                        <a:pt x="421" y="356"/>
                      </a:lnTo>
                      <a:lnTo>
                        <a:pt x="419" y="356"/>
                      </a:lnTo>
                      <a:lnTo>
                        <a:pt x="419" y="355"/>
                      </a:lnTo>
                      <a:lnTo>
                        <a:pt x="415" y="355"/>
                      </a:lnTo>
                      <a:lnTo>
                        <a:pt x="414" y="354"/>
                      </a:lnTo>
                      <a:lnTo>
                        <a:pt x="414" y="352"/>
                      </a:lnTo>
                      <a:lnTo>
                        <a:pt x="412" y="351"/>
                      </a:lnTo>
                      <a:lnTo>
                        <a:pt x="415" y="351"/>
                      </a:lnTo>
                      <a:lnTo>
                        <a:pt x="419" y="350"/>
                      </a:lnTo>
                      <a:close/>
                      <a:moveTo>
                        <a:pt x="317" y="347"/>
                      </a:move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48"/>
                      </a:lnTo>
                      <a:lnTo>
                        <a:pt x="318" y="350"/>
                      </a:lnTo>
                      <a:lnTo>
                        <a:pt x="325" y="350"/>
                      </a:lnTo>
                      <a:lnTo>
                        <a:pt x="326" y="351"/>
                      </a:lnTo>
                      <a:lnTo>
                        <a:pt x="327" y="352"/>
                      </a:lnTo>
                      <a:lnTo>
                        <a:pt x="328" y="352"/>
                      </a:lnTo>
                      <a:lnTo>
                        <a:pt x="330" y="355"/>
                      </a:lnTo>
                      <a:lnTo>
                        <a:pt x="328" y="355"/>
                      </a:lnTo>
                      <a:lnTo>
                        <a:pt x="328" y="355"/>
                      </a:lnTo>
                      <a:lnTo>
                        <a:pt x="325" y="355"/>
                      </a:lnTo>
                      <a:lnTo>
                        <a:pt x="323" y="358"/>
                      </a:lnTo>
                      <a:lnTo>
                        <a:pt x="322" y="358"/>
                      </a:lnTo>
                      <a:lnTo>
                        <a:pt x="321" y="358"/>
                      </a:lnTo>
                      <a:lnTo>
                        <a:pt x="321" y="356"/>
                      </a:lnTo>
                      <a:lnTo>
                        <a:pt x="315" y="356"/>
                      </a:lnTo>
                      <a:lnTo>
                        <a:pt x="315" y="355"/>
                      </a:lnTo>
                      <a:lnTo>
                        <a:pt x="314" y="354"/>
                      </a:lnTo>
                      <a:lnTo>
                        <a:pt x="313" y="352"/>
                      </a:lnTo>
                      <a:lnTo>
                        <a:pt x="310" y="352"/>
                      </a:lnTo>
                      <a:lnTo>
                        <a:pt x="310" y="351"/>
                      </a:lnTo>
                      <a:lnTo>
                        <a:pt x="309" y="351"/>
                      </a:lnTo>
                      <a:lnTo>
                        <a:pt x="310" y="350"/>
                      </a:lnTo>
                      <a:lnTo>
                        <a:pt x="311" y="348"/>
                      </a:lnTo>
                      <a:lnTo>
                        <a:pt x="313" y="348"/>
                      </a:lnTo>
                      <a:lnTo>
                        <a:pt x="315" y="348"/>
                      </a:lnTo>
                      <a:lnTo>
                        <a:pt x="317" y="347"/>
                      </a:lnTo>
                      <a:close/>
                      <a:moveTo>
                        <a:pt x="1999" y="341"/>
                      </a:moveTo>
                      <a:lnTo>
                        <a:pt x="1999" y="341"/>
                      </a:lnTo>
                      <a:lnTo>
                        <a:pt x="2000" y="342"/>
                      </a:lnTo>
                      <a:lnTo>
                        <a:pt x="2001" y="346"/>
                      </a:lnTo>
                      <a:lnTo>
                        <a:pt x="2000" y="346"/>
                      </a:lnTo>
                      <a:lnTo>
                        <a:pt x="2000" y="346"/>
                      </a:lnTo>
                      <a:lnTo>
                        <a:pt x="1999" y="347"/>
                      </a:lnTo>
                      <a:lnTo>
                        <a:pt x="1999" y="347"/>
                      </a:lnTo>
                      <a:lnTo>
                        <a:pt x="1999" y="350"/>
                      </a:lnTo>
                      <a:lnTo>
                        <a:pt x="1998" y="350"/>
                      </a:lnTo>
                      <a:lnTo>
                        <a:pt x="1998" y="352"/>
                      </a:lnTo>
                      <a:lnTo>
                        <a:pt x="1996" y="352"/>
                      </a:lnTo>
                      <a:lnTo>
                        <a:pt x="1996" y="354"/>
                      </a:lnTo>
                      <a:lnTo>
                        <a:pt x="1998" y="355"/>
                      </a:lnTo>
                      <a:lnTo>
                        <a:pt x="1996" y="355"/>
                      </a:lnTo>
                      <a:lnTo>
                        <a:pt x="1996" y="355"/>
                      </a:lnTo>
                      <a:lnTo>
                        <a:pt x="1995" y="356"/>
                      </a:lnTo>
                      <a:lnTo>
                        <a:pt x="1994" y="356"/>
                      </a:lnTo>
                      <a:lnTo>
                        <a:pt x="1992" y="359"/>
                      </a:lnTo>
                      <a:lnTo>
                        <a:pt x="1990" y="360"/>
                      </a:lnTo>
                      <a:lnTo>
                        <a:pt x="1990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6" y="362"/>
                      </a:lnTo>
                      <a:lnTo>
                        <a:pt x="1984" y="360"/>
                      </a:lnTo>
                      <a:lnTo>
                        <a:pt x="1982" y="360"/>
                      </a:lnTo>
                      <a:lnTo>
                        <a:pt x="1982" y="359"/>
                      </a:lnTo>
                      <a:lnTo>
                        <a:pt x="1981" y="359"/>
                      </a:lnTo>
                      <a:lnTo>
                        <a:pt x="1979" y="358"/>
                      </a:lnTo>
                      <a:lnTo>
                        <a:pt x="1978" y="356"/>
                      </a:lnTo>
                      <a:lnTo>
                        <a:pt x="1977" y="355"/>
                      </a:lnTo>
                      <a:lnTo>
                        <a:pt x="1977" y="352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7" y="350"/>
                      </a:lnTo>
                      <a:lnTo>
                        <a:pt x="1978" y="348"/>
                      </a:lnTo>
                      <a:lnTo>
                        <a:pt x="1979" y="348"/>
                      </a:lnTo>
                      <a:lnTo>
                        <a:pt x="1981" y="347"/>
                      </a:lnTo>
                      <a:lnTo>
                        <a:pt x="1983" y="347"/>
                      </a:lnTo>
                      <a:lnTo>
                        <a:pt x="1983" y="346"/>
                      </a:lnTo>
                      <a:lnTo>
                        <a:pt x="1983" y="345"/>
                      </a:lnTo>
                      <a:lnTo>
                        <a:pt x="1983" y="345"/>
                      </a:lnTo>
                      <a:lnTo>
                        <a:pt x="1986" y="343"/>
                      </a:lnTo>
                      <a:lnTo>
                        <a:pt x="1987" y="343"/>
                      </a:lnTo>
                      <a:lnTo>
                        <a:pt x="1987" y="343"/>
                      </a:lnTo>
                      <a:lnTo>
                        <a:pt x="1990" y="343"/>
                      </a:lnTo>
                      <a:lnTo>
                        <a:pt x="1990" y="343"/>
                      </a:lnTo>
                      <a:lnTo>
                        <a:pt x="1992" y="342"/>
                      </a:lnTo>
                      <a:lnTo>
                        <a:pt x="1992" y="342"/>
                      </a:lnTo>
                      <a:lnTo>
                        <a:pt x="1999" y="341"/>
                      </a:lnTo>
                      <a:close/>
                      <a:moveTo>
                        <a:pt x="374" y="335"/>
                      </a:moveTo>
                      <a:lnTo>
                        <a:pt x="374" y="337"/>
                      </a:lnTo>
                      <a:lnTo>
                        <a:pt x="374" y="337"/>
                      </a:lnTo>
                      <a:lnTo>
                        <a:pt x="380" y="337"/>
                      </a:lnTo>
                      <a:lnTo>
                        <a:pt x="381" y="338"/>
                      </a:lnTo>
                      <a:lnTo>
                        <a:pt x="383" y="338"/>
                      </a:lnTo>
                      <a:lnTo>
                        <a:pt x="385" y="339"/>
                      </a:lnTo>
                      <a:lnTo>
                        <a:pt x="386" y="339"/>
                      </a:lnTo>
                      <a:lnTo>
                        <a:pt x="386" y="341"/>
                      </a:lnTo>
                      <a:lnTo>
                        <a:pt x="386" y="341"/>
                      </a:lnTo>
                      <a:lnTo>
                        <a:pt x="387" y="341"/>
                      </a:lnTo>
                      <a:lnTo>
                        <a:pt x="387" y="342"/>
                      </a:lnTo>
                      <a:lnTo>
                        <a:pt x="389" y="342"/>
                      </a:lnTo>
                      <a:lnTo>
                        <a:pt x="390" y="343"/>
                      </a:lnTo>
                      <a:lnTo>
                        <a:pt x="390" y="343"/>
                      </a:lnTo>
                      <a:lnTo>
                        <a:pt x="393" y="343"/>
                      </a:lnTo>
                      <a:lnTo>
                        <a:pt x="395" y="343"/>
                      </a:lnTo>
                      <a:lnTo>
                        <a:pt x="397" y="343"/>
                      </a:lnTo>
                      <a:lnTo>
                        <a:pt x="398" y="345"/>
                      </a:lnTo>
                      <a:lnTo>
                        <a:pt x="399" y="346"/>
                      </a:lnTo>
                      <a:lnTo>
                        <a:pt x="400" y="347"/>
                      </a:lnTo>
                      <a:lnTo>
                        <a:pt x="400" y="350"/>
                      </a:lnTo>
                      <a:lnTo>
                        <a:pt x="399" y="350"/>
                      </a:lnTo>
                      <a:lnTo>
                        <a:pt x="397" y="350"/>
                      </a:lnTo>
                      <a:lnTo>
                        <a:pt x="397" y="350"/>
                      </a:lnTo>
                      <a:lnTo>
                        <a:pt x="395" y="350"/>
                      </a:lnTo>
                      <a:lnTo>
                        <a:pt x="395" y="350"/>
                      </a:lnTo>
                      <a:lnTo>
                        <a:pt x="387" y="350"/>
                      </a:lnTo>
                      <a:lnTo>
                        <a:pt x="387" y="351"/>
                      </a:lnTo>
                      <a:lnTo>
                        <a:pt x="387" y="351"/>
                      </a:lnTo>
                      <a:lnTo>
                        <a:pt x="386" y="352"/>
                      </a:lnTo>
                      <a:lnTo>
                        <a:pt x="385" y="352"/>
                      </a:lnTo>
                      <a:lnTo>
                        <a:pt x="381" y="352"/>
                      </a:lnTo>
                      <a:lnTo>
                        <a:pt x="378" y="351"/>
                      </a:lnTo>
                      <a:lnTo>
                        <a:pt x="376" y="350"/>
                      </a:lnTo>
                      <a:lnTo>
                        <a:pt x="376" y="350"/>
                      </a:lnTo>
                      <a:lnTo>
                        <a:pt x="377" y="350"/>
                      </a:lnTo>
                      <a:lnTo>
                        <a:pt x="377" y="354"/>
                      </a:lnTo>
                      <a:lnTo>
                        <a:pt x="377" y="354"/>
                      </a:lnTo>
                      <a:lnTo>
                        <a:pt x="376" y="355"/>
                      </a:lnTo>
                      <a:lnTo>
                        <a:pt x="376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3" y="356"/>
                      </a:lnTo>
                      <a:lnTo>
                        <a:pt x="372" y="356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2" y="355"/>
                      </a:lnTo>
                      <a:lnTo>
                        <a:pt x="370" y="354"/>
                      </a:lnTo>
                      <a:lnTo>
                        <a:pt x="370" y="352"/>
                      </a:lnTo>
                      <a:lnTo>
                        <a:pt x="356" y="352"/>
                      </a:lnTo>
                      <a:lnTo>
                        <a:pt x="355" y="352"/>
                      </a:lnTo>
                      <a:lnTo>
                        <a:pt x="353" y="352"/>
                      </a:lnTo>
                      <a:lnTo>
                        <a:pt x="351" y="354"/>
                      </a:lnTo>
                      <a:lnTo>
                        <a:pt x="348" y="352"/>
                      </a:lnTo>
                      <a:lnTo>
                        <a:pt x="348" y="352"/>
                      </a:lnTo>
                      <a:lnTo>
                        <a:pt x="347" y="352"/>
                      </a:lnTo>
                      <a:lnTo>
                        <a:pt x="345" y="351"/>
                      </a:lnTo>
                      <a:lnTo>
                        <a:pt x="345" y="350"/>
                      </a:lnTo>
                      <a:lnTo>
                        <a:pt x="345" y="348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48" y="347"/>
                      </a:lnTo>
                      <a:lnTo>
                        <a:pt x="351" y="347"/>
                      </a:lnTo>
                      <a:lnTo>
                        <a:pt x="352" y="348"/>
                      </a:lnTo>
                      <a:lnTo>
                        <a:pt x="355" y="348"/>
                      </a:lnTo>
                      <a:lnTo>
                        <a:pt x="355" y="348"/>
                      </a:lnTo>
                      <a:lnTo>
                        <a:pt x="360" y="348"/>
                      </a:lnTo>
                      <a:lnTo>
                        <a:pt x="360" y="350"/>
                      </a:lnTo>
                      <a:lnTo>
                        <a:pt x="361" y="350"/>
                      </a:lnTo>
                      <a:lnTo>
                        <a:pt x="361" y="350"/>
                      </a:lnTo>
                      <a:lnTo>
                        <a:pt x="364" y="351"/>
                      </a:lnTo>
                      <a:lnTo>
                        <a:pt x="364" y="350"/>
                      </a:lnTo>
                      <a:lnTo>
                        <a:pt x="365" y="350"/>
                      </a:lnTo>
                      <a:lnTo>
                        <a:pt x="365" y="347"/>
                      </a:lnTo>
                      <a:lnTo>
                        <a:pt x="364" y="347"/>
                      </a:lnTo>
                      <a:lnTo>
                        <a:pt x="364" y="346"/>
                      </a:lnTo>
                      <a:lnTo>
                        <a:pt x="363" y="346"/>
                      </a:lnTo>
                      <a:lnTo>
                        <a:pt x="363" y="345"/>
                      </a:lnTo>
                      <a:lnTo>
                        <a:pt x="361" y="345"/>
                      </a:lnTo>
                      <a:lnTo>
                        <a:pt x="361" y="342"/>
                      </a:lnTo>
                      <a:lnTo>
                        <a:pt x="361" y="341"/>
                      </a:lnTo>
                      <a:lnTo>
                        <a:pt x="363" y="339"/>
                      </a:lnTo>
                      <a:lnTo>
                        <a:pt x="361" y="339"/>
                      </a:lnTo>
                      <a:lnTo>
                        <a:pt x="360" y="338"/>
                      </a:lnTo>
                      <a:lnTo>
                        <a:pt x="359" y="337"/>
                      </a:lnTo>
                      <a:lnTo>
                        <a:pt x="357" y="337"/>
                      </a:lnTo>
                      <a:lnTo>
                        <a:pt x="363" y="337"/>
                      </a:lnTo>
                      <a:lnTo>
                        <a:pt x="364" y="337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5" y="338"/>
                      </a:lnTo>
                      <a:lnTo>
                        <a:pt x="366" y="338"/>
                      </a:lnTo>
                      <a:lnTo>
                        <a:pt x="368" y="338"/>
                      </a:lnTo>
                      <a:lnTo>
                        <a:pt x="369" y="338"/>
                      </a:lnTo>
                      <a:lnTo>
                        <a:pt x="370" y="338"/>
                      </a:lnTo>
                      <a:lnTo>
                        <a:pt x="370" y="338"/>
                      </a:lnTo>
                      <a:lnTo>
                        <a:pt x="372" y="338"/>
                      </a:lnTo>
                      <a:lnTo>
                        <a:pt x="373" y="337"/>
                      </a:lnTo>
                      <a:lnTo>
                        <a:pt x="373" y="337"/>
                      </a:lnTo>
                      <a:lnTo>
                        <a:pt x="374" y="335"/>
                      </a:lnTo>
                      <a:close/>
                      <a:moveTo>
                        <a:pt x="355" y="322"/>
                      </a:moveTo>
                      <a:lnTo>
                        <a:pt x="356" y="322"/>
                      </a:lnTo>
                      <a:lnTo>
                        <a:pt x="356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lnTo>
                        <a:pt x="355" y="322"/>
                      </a:lnTo>
                      <a:close/>
                      <a:moveTo>
                        <a:pt x="271" y="311"/>
                      </a:moveTo>
                      <a:lnTo>
                        <a:pt x="275" y="312"/>
                      </a:lnTo>
                      <a:lnTo>
                        <a:pt x="273" y="317"/>
                      </a:lnTo>
                      <a:lnTo>
                        <a:pt x="272" y="317"/>
                      </a:lnTo>
                      <a:lnTo>
                        <a:pt x="271" y="317"/>
                      </a:lnTo>
                      <a:lnTo>
                        <a:pt x="268" y="318"/>
                      </a:lnTo>
                      <a:lnTo>
                        <a:pt x="268" y="318"/>
                      </a:lnTo>
                      <a:lnTo>
                        <a:pt x="268" y="317"/>
                      </a:lnTo>
                      <a:lnTo>
                        <a:pt x="270" y="317"/>
                      </a:lnTo>
                      <a:lnTo>
                        <a:pt x="271" y="316"/>
                      </a:lnTo>
                      <a:lnTo>
                        <a:pt x="271" y="313"/>
                      </a:lnTo>
                      <a:lnTo>
                        <a:pt x="270" y="313"/>
                      </a:lnTo>
                      <a:lnTo>
                        <a:pt x="270" y="312"/>
                      </a:lnTo>
                      <a:lnTo>
                        <a:pt x="271" y="311"/>
                      </a:lnTo>
                      <a:close/>
                      <a:moveTo>
                        <a:pt x="271" y="299"/>
                      </a:moveTo>
                      <a:lnTo>
                        <a:pt x="275" y="300"/>
                      </a:lnTo>
                      <a:lnTo>
                        <a:pt x="275" y="300"/>
                      </a:lnTo>
                      <a:lnTo>
                        <a:pt x="275" y="299"/>
                      </a:lnTo>
                      <a:lnTo>
                        <a:pt x="280" y="299"/>
                      </a:lnTo>
                      <a:lnTo>
                        <a:pt x="281" y="301"/>
                      </a:lnTo>
                      <a:lnTo>
                        <a:pt x="283" y="301"/>
                      </a:lnTo>
                      <a:lnTo>
                        <a:pt x="283" y="301"/>
                      </a:lnTo>
                      <a:lnTo>
                        <a:pt x="284" y="300"/>
                      </a:lnTo>
                      <a:lnTo>
                        <a:pt x="284" y="300"/>
                      </a:lnTo>
                      <a:lnTo>
                        <a:pt x="289" y="300"/>
                      </a:lnTo>
                      <a:lnTo>
                        <a:pt x="289" y="301"/>
                      </a:lnTo>
                      <a:lnTo>
                        <a:pt x="293" y="300"/>
                      </a:lnTo>
                      <a:lnTo>
                        <a:pt x="294" y="303"/>
                      </a:lnTo>
                      <a:lnTo>
                        <a:pt x="296" y="303"/>
                      </a:lnTo>
                      <a:lnTo>
                        <a:pt x="297" y="303"/>
                      </a:lnTo>
                      <a:lnTo>
                        <a:pt x="297" y="303"/>
                      </a:lnTo>
                      <a:lnTo>
                        <a:pt x="298" y="303"/>
                      </a:lnTo>
                      <a:lnTo>
                        <a:pt x="298" y="303"/>
                      </a:lnTo>
                      <a:lnTo>
                        <a:pt x="300" y="304"/>
                      </a:lnTo>
                      <a:lnTo>
                        <a:pt x="301" y="304"/>
                      </a:lnTo>
                      <a:lnTo>
                        <a:pt x="301" y="308"/>
                      </a:lnTo>
                      <a:lnTo>
                        <a:pt x="304" y="308"/>
                      </a:lnTo>
                      <a:lnTo>
                        <a:pt x="304" y="309"/>
                      </a:lnTo>
                      <a:lnTo>
                        <a:pt x="306" y="309"/>
                      </a:lnTo>
                      <a:lnTo>
                        <a:pt x="306" y="311"/>
                      </a:lnTo>
                      <a:lnTo>
                        <a:pt x="311" y="311"/>
                      </a:lnTo>
                      <a:lnTo>
                        <a:pt x="311" y="311"/>
                      </a:lnTo>
                      <a:lnTo>
                        <a:pt x="313" y="311"/>
                      </a:lnTo>
                      <a:lnTo>
                        <a:pt x="313" y="312"/>
                      </a:lnTo>
                      <a:lnTo>
                        <a:pt x="314" y="312"/>
                      </a:lnTo>
                      <a:lnTo>
                        <a:pt x="315" y="312"/>
                      </a:lnTo>
                      <a:lnTo>
                        <a:pt x="315" y="313"/>
                      </a:lnTo>
                      <a:lnTo>
                        <a:pt x="319" y="313"/>
                      </a:lnTo>
                      <a:lnTo>
                        <a:pt x="321" y="316"/>
                      </a:lnTo>
                      <a:lnTo>
                        <a:pt x="322" y="318"/>
                      </a:lnTo>
                      <a:lnTo>
                        <a:pt x="325" y="317"/>
                      </a:lnTo>
                      <a:lnTo>
                        <a:pt x="325" y="320"/>
                      </a:lnTo>
                      <a:lnTo>
                        <a:pt x="326" y="320"/>
                      </a:lnTo>
                      <a:lnTo>
                        <a:pt x="326" y="320"/>
                      </a:lnTo>
                      <a:lnTo>
                        <a:pt x="326" y="321"/>
                      </a:lnTo>
                      <a:lnTo>
                        <a:pt x="326" y="321"/>
                      </a:lnTo>
                      <a:lnTo>
                        <a:pt x="327" y="321"/>
                      </a:lnTo>
                      <a:lnTo>
                        <a:pt x="328" y="322"/>
                      </a:lnTo>
                      <a:lnTo>
                        <a:pt x="328" y="322"/>
                      </a:lnTo>
                      <a:lnTo>
                        <a:pt x="331" y="321"/>
                      </a:lnTo>
                      <a:lnTo>
                        <a:pt x="332" y="321"/>
                      </a:lnTo>
                      <a:lnTo>
                        <a:pt x="332" y="321"/>
                      </a:lnTo>
                      <a:lnTo>
                        <a:pt x="332" y="322"/>
                      </a:lnTo>
                      <a:lnTo>
                        <a:pt x="335" y="322"/>
                      </a:lnTo>
                      <a:lnTo>
                        <a:pt x="335" y="325"/>
                      </a:lnTo>
                      <a:lnTo>
                        <a:pt x="334" y="326"/>
                      </a:lnTo>
                      <a:lnTo>
                        <a:pt x="336" y="326"/>
                      </a:lnTo>
                      <a:lnTo>
                        <a:pt x="338" y="328"/>
                      </a:lnTo>
                      <a:lnTo>
                        <a:pt x="339" y="328"/>
                      </a:lnTo>
                      <a:lnTo>
                        <a:pt x="340" y="328"/>
                      </a:lnTo>
                      <a:lnTo>
                        <a:pt x="340" y="328"/>
                      </a:lnTo>
                      <a:lnTo>
                        <a:pt x="343" y="328"/>
                      </a:lnTo>
                      <a:lnTo>
                        <a:pt x="344" y="328"/>
                      </a:lnTo>
                      <a:lnTo>
                        <a:pt x="345" y="329"/>
                      </a:lnTo>
                      <a:lnTo>
                        <a:pt x="345" y="329"/>
                      </a:lnTo>
                      <a:lnTo>
                        <a:pt x="347" y="330"/>
                      </a:lnTo>
                      <a:lnTo>
                        <a:pt x="347" y="331"/>
                      </a:lnTo>
                      <a:lnTo>
                        <a:pt x="345" y="331"/>
                      </a:lnTo>
                      <a:lnTo>
                        <a:pt x="345" y="333"/>
                      </a:lnTo>
                      <a:lnTo>
                        <a:pt x="344" y="333"/>
                      </a:lnTo>
                      <a:lnTo>
                        <a:pt x="343" y="333"/>
                      </a:lnTo>
                      <a:lnTo>
                        <a:pt x="343" y="33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40" y="334"/>
                      </a:lnTo>
                      <a:lnTo>
                        <a:pt x="336" y="334"/>
                      </a:lnTo>
                      <a:lnTo>
                        <a:pt x="332" y="334"/>
                      </a:lnTo>
                      <a:lnTo>
                        <a:pt x="330" y="334"/>
                      </a:lnTo>
                      <a:lnTo>
                        <a:pt x="330" y="335"/>
                      </a:lnTo>
                      <a:lnTo>
                        <a:pt x="317" y="337"/>
                      </a:lnTo>
                      <a:lnTo>
                        <a:pt x="317" y="334"/>
                      </a:lnTo>
                      <a:lnTo>
                        <a:pt x="318" y="333"/>
                      </a:lnTo>
                      <a:lnTo>
                        <a:pt x="318" y="333"/>
                      </a:lnTo>
                      <a:lnTo>
                        <a:pt x="319" y="333"/>
                      </a:lnTo>
                      <a:lnTo>
                        <a:pt x="321" y="329"/>
                      </a:lnTo>
                      <a:lnTo>
                        <a:pt x="314" y="326"/>
                      </a:lnTo>
                      <a:lnTo>
                        <a:pt x="314" y="326"/>
                      </a:lnTo>
                      <a:lnTo>
                        <a:pt x="311" y="325"/>
                      </a:lnTo>
                      <a:lnTo>
                        <a:pt x="310" y="322"/>
                      </a:lnTo>
                      <a:lnTo>
                        <a:pt x="309" y="321"/>
                      </a:lnTo>
                      <a:lnTo>
                        <a:pt x="309" y="317"/>
                      </a:lnTo>
                      <a:lnTo>
                        <a:pt x="300" y="317"/>
                      </a:lnTo>
                      <a:lnTo>
                        <a:pt x="298" y="314"/>
                      </a:lnTo>
                      <a:lnTo>
                        <a:pt x="296" y="314"/>
                      </a:lnTo>
                      <a:lnTo>
                        <a:pt x="296" y="314"/>
                      </a:lnTo>
                      <a:lnTo>
                        <a:pt x="293" y="313"/>
                      </a:lnTo>
                      <a:lnTo>
                        <a:pt x="293" y="312"/>
                      </a:lnTo>
                      <a:lnTo>
                        <a:pt x="293" y="311"/>
                      </a:lnTo>
                      <a:lnTo>
                        <a:pt x="292" y="311"/>
                      </a:lnTo>
                      <a:lnTo>
                        <a:pt x="289" y="311"/>
                      </a:lnTo>
                      <a:lnTo>
                        <a:pt x="289" y="309"/>
                      </a:lnTo>
                      <a:lnTo>
                        <a:pt x="288" y="309"/>
                      </a:lnTo>
                      <a:lnTo>
                        <a:pt x="288" y="308"/>
                      </a:lnTo>
                      <a:lnTo>
                        <a:pt x="284" y="308"/>
                      </a:lnTo>
                      <a:lnTo>
                        <a:pt x="284" y="308"/>
                      </a:lnTo>
                      <a:lnTo>
                        <a:pt x="280" y="307"/>
                      </a:lnTo>
                      <a:lnTo>
                        <a:pt x="280" y="304"/>
                      </a:lnTo>
                      <a:lnTo>
                        <a:pt x="277" y="304"/>
                      </a:lnTo>
                      <a:lnTo>
                        <a:pt x="275" y="303"/>
                      </a:lnTo>
                      <a:lnTo>
                        <a:pt x="272" y="303"/>
                      </a:lnTo>
                      <a:lnTo>
                        <a:pt x="271" y="305"/>
                      </a:lnTo>
                      <a:lnTo>
                        <a:pt x="270" y="305"/>
                      </a:lnTo>
                      <a:lnTo>
                        <a:pt x="268" y="305"/>
                      </a:lnTo>
                      <a:lnTo>
                        <a:pt x="267" y="307"/>
                      </a:lnTo>
                      <a:lnTo>
                        <a:pt x="266" y="308"/>
                      </a:lnTo>
                      <a:lnTo>
                        <a:pt x="266" y="309"/>
                      </a:lnTo>
                      <a:lnTo>
                        <a:pt x="264" y="309"/>
                      </a:lnTo>
                      <a:lnTo>
                        <a:pt x="263" y="309"/>
                      </a:lnTo>
                      <a:lnTo>
                        <a:pt x="263" y="312"/>
                      </a:lnTo>
                      <a:lnTo>
                        <a:pt x="256" y="313"/>
                      </a:lnTo>
                      <a:lnTo>
                        <a:pt x="256" y="312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6" y="311"/>
                      </a:lnTo>
                      <a:lnTo>
                        <a:pt x="259" y="311"/>
                      </a:lnTo>
                      <a:lnTo>
                        <a:pt x="258" y="308"/>
                      </a:lnTo>
                      <a:lnTo>
                        <a:pt x="260" y="305"/>
                      </a:lnTo>
                      <a:lnTo>
                        <a:pt x="262" y="304"/>
                      </a:lnTo>
                      <a:lnTo>
                        <a:pt x="262" y="303"/>
                      </a:lnTo>
                      <a:lnTo>
                        <a:pt x="264" y="303"/>
                      </a:lnTo>
                      <a:lnTo>
                        <a:pt x="264" y="303"/>
                      </a:lnTo>
                      <a:lnTo>
                        <a:pt x="266" y="301"/>
                      </a:lnTo>
                      <a:lnTo>
                        <a:pt x="267" y="300"/>
                      </a:lnTo>
                      <a:lnTo>
                        <a:pt x="270" y="300"/>
                      </a:lnTo>
                      <a:lnTo>
                        <a:pt x="270" y="300"/>
                      </a:lnTo>
                      <a:lnTo>
                        <a:pt x="271" y="300"/>
                      </a:lnTo>
                      <a:lnTo>
                        <a:pt x="271" y="299"/>
                      </a:lnTo>
                      <a:close/>
                      <a:moveTo>
                        <a:pt x="310" y="283"/>
                      </a:moveTo>
                      <a:lnTo>
                        <a:pt x="313" y="283"/>
                      </a:lnTo>
                      <a:lnTo>
                        <a:pt x="313" y="283"/>
                      </a:lnTo>
                      <a:lnTo>
                        <a:pt x="313" y="284"/>
                      </a:lnTo>
                      <a:lnTo>
                        <a:pt x="314" y="286"/>
                      </a:lnTo>
                      <a:lnTo>
                        <a:pt x="314" y="286"/>
                      </a:lnTo>
                      <a:lnTo>
                        <a:pt x="314" y="288"/>
                      </a:lnTo>
                      <a:lnTo>
                        <a:pt x="314" y="288"/>
                      </a:lnTo>
                      <a:lnTo>
                        <a:pt x="311" y="288"/>
                      </a:lnTo>
                      <a:lnTo>
                        <a:pt x="310" y="287"/>
                      </a:lnTo>
                      <a:lnTo>
                        <a:pt x="308" y="287"/>
                      </a:lnTo>
                      <a:lnTo>
                        <a:pt x="309" y="286"/>
                      </a:lnTo>
                      <a:lnTo>
                        <a:pt x="309" y="284"/>
                      </a:lnTo>
                      <a:lnTo>
                        <a:pt x="310" y="283"/>
                      </a:lnTo>
                      <a:close/>
                      <a:moveTo>
                        <a:pt x="2093" y="279"/>
                      </a:moveTo>
                      <a:lnTo>
                        <a:pt x="2096" y="279"/>
                      </a:lnTo>
                      <a:lnTo>
                        <a:pt x="2097" y="282"/>
                      </a:lnTo>
                      <a:lnTo>
                        <a:pt x="2098" y="283"/>
                      </a:lnTo>
                      <a:lnTo>
                        <a:pt x="2096" y="288"/>
                      </a:lnTo>
                      <a:lnTo>
                        <a:pt x="2094" y="294"/>
                      </a:lnTo>
                      <a:lnTo>
                        <a:pt x="2093" y="299"/>
                      </a:lnTo>
                      <a:lnTo>
                        <a:pt x="2093" y="303"/>
                      </a:lnTo>
                      <a:lnTo>
                        <a:pt x="2092" y="303"/>
                      </a:lnTo>
                      <a:lnTo>
                        <a:pt x="2092" y="305"/>
                      </a:lnTo>
                      <a:lnTo>
                        <a:pt x="2092" y="305"/>
                      </a:lnTo>
                      <a:lnTo>
                        <a:pt x="2092" y="308"/>
                      </a:lnTo>
                      <a:lnTo>
                        <a:pt x="2088" y="311"/>
                      </a:lnTo>
                      <a:lnTo>
                        <a:pt x="2088" y="312"/>
                      </a:lnTo>
                      <a:lnTo>
                        <a:pt x="2088" y="312"/>
                      </a:lnTo>
                      <a:lnTo>
                        <a:pt x="2087" y="314"/>
                      </a:lnTo>
                      <a:lnTo>
                        <a:pt x="2085" y="313"/>
                      </a:lnTo>
                      <a:lnTo>
                        <a:pt x="2084" y="312"/>
                      </a:lnTo>
                      <a:lnTo>
                        <a:pt x="2083" y="311"/>
                      </a:lnTo>
                      <a:lnTo>
                        <a:pt x="2081" y="309"/>
                      </a:lnTo>
                      <a:lnTo>
                        <a:pt x="2080" y="301"/>
                      </a:lnTo>
                      <a:lnTo>
                        <a:pt x="2081" y="300"/>
                      </a:lnTo>
                      <a:lnTo>
                        <a:pt x="2081" y="297"/>
                      </a:lnTo>
                      <a:lnTo>
                        <a:pt x="2084" y="296"/>
                      </a:lnTo>
                      <a:lnTo>
                        <a:pt x="2084" y="295"/>
                      </a:lnTo>
                      <a:lnTo>
                        <a:pt x="2085" y="295"/>
                      </a:lnTo>
                      <a:lnTo>
                        <a:pt x="2084" y="295"/>
                      </a:lnTo>
                      <a:lnTo>
                        <a:pt x="2085" y="291"/>
                      </a:lnTo>
                      <a:lnTo>
                        <a:pt x="2085" y="291"/>
                      </a:lnTo>
                      <a:lnTo>
                        <a:pt x="2085" y="290"/>
                      </a:lnTo>
                      <a:lnTo>
                        <a:pt x="2089" y="287"/>
                      </a:lnTo>
                      <a:lnTo>
                        <a:pt x="2089" y="286"/>
                      </a:lnTo>
                      <a:lnTo>
                        <a:pt x="2089" y="286"/>
                      </a:lnTo>
                      <a:lnTo>
                        <a:pt x="2089" y="284"/>
                      </a:lnTo>
                      <a:lnTo>
                        <a:pt x="2091" y="284"/>
                      </a:lnTo>
                      <a:lnTo>
                        <a:pt x="2091" y="283"/>
                      </a:lnTo>
                      <a:lnTo>
                        <a:pt x="2091" y="282"/>
                      </a:lnTo>
                      <a:lnTo>
                        <a:pt x="2092" y="280"/>
                      </a:lnTo>
                      <a:lnTo>
                        <a:pt x="2093" y="280"/>
                      </a:lnTo>
                      <a:lnTo>
                        <a:pt x="2093" y="279"/>
                      </a:lnTo>
                      <a:close/>
                      <a:moveTo>
                        <a:pt x="2152" y="262"/>
                      </a:move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2" y="263"/>
                      </a:lnTo>
                      <a:lnTo>
                        <a:pt x="2151" y="265"/>
                      </a:lnTo>
                      <a:lnTo>
                        <a:pt x="2149" y="265"/>
                      </a:lnTo>
                      <a:lnTo>
                        <a:pt x="2149" y="266"/>
                      </a:lnTo>
                      <a:lnTo>
                        <a:pt x="2148" y="266"/>
                      </a:lnTo>
                      <a:lnTo>
                        <a:pt x="2148" y="265"/>
                      </a:lnTo>
                      <a:lnTo>
                        <a:pt x="2148" y="265"/>
                      </a:lnTo>
                      <a:lnTo>
                        <a:pt x="2148" y="263"/>
                      </a:lnTo>
                      <a:lnTo>
                        <a:pt x="2148" y="263"/>
                      </a:lnTo>
                      <a:lnTo>
                        <a:pt x="2152" y="262"/>
                      </a:lnTo>
                      <a:close/>
                      <a:moveTo>
                        <a:pt x="2142" y="261"/>
                      </a:moveTo>
                      <a:lnTo>
                        <a:pt x="2143" y="261"/>
                      </a:lnTo>
                      <a:lnTo>
                        <a:pt x="2143" y="263"/>
                      </a:lnTo>
                      <a:lnTo>
                        <a:pt x="2143" y="263"/>
                      </a:lnTo>
                      <a:lnTo>
                        <a:pt x="2143" y="262"/>
                      </a:lnTo>
                      <a:lnTo>
                        <a:pt x="2142" y="262"/>
                      </a:lnTo>
                      <a:lnTo>
                        <a:pt x="2142" y="261"/>
                      </a:lnTo>
                      <a:close/>
                      <a:moveTo>
                        <a:pt x="869" y="249"/>
                      </a:moveTo>
                      <a:lnTo>
                        <a:pt x="872" y="249"/>
                      </a:lnTo>
                      <a:lnTo>
                        <a:pt x="872" y="250"/>
                      </a:lnTo>
                      <a:lnTo>
                        <a:pt x="873" y="250"/>
                      </a:lnTo>
                      <a:lnTo>
                        <a:pt x="872" y="253"/>
                      </a:lnTo>
                      <a:lnTo>
                        <a:pt x="869" y="253"/>
                      </a:lnTo>
                      <a:lnTo>
                        <a:pt x="869" y="252"/>
                      </a:lnTo>
                      <a:lnTo>
                        <a:pt x="869" y="252"/>
                      </a:lnTo>
                      <a:lnTo>
                        <a:pt x="869" y="249"/>
                      </a:lnTo>
                      <a:close/>
                      <a:moveTo>
                        <a:pt x="2160" y="246"/>
                      </a:moveTo>
                      <a:lnTo>
                        <a:pt x="2161" y="246"/>
                      </a:lnTo>
                      <a:lnTo>
                        <a:pt x="2161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lnTo>
                        <a:pt x="2160" y="246"/>
                      </a:lnTo>
                      <a:close/>
                      <a:moveTo>
                        <a:pt x="865" y="246"/>
                      </a:moveTo>
                      <a:lnTo>
                        <a:pt x="865" y="246"/>
                      </a:lnTo>
                      <a:lnTo>
                        <a:pt x="864" y="246"/>
                      </a:lnTo>
                      <a:lnTo>
                        <a:pt x="863" y="248"/>
                      </a:lnTo>
                      <a:lnTo>
                        <a:pt x="861" y="248"/>
                      </a:lnTo>
                      <a:lnTo>
                        <a:pt x="861" y="249"/>
                      </a:lnTo>
                      <a:lnTo>
                        <a:pt x="861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60" y="250"/>
                      </a:lnTo>
                      <a:lnTo>
                        <a:pt x="859" y="250"/>
                      </a:lnTo>
                      <a:lnTo>
                        <a:pt x="859" y="248"/>
                      </a:lnTo>
                      <a:lnTo>
                        <a:pt x="861" y="248"/>
                      </a:lnTo>
                      <a:lnTo>
                        <a:pt x="863" y="246"/>
                      </a:lnTo>
                      <a:lnTo>
                        <a:pt x="865" y="246"/>
                      </a:lnTo>
                      <a:close/>
                      <a:moveTo>
                        <a:pt x="885" y="245"/>
                      </a:move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5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6" y="249"/>
                      </a:lnTo>
                      <a:lnTo>
                        <a:pt x="885" y="250"/>
                      </a:lnTo>
                      <a:lnTo>
                        <a:pt x="884" y="250"/>
                      </a:lnTo>
                      <a:lnTo>
                        <a:pt x="882" y="250"/>
                      </a:lnTo>
                      <a:lnTo>
                        <a:pt x="882" y="250"/>
                      </a:lnTo>
                      <a:lnTo>
                        <a:pt x="884" y="249"/>
                      </a:lnTo>
                      <a:lnTo>
                        <a:pt x="885" y="248"/>
                      </a:lnTo>
                      <a:lnTo>
                        <a:pt x="885" y="245"/>
                      </a:lnTo>
                      <a:close/>
                      <a:moveTo>
                        <a:pt x="855" y="244"/>
                      </a:moveTo>
                      <a:lnTo>
                        <a:pt x="855" y="244"/>
                      </a:lnTo>
                      <a:lnTo>
                        <a:pt x="855" y="244"/>
                      </a:lnTo>
                      <a:lnTo>
                        <a:pt x="855" y="245"/>
                      </a:lnTo>
                      <a:lnTo>
                        <a:pt x="855" y="245"/>
                      </a:lnTo>
                      <a:lnTo>
                        <a:pt x="855" y="244"/>
                      </a:lnTo>
                      <a:close/>
                      <a:moveTo>
                        <a:pt x="887" y="241"/>
                      </a:moveTo>
                      <a:lnTo>
                        <a:pt x="889" y="241"/>
                      </a:lnTo>
                      <a:lnTo>
                        <a:pt x="889" y="242"/>
                      </a:lnTo>
                      <a:lnTo>
                        <a:pt x="887" y="242"/>
                      </a:lnTo>
                      <a:lnTo>
                        <a:pt x="887" y="241"/>
                      </a:lnTo>
                      <a:close/>
                      <a:moveTo>
                        <a:pt x="204" y="231"/>
                      </a:moveTo>
                      <a:lnTo>
                        <a:pt x="205" y="231"/>
                      </a:lnTo>
                      <a:lnTo>
                        <a:pt x="205" y="232"/>
                      </a:lnTo>
                      <a:lnTo>
                        <a:pt x="207" y="232"/>
                      </a:lnTo>
                      <a:lnTo>
                        <a:pt x="207" y="235"/>
                      </a:lnTo>
                      <a:lnTo>
                        <a:pt x="205" y="235"/>
                      </a:lnTo>
                      <a:lnTo>
                        <a:pt x="205" y="235"/>
                      </a:lnTo>
                      <a:lnTo>
                        <a:pt x="205" y="236"/>
                      </a:lnTo>
                      <a:lnTo>
                        <a:pt x="204" y="235"/>
                      </a:lnTo>
                      <a:lnTo>
                        <a:pt x="203" y="233"/>
                      </a:lnTo>
                      <a:lnTo>
                        <a:pt x="203" y="232"/>
                      </a:lnTo>
                      <a:lnTo>
                        <a:pt x="204" y="231"/>
                      </a:lnTo>
                      <a:close/>
                      <a:moveTo>
                        <a:pt x="191" y="225"/>
                      </a:moveTo>
                      <a:lnTo>
                        <a:pt x="192" y="225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2" y="228"/>
                      </a:lnTo>
                      <a:lnTo>
                        <a:pt x="191" y="227"/>
                      </a:lnTo>
                      <a:lnTo>
                        <a:pt x="191" y="225"/>
                      </a:lnTo>
                      <a:close/>
                      <a:moveTo>
                        <a:pt x="2170" y="224"/>
                      </a:move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2" y="224"/>
                      </a:lnTo>
                      <a:lnTo>
                        <a:pt x="2170" y="224"/>
                      </a:lnTo>
                      <a:lnTo>
                        <a:pt x="2170" y="224"/>
                      </a:lnTo>
                      <a:close/>
                      <a:moveTo>
                        <a:pt x="2177" y="223"/>
                      </a:move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3"/>
                      </a:lnTo>
                      <a:lnTo>
                        <a:pt x="2177" y="224"/>
                      </a:lnTo>
                      <a:lnTo>
                        <a:pt x="2174" y="225"/>
                      </a:lnTo>
                      <a:lnTo>
                        <a:pt x="2176" y="223"/>
                      </a:lnTo>
                      <a:lnTo>
                        <a:pt x="2176" y="223"/>
                      </a:lnTo>
                      <a:lnTo>
                        <a:pt x="2177" y="223"/>
                      </a:lnTo>
                      <a:close/>
                      <a:moveTo>
                        <a:pt x="2093" y="211"/>
                      </a:moveTo>
                      <a:lnTo>
                        <a:pt x="2094" y="211"/>
                      </a:lnTo>
                      <a:lnTo>
                        <a:pt x="2094" y="214"/>
                      </a:lnTo>
                      <a:lnTo>
                        <a:pt x="2094" y="214"/>
                      </a:lnTo>
                      <a:lnTo>
                        <a:pt x="2094" y="212"/>
                      </a:lnTo>
                      <a:lnTo>
                        <a:pt x="2094" y="212"/>
                      </a:lnTo>
                      <a:lnTo>
                        <a:pt x="2093" y="212"/>
                      </a:lnTo>
                      <a:lnTo>
                        <a:pt x="2093" y="211"/>
                      </a:lnTo>
                      <a:close/>
                      <a:moveTo>
                        <a:pt x="2139" y="190"/>
                      </a:moveTo>
                      <a:lnTo>
                        <a:pt x="2138" y="191"/>
                      </a:lnTo>
                      <a:lnTo>
                        <a:pt x="2138" y="193"/>
                      </a:lnTo>
                      <a:lnTo>
                        <a:pt x="2136" y="194"/>
                      </a:lnTo>
                      <a:lnTo>
                        <a:pt x="2134" y="194"/>
                      </a:lnTo>
                      <a:lnTo>
                        <a:pt x="2134" y="193"/>
                      </a:lnTo>
                      <a:lnTo>
                        <a:pt x="2135" y="191"/>
                      </a:lnTo>
                      <a:lnTo>
                        <a:pt x="2136" y="191"/>
                      </a:lnTo>
                      <a:lnTo>
                        <a:pt x="2139" y="190"/>
                      </a:lnTo>
                      <a:close/>
                      <a:moveTo>
                        <a:pt x="2173" y="184"/>
                      </a:moveTo>
                      <a:lnTo>
                        <a:pt x="2174" y="185"/>
                      </a:lnTo>
                      <a:lnTo>
                        <a:pt x="2177" y="185"/>
                      </a:lnTo>
                      <a:lnTo>
                        <a:pt x="2177" y="187"/>
                      </a:lnTo>
                      <a:lnTo>
                        <a:pt x="2182" y="187"/>
                      </a:lnTo>
                      <a:lnTo>
                        <a:pt x="2182" y="191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1" y="193"/>
                      </a:lnTo>
                      <a:lnTo>
                        <a:pt x="2182" y="193"/>
                      </a:lnTo>
                      <a:lnTo>
                        <a:pt x="2182" y="193"/>
                      </a:lnTo>
                      <a:lnTo>
                        <a:pt x="2183" y="195"/>
                      </a:lnTo>
                      <a:lnTo>
                        <a:pt x="2185" y="197"/>
                      </a:lnTo>
                      <a:lnTo>
                        <a:pt x="2185" y="198"/>
                      </a:lnTo>
                      <a:lnTo>
                        <a:pt x="2183" y="199"/>
                      </a:lnTo>
                      <a:lnTo>
                        <a:pt x="2182" y="201"/>
                      </a:lnTo>
                      <a:lnTo>
                        <a:pt x="2182" y="201"/>
                      </a:lnTo>
                      <a:lnTo>
                        <a:pt x="2182" y="203"/>
                      </a:lnTo>
                      <a:lnTo>
                        <a:pt x="2181" y="203"/>
                      </a:lnTo>
                      <a:lnTo>
                        <a:pt x="2181" y="204"/>
                      </a:lnTo>
                      <a:lnTo>
                        <a:pt x="2181" y="204"/>
                      </a:lnTo>
                      <a:lnTo>
                        <a:pt x="2181" y="208"/>
                      </a:lnTo>
                      <a:lnTo>
                        <a:pt x="2180" y="208"/>
                      </a:lnTo>
                      <a:lnTo>
                        <a:pt x="2180" y="211"/>
                      </a:lnTo>
                      <a:lnTo>
                        <a:pt x="2177" y="214"/>
                      </a:lnTo>
                      <a:lnTo>
                        <a:pt x="2177" y="215"/>
                      </a:lnTo>
                      <a:lnTo>
                        <a:pt x="2177" y="216"/>
                      </a:lnTo>
                      <a:lnTo>
                        <a:pt x="2174" y="216"/>
                      </a:lnTo>
                      <a:lnTo>
                        <a:pt x="2174" y="218"/>
                      </a:lnTo>
                      <a:lnTo>
                        <a:pt x="2173" y="218"/>
                      </a:lnTo>
                      <a:lnTo>
                        <a:pt x="2173" y="214"/>
                      </a:lnTo>
                      <a:lnTo>
                        <a:pt x="2173" y="210"/>
                      </a:lnTo>
                      <a:lnTo>
                        <a:pt x="2172" y="211"/>
                      </a:lnTo>
                      <a:lnTo>
                        <a:pt x="2172" y="212"/>
                      </a:lnTo>
                      <a:lnTo>
                        <a:pt x="2172" y="215"/>
                      </a:lnTo>
                      <a:lnTo>
                        <a:pt x="2168" y="214"/>
                      </a:lnTo>
                      <a:lnTo>
                        <a:pt x="2168" y="212"/>
                      </a:lnTo>
                      <a:lnTo>
                        <a:pt x="2169" y="212"/>
                      </a:lnTo>
                      <a:lnTo>
                        <a:pt x="2169" y="211"/>
                      </a:lnTo>
                      <a:lnTo>
                        <a:pt x="2168" y="211"/>
                      </a:lnTo>
                      <a:lnTo>
                        <a:pt x="2168" y="210"/>
                      </a:lnTo>
                      <a:lnTo>
                        <a:pt x="2168" y="208"/>
                      </a:lnTo>
                      <a:lnTo>
                        <a:pt x="2169" y="206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69" y="204"/>
                      </a:lnTo>
                      <a:lnTo>
                        <a:pt x="2173" y="203"/>
                      </a:lnTo>
                      <a:lnTo>
                        <a:pt x="2173" y="201"/>
                      </a:lnTo>
                      <a:lnTo>
                        <a:pt x="2174" y="201"/>
                      </a:lnTo>
                      <a:lnTo>
                        <a:pt x="2173" y="195"/>
                      </a:lnTo>
                      <a:lnTo>
                        <a:pt x="2170" y="195"/>
                      </a:lnTo>
                      <a:lnTo>
                        <a:pt x="2173" y="201"/>
                      </a:lnTo>
                      <a:lnTo>
                        <a:pt x="2172" y="202"/>
                      </a:lnTo>
                      <a:lnTo>
                        <a:pt x="2172" y="202"/>
                      </a:lnTo>
                      <a:lnTo>
                        <a:pt x="2170" y="202"/>
                      </a:lnTo>
                      <a:lnTo>
                        <a:pt x="2170" y="201"/>
                      </a:lnTo>
                      <a:lnTo>
                        <a:pt x="2169" y="202"/>
                      </a:lnTo>
                      <a:lnTo>
                        <a:pt x="2168" y="202"/>
                      </a:lnTo>
                      <a:lnTo>
                        <a:pt x="2168" y="202"/>
                      </a:lnTo>
                      <a:lnTo>
                        <a:pt x="2166" y="201"/>
                      </a:lnTo>
                      <a:lnTo>
                        <a:pt x="2165" y="199"/>
                      </a:lnTo>
                      <a:lnTo>
                        <a:pt x="2164" y="197"/>
                      </a:lnTo>
                      <a:lnTo>
                        <a:pt x="2166" y="197"/>
                      </a:lnTo>
                      <a:lnTo>
                        <a:pt x="2166" y="199"/>
                      </a:lnTo>
                      <a:lnTo>
                        <a:pt x="2168" y="199"/>
                      </a:lnTo>
                      <a:lnTo>
                        <a:pt x="2168" y="197"/>
                      </a:lnTo>
                      <a:lnTo>
                        <a:pt x="2166" y="194"/>
                      </a:lnTo>
                      <a:lnTo>
                        <a:pt x="2164" y="194"/>
                      </a:lnTo>
                      <a:lnTo>
                        <a:pt x="2164" y="191"/>
                      </a:lnTo>
                      <a:lnTo>
                        <a:pt x="2164" y="191"/>
                      </a:lnTo>
                      <a:lnTo>
                        <a:pt x="2163" y="190"/>
                      </a:lnTo>
                      <a:lnTo>
                        <a:pt x="2164" y="190"/>
                      </a:lnTo>
                      <a:lnTo>
                        <a:pt x="2164" y="189"/>
                      </a:lnTo>
                      <a:lnTo>
                        <a:pt x="2166" y="189"/>
                      </a:lnTo>
                      <a:lnTo>
                        <a:pt x="2166" y="190"/>
                      </a:lnTo>
                      <a:lnTo>
                        <a:pt x="2169" y="189"/>
                      </a:lnTo>
                      <a:lnTo>
                        <a:pt x="2169" y="186"/>
                      </a:lnTo>
                      <a:lnTo>
                        <a:pt x="2172" y="187"/>
                      </a:lnTo>
                      <a:lnTo>
                        <a:pt x="2172" y="185"/>
                      </a:lnTo>
                      <a:lnTo>
                        <a:pt x="2173" y="185"/>
                      </a:lnTo>
                      <a:lnTo>
                        <a:pt x="2173" y="184"/>
                      </a:lnTo>
                      <a:close/>
                      <a:moveTo>
                        <a:pt x="2207" y="181"/>
                      </a:moveTo>
                      <a:lnTo>
                        <a:pt x="2208" y="181"/>
                      </a:lnTo>
                      <a:lnTo>
                        <a:pt x="2208" y="182"/>
                      </a:lnTo>
                      <a:lnTo>
                        <a:pt x="2207" y="182"/>
                      </a:lnTo>
                      <a:lnTo>
                        <a:pt x="2207" y="181"/>
                      </a:lnTo>
                      <a:close/>
                      <a:moveTo>
                        <a:pt x="2204" y="180"/>
                      </a:moveTo>
                      <a:lnTo>
                        <a:pt x="2206" y="184"/>
                      </a:lnTo>
                      <a:lnTo>
                        <a:pt x="2208" y="184"/>
                      </a:lnTo>
                      <a:lnTo>
                        <a:pt x="2208" y="187"/>
                      </a:lnTo>
                      <a:lnTo>
                        <a:pt x="2207" y="187"/>
                      </a:lnTo>
                      <a:lnTo>
                        <a:pt x="2206" y="190"/>
                      </a:lnTo>
                      <a:lnTo>
                        <a:pt x="2204" y="193"/>
                      </a:lnTo>
                      <a:lnTo>
                        <a:pt x="2203" y="193"/>
                      </a:lnTo>
                      <a:lnTo>
                        <a:pt x="2202" y="190"/>
                      </a:lnTo>
                      <a:lnTo>
                        <a:pt x="2200" y="191"/>
                      </a:lnTo>
                      <a:lnTo>
                        <a:pt x="2200" y="193"/>
                      </a:lnTo>
                      <a:lnTo>
                        <a:pt x="2197" y="193"/>
                      </a:lnTo>
                      <a:lnTo>
                        <a:pt x="2197" y="195"/>
                      </a:lnTo>
                      <a:lnTo>
                        <a:pt x="2195" y="198"/>
                      </a:lnTo>
                      <a:lnTo>
                        <a:pt x="2195" y="201"/>
                      </a:lnTo>
                      <a:lnTo>
                        <a:pt x="2190" y="197"/>
                      </a:lnTo>
                      <a:lnTo>
                        <a:pt x="2190" y="197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4"/>
                      </a:lnTo>
                      <a:lnTo>
                        <a:pt x="2190" y="193"/>
                      </a:lnTo>
                      <a:lnTo>
                        <a:pt x="2189" y="193"/>
                      </a:lnTo>
                      <a:lnTo>
                        <a:pt x="2189" y="191"/>
                      </a:lnTo>
                      <a:lnTo>
                        <a:pt x="2187" y="191"/>
                      </a:lnTo>
                      <a:lnTo>
                        <a:pt x="2187" y="190"/>
                      </a:lnTo>
                      <a:lnTo>
                        <a:pt x="2189" y="189"/>
                      </a:lnTo>
                      <a:lnTo>
                        <a:pt x="2190" y="189"/>
                      </a:lnTo>
                      <a:lnTo>
                        <a:pt x="2190" y="187"/>
                      </a:lnTo>
                      <a:lnTo>
                        <a:pt x="2191" y="186"/>
                      </a:lnTo>
                      <a:lnTo>
                        <a:pt x="2191" y="185"/>
                      </a:lnTo>
                      <a:lnTo>
                        <a:pt x="2193" y="184"/>
                      </a:lnTo>
                      <a:lnTo>
                        <a:pt x="2195" y="182"/>
                      </a:lnTo>
                      <a:lnTo>
                        <a:pt x="2195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7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8" y="184"/>
                      </a:lnTo>
                      <a:lnTo>
                        <a:pt x="2199" y="182"/>
                      </a:lnTo>
                      <a:lnTo>
                        <a:pt x="2199" y="182"/>
                      </a:lnTo>
                      <a:lnTo>
                        <a:pt x="2199" y="181"/>
                      </a:lnTo>
                      <a:lnTo>
                        <a:pt x="2204" y="180"/>
                      </a:lnTo>
                      <a:close/>
                      <a:moveTo>
                        <a:pt x="323" y="173"/>
                      </a:moveTo>
                      <a:lnTo>
                        <a:pt x="326" y="173"/>
                      </a:lnTo>
                      <a:lnTo>
                        <a:pt x="326" y="173"/>
                      </a:lnTo>
                      <a:lnTo>
                        <a:pt x="325" y="173"/>
                      </a:lnTo>
                      <a:lnTo>
                        <a:pt x="325" y="174"/>
                      </a:lnTo>
                      <a:lnTo>
                        <a:pt x="323" y="174"/>
                      </a:lnTo>
                      <a:lnTo>
                        <a:pt x="323" y="174"/>
                      </a:lnTo>
                      <a:lnTo>
                        <a:pt x="323" y="173"/>
                      </a:lnTo>
                      <a:close/>
                      <a:moveTo>
                        <a:pt x="2197" y="172"/>
                      </a:moveTo>
                      <a:lnTo>
                        <a:pt x="2197" y="173"/>
                      </a:lnTo>
                      <a:lnTo>
                        <a:pt x="2195" y="173"/>
                      </a:lnTo>
                      <a:lnTo>
                        <a:pt x="2195" y="174"/>
                      </a:lnTo>
                      <a:lnTo>
                        <a:pt x="2197" y="174"/>
                      </a:lnTo>
                      <a:lnTo>
                        <a:pt x="2197" y="176"/>
                      </a:lnTo>
                      <a:lnTo>
                        <a:pt x="2198" y="176"/>
                      </a:lnTo>
                      <a:lnTo>
                        <a:pt x="2198" y="174"/>
                      </a:lnTo>
                      <a:lnTo>
                        <a:pt x="2199" y="174"/>
                      </a:lnTo>
                      <a:lnTo>
                        <a:pt x="2198" y="172"/>
                      </a:lnTo>
                      <a:lnTo>
                        <a:pt x="2197" y="172"/>
                      </a:lnTo>
                      <a:close/>
                      <a:moveTo>
                        <a:pt x="2198" y="168"/>
                      </a:moveTo>
                      <a:lnTo>
                        <a:pt x="2199" y="168"/>
                      </a:lnTo>
                      <a:lnTo>
                        <a:pt x="2199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8" y="169"/>
                      </a:lnTo>
                      <a:lnTo>
                        <a:pt x="2197" y="169"/>
                      </a:lnTo>
                      <a:lnTo>
                        <a:pt x="2197" y="168"/>
                      </a:lnTo>
                      <a:lnTo>
                        <a:pt x="2198" y="168"/>
                      </a:lnTo>
                      <a:lnTo>
                        <a:pt x="2198" y="168"/>
                      </a:lnTo>
                      <a:close/>
                      <a:moveTo>
                        <a:pt x="1253" y="167"/>
                      </a:move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4" y="168"/>
                      </a:lnTo>
                      <a:lnTo>
                        <a:pt x="1253" y="168"/>
                      </a:lnTo>
                      <a:lnTo>
                        <a:pt x="1253" y="167"/>
                      </a:lnTo>
                      <a:close/>
                      <a:moveTo>
                        <a:pt x="1223" y="167"/>
                      </a:moveTo>
                      <a:lnTo>
                        <a:pt x="1224" y="167"/>
                      </a:lnTo>
                      <a:lnTo>
                        <a:pt x="1224" y="168"/>
                      </a:lnTo>
                      <a:lnTo>
                        <a:pt x="1225" y="168"/>
                      </a:lnTo>
                      <a:lnTo>
                        <a:pt x="1227" y="169"/>
                      </a:lnTo>
                      <a:lnTo>
                        <a:pt x="1234" y="169"/>
                      </a:lnTo>
                      <a:lnTo>
                        <a:pt x="1234" y="170"/>
                      </a:lnTo>
                      <a:lnTo>
                        <a:pt x="1242" y="169"/>
                      </a:lnTo>
                      <a:lnTo>
                        <a:pt x="1242" y="172"/>
                      </a:lnTo>
                      <a:lnTo>
                        <a:pt x="1245" y="172"/>
                      </a:lnTo>
                      <a:lnTo>
                        <a:pt x="1246" y="172"/>
                      </a:lnTo>
                      <a:lnTo>
                        <a:pt x="1246" y="173"/>
                      </a:lnTo>
                      <a:lnTo>
                        <a:pt x="1246" y="173"/>
                      </a:lnTo>
                      <a:lnTo>
                        <a:pt x="1245" y="173"/>
                      </a:lnTo>
                      <a:lnTo>
                        <a:pt x="1242" y="174"/>
                      </a:lnTo>
                      <a:lnTo>
                        <a:pt x="1241" y="174"/>
                      </a:lnTo>
                      <a:lnTo>
                        <a:pt x="1240" y="174"/>
                      </a:lnTo>
                      <a:lnTo>
                        <a:pt x="1240" y="174"/>
                      </a:lnTo>
                      <a:lnTo>
                        <a:pt x="1238" y="173"/>
                      </a:lnTo>
                      <a:lnTo>
                        <a:pt x="1238" y="173"/>
                      </a:lnTo>
                      <a:lnTo>
                        <a:pt x="1238" y="174"/>
                      </a:lnTo>
                      <a:lnTo>
                        <a:pt x="1237" y="174"/>
                      </a:lnTo>
                      <a:lnTo>
                        <a:pt x="1237" y="174"/>
                      </a:lnTo>
                      <a:lnTo>
                        <a:pt x="1233" y="174"/>
                      </a:lnTo>
                      <a:lnTo>
                        <a:pt x="1232" y="173"/>
                      </a:lnTo>
                      <a:lnTo>
                        <a:pt x="1228" y="172"/>
                      </a:lnTo>
                      <a:lnTo>
                        <a:pt x="1224" y="172"/>
                      </a:lnTo>
                      <a:lnTo>
                        <a:pt x="1220" y="170"/>
                      </a:lnTo>
                      <a:lnTo>
                        <a:pt x="1220" y="168"/>
                      </a:lnTo>
                      <a:lnTo>
                        <a:pt x="1221" y="168"/>
                      </a:lnTo>
                      <a:lnTo>
                        <a:pt x="1221" y="168"/>
                      </a:lnTo>
                      <a:lnTo>
                        <a:pt x="1223" y="168"/>
                      </a:lnTo>
                      <a:lnTo>
                        <a:pt x="1223" y="167"/>
                      </a:lnTo>
                      <a:close/>
                      <a:moveTo>
                        <a:pt x="1321" y="165"/>
                      </a:moveTo>
                      <a:lnTo>
                        <a:pt x="1321" y="165"/>
                      </a:lnTo>
                      <a:lnTo>
                        <a:pt x="1319" y="167"/>
                      </a:lnTo>
                      <a:lnTo>
                        <a:pt x="1317" y="168"/>
                      </a:lnTo>
                      <a:lnTo>
                        <a:pt x="1316" y="169"/>
                      </a:lnTo>
                      <a:lnTo>
                        <a:pt x="1316" y="170"/>
                      </a:lnTo>
                      <a:lnTo>
                        <a:pt x="1314" y="170"/>
                      </a:lnTo>
                      <a:lnTo>
                        <a:pt x="1314" y="170"/>
                      </a:lnTo>
                      <a:lnTo>
                        <a:pt x="1316" y="170"/>
                      </a:lnTo>
                      <a:lnTo>
                        <a:pt x="1316" y="172"/>
                      </a:lnTo>
                      <a:lnTo>
                        <a:pt x="1314" y="173"/>
                      </a:lnTo>
                      <a:lnTo>
                        <a:pt x="1314" y="173"/>
                      </a:lnTo>
                      <a:lnTo>
                        <a:pt x="1313" y="174"/>
                      </a:lnTo>
                      <a:lnTo>
                        <a:pt x="1313" y="174"/>
                      </a:lnTo>
                      <a:lnTo>
                        <a:pt x="1310" y="174"/>
                      </a:lnTo>
                      <a:lnTo>
                        <a:pt x="1310" y="176"/>
                      </a:lnTo>
                      <a:lnTo>
                        <a:pt x="1308" y="177"/>
                      </a:lnTo>
                      <a:lnTo>
                        <a:pt x="1304" y="177"/>
                      </a:lnTo>
                      <a:lnTo>
                        <a:pt x="1302" y="176"/>
                      </a:lnTo>
                      <a:lnTo>
                        <a:pt x="1301" y="176"/>
                      </a:lnTo>
                      <a:lnTo>
                        <a:pt x="1300" y="174"/>
                      </a:lnTo>
                      <a:lnTo>
                        <a:pt x="1299" y="173"/>
                      </a:lnTo>
                      <a:lnTo>
                        <a:pt x="1301" y="172"/>
                      </a:lnTo>
                      <a:lnTo>
                        <a:pt x="1302" y="170"/>
                      </a:lnTo>
                      <a:lnTo>
                        <a:pt x="1305" y="170"/>
                      </a:lnTo>
                      <a:lnTo>
                        <a:pt x="1306" y="170"/>
                      </a:lnTo>
                      <a:lnTo>
                        <a:pt x="1305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8" y="169"/>
                      </a:lnTo>
                      <a:lnTo>
                        <a:pt x="1309" y="169"/>
                      </a:lnTo>
                      <a:lnTo>
                        <a:pt x="1309" y="169"/>
                      </a:lnTo>
                      <a:lnTo>
                        <a:pt x="1313" y="169"/>
                      </a:lnTo>
                      <a:lnTo>
                        <a:pt x="1313" y="168"/>
                      </a:lnTo>
                      <a:lnTo>
                        <a:pt x="1316" y="168"/>
                      </a:lnTo>
                      <a:lnTo>
                        <a:pt x="1317" y="167"/>
                      </a:lnTo>
                      <a:lnTo>
                        <a:pt x="1321" y="165"/>
                      </a:lnTo>
                      <a:close/>
                      <a:moveTo>
                        <a:pt x="1209" y="155"/>
                      </a:move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5"/>
                      </a:lnTo>
                      <a:lnTo>
                        <a:pt x="1211" y="157"/>
                      </a:lnTo>
                      <a:lnTo>
                        <a:pt x="1209" y="157"/>
                      </a:lnTo>
                      <a:lnTo>
                        <a:pt x="1209" y="155"/>
                      </a:lnTo>
                      <a:close/>
                      <a:moveTo>
                        <a:pt x="1245" y="152"/>
                      </a:moveTo>
                      <a:lnTo>
                        <a:pt x="1246" y="152"/>
                      </a:lnTo>
                      <a:lnTo>
                        <a:pt x="1246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lnTo>
                        <a:pt x="1245" y="152"/>
                      </a:lnTo>
                      <a:close/>
                      <a:moveTo>
                        <a:pt x="1257" y="152"/>
                      </a:moveTo>
                      <a:lnTo>
                        <a:pt x="1257" y="152"/>
                      </a:lnTo>
                      <a:lnTo>
                        <a:pt x="1257" y="152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5" y="153"/>
                      </a:lnTo>
                      <a:lnTo>
                        <a:pt x="1254" y="152"/>
                      </a:lnTo>
                      <a:lnTo>
                        <a:pt x="1255" y="152"/>
                      </a:lnTo>
                      <a:lnTo>
                        <a:pt x="1257" y="152"/>
                      </a:lnTo>
                      <a:close/>
                      <a:moveTo>
                        <a:pt x="1247" y="151"/>
                      </a:moveTo>
                      <a:lnTo>
                        <a:pt x="1249" y="151"/>
                      </a:lnTo>
                      <a:lnTo>
                        <a:pt x="1249" y="152"/>
                      </a:lnTo>
                      <a:lnTo>
                        <a:pt x="1247" y="152"/>
                      </a:lnTo>
                      <a:lnTo>
                        <a:pt x="1247" y="151"/>
                      </a:lnTo>
                      <a:close/>
                      <a:moveTo>
                        <a:pt x="2135" y="151"/>
                      </a:moveTo>
                      <a:lnTo>
                        <a:pt x="2135" y="151"/>
                      </a:lnTo>
                      <a:lnTo>
                        <a:pt x="2135" y="151"/>
                      </a:lnTo>
                      <a:lnTo>
                        <a:pt x="2136" y="151"/>
                      </a:lnTo>
                      <a:lnTo>
                        <a:pt x="2136" y="153"/>
                      </a:lnTo>
                      <a:lnTo>
                        <a:pt x="2135" y="153"/>
                      </a:lnTo>
                      <a:lnTo>
                        <a:pt x="2135" y="151"/>
                      </a:lnTo>
                      <a:close/>
                      <a:moveTo>
                        <a:pt x="1245" y="142"/>
                      </a:moveTo>
                      <a:lnTo>
                        <a:pt x="1247" y="142"/>
                      </a:lnTo>
                      <a:lnTo>
                        <a:pt x="1247" y="143"/>
                      </a:lnTo>
                      <a:lnTo>
                        <a:pt x="1245" y="143"/>
                      </a:lnTo>
                      <a:lnTo>
                        <a:pt x="1245" y="142"/>
                      </a:lnTo>
                      <a:close/>
                      <a:moveTo>
                        <a:pt x="334" y="136"/>
                      </a:moveTo>
                      <a:lnTo>
                        <a:pt x="335" y="136"/>
                      </a:lnTo>
                      <a:lnTo>
                        <a:pt x="335" y="138"/>
                      </a:lnTo>
                      <a:lnTo>
                        <a:pt x="335" y="139"/>
                      </a:lnTo>
                      <a:lnTo>
                        <a:pt x="334" y="140"/>
                      </a:lnTo>
                      <a:lnTo>
                        <a:pt x="334" y="140"/>
                      </a:lnTo>
                      <a:lnTo>
                        <a:pt x="334" y="139"/>
                      </a:lnTo>
                      <a:lnTo>
                        <a:pt x="334" y="136"/>
                      </a:lnTo>
                      <a:close/>
                      <a:moveTo>
                        <a:pt x="1123" y="136"/>
                      </a:moveTo>
                      <a:lnTo>
                        <a:pt x="1124" y="138"/>
                      </a:lnTo>
                      <a:lnTo>
                        <a:pt x="1128" y="136"/>
                      </a:lnTo>
                      <a:lnTo>
                        <a:pt x="1128" y="138"/>
                      </a:lnTo>
                      <a:lnTo>
                        <a:pt x="1130" y="138"/>
                      </a:lnTo>
                      <a:lnTo>
                        <a:pt x="1130" y="139"/>
                      </a:lnTo>
                      <a:lnTo>
                        <a:pt x="1141" y="138"/>
                      </a:lnTo>
                      <a:lnTo>
                        <a:pt x="1143" y="136"/>
                      </a:lnTo>
                      <a:lnTo>
                        <a:pt x="1145" y="136"/>
                      </a:lnTo>
                      <a:lnTo>
                        <a:pt x="1145" y="138"/>
                      </a:lnTo>
                      <a:lnTo>
                        <a:pt x="1145" y="139"/>
                      </a:lnTo>
                      <a:lnTo>
                        <a:pt x="1144" y="139"/>
                      </a:lnTo>
                      <a:lnTo>
                        <a:pt x="1144" y="139"/>
                      </a:lnTo>
                      <a:lnTo>
                        <a:pt x="1144" y="142"/>
                      </a:lnTo>
                      <a:lnTo>
                        <a:pt x="1145" y="143"/>
                      </a:lnTo>
                      <a:lnTo>
                        <a:pt x="1145" y="144"/>
                      </a:lnTo>
                      <a:lnTo>
                        <a:pt x="1144" y="144"/>
                      </a:lnTo>
                      <a:lnTo>
                        <a:pt x="1144" y="147"/>
                      </a:lnTo>
                      <a:lnTo>
                        <a:pt x="1143" y="148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0"/>
                      </a:lnTo>
                      <a:lnTo>
                        <a:pt x="1143" y="152"/>
                      </a:lnTo>
                      <a:lnTo>
                        <a:pt x="1140" y="152"/>
                      </a:lnTo>
                      <a:lnTo>
                        <a:pt x="1139" y="151"/>
                      </a:lnTo>
                      <a:lnTo>
                        <a:pt x="1137" y="151"/>
                      </a:lnTo>
                      <a:lnTo>
                        <a:pt x="1136" y="148"/>
                      </a:lnTo>
                      <a:lnTo>
                        <a:pt x="1134" y="148"/>
                      </a:lnTo>
                      <a:lnTo>
                        <a:pt x="1134" y="147"/>
                      </a:lnTo>
                      <a:lnTo>
                        <a:pt x="1130" y="147"/>
                      </a:lnTo>
                      <a:lnTo>
                        <a:pt x="1130" y="146"/>
                      </a:lnTo>
                      <a:lnTo>
                        <a:pt x="1128" y="144"/>
                      </a:lnTo>
                      <a:lnTo>
                        <a:pt x="1126" y="143"/>
                      </a:lnTo>
                      <a:lnTo>
                        <a:pt x="1124" y="143"/>
                      </a:lnTo>
                      <a:lnTo>
                        <a:pt x="1124" y="143"/>
                      </a:lnTo>
                      <a:lnTo>
                        <a:pt x="1123" y="142"/>
                      </a:lnTo>
                      <a:lnTo>
                        <a:pt x="1123" y="142"/>
                      </a:lnTo>
                      <a:lnTo>
                        <a:pt x="1120" y="142"/>
                      </a:lnTo>
                      <a:lnTo>
                        <a:pt x="1120" y="139"/>
                      </a:lnTo>
                      <a:lnTo>
                        <a:pt x="1120" y="136"/>
                      </a:lnTo>
                      <a:lnTo>
                        <a:pt x="1123" y="136"/>
                      </a:lnTo>
                      <a:close/>
                      <a:moveTo>
                        <a:pt x="1192" y="135"/>
                      </a:moveTo>
                      <a:lnTo>
                        <a:pt x="1194" y="135"/>
                      </a:lnTo>
                      <a:lnTo>
                        <a:pt x="1195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6" y="136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5" y="138"/>
                      </a:lnTo>
                      <a:lnTo>
                        <a:pt x="1194" y="138"/>
                      </a:lnTo>
                      <a:lnTo>
                        <a:pt x="1194" y="136"/>
                      </a:lnTo>
                      <a:lnTo>
                        <a:pt x="1194" y="136"/>
                      </a:lnTo>
                      <a:lnTo>
                        <a:pt x="1192" y="136"/>
                      </a:lnTo>
                      <a:lnTo>
                        <a:pt x="1192" y="135"/>
                      </a:lnTo>
                      <a:close/>
                      <a:moveTo>
                        <a:pt x="1242" y="132"/>
                      </a:moveTo>
                      <a:lnTo>
                        <a:pt x="1244" y="132"/>
                      </a:lnTo>
                      <a:lnTo>
                        <a:pt x="1244" y="134"/>
                      </a:lnTo>
                      <a:lnTo>
                        <a:pt x="1244" y="135"/>
                      </a:lnTo>
                      <a:lnTo>
                        <a:pt x="1244" y="135"/>
                      </a:lnTo>
                      <a:lnTo>
                        <a:pt x="1245" y="135"/>
                      </a:lnTo>
                      <a:lnTo>
                        <a:pt x="1242" y="135"/>
                      </a:lnTo>
                      <a:lnTo>
                        <a:pt x="1242" y="132"/>
                      </a:lnTo>
                      <a:close/>
                      <a:moveTo>
                        <a:pt x="1247" y="123"/>
                      </a:moveTo>
                      <a:lnTo>
                        <a:pt x="1247" y="125"/>
                      </a:lnTo>
                      <a:lnTo>
                        <a:pt x="1247" y="126"/>
                      </a:lnTo>
                      <a:lnTo>
                        <a:pt x="1249" y="126"/>
                      </a:lnTo>
                      <a:lnTo>
                        <a:pt x="1247" y="127"/>
                      </a:lnTo>
                      <a:lnTo>
                        <a:pt x="1246" y="127"/>
                      </a:lnTo>
                      <a:lnTo>
                        <a:pt x="1246" y="126"/>
                      </a:lnTo>
                      <a:lnTo>
                        <a:pt x="1245" y="126"/>
                      </a:lnTo>
                      <a:lnTo>
                        <a:pt x="1245" y="125"/>
                      </a:lnTo>
                      <a:lnTo>
                        <a:pt x="1245" y="125"/>
                      </a:lnTo>
                      <a:lnTo>
                        <a:pt x="1244" y="125"/>
                      </a:lnTo>
                      <a:lnTo>
                        <a:pt x="1244" y="123"/>
                      </a:lnTo>
                      <a:lnTo>
                        <a:pt x="1247" y="123"/>
                      </a:lnTo>
                      <a:close/>
                      <a:moveTo>
                        <a:pt x="1024" y="119"/>
                      </a:moveTo>
                      <a:lnTo>
                        <a:pt x="1024" y="119"/>
                      </a:lnTo>
                      <a:lnTo>
                        <a:pt x="1024" y="121"/>
                      </a:lnTo>
                      <a:lnTo>
                        <a:pt x="1024" y="122"/>
                      </a:lnTo>
                      <a:lnTo>
                        <a:pt x="1022" y="122"/>
                      </a:lnTo>
                      <a:lnTo>
                        <a:pt x="1022" y="123"/>
                      </a:lnTo>
                      <a:lnTo>
                        <a:pt x="1021" y="123"/>
                      </a:lnTo>
                      <a:lnTo>
                        <a:pt x="1021" y="123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1" y="122"/>
                      </a:lnTo>
                      <a:lnTo>
                        <a:pt x="1022" y="121"/>
                      </a:lnTo>
                      <a:lnTo>
                        <a:pt x="1024" y="119"/>
                      </a:lnTo>
                      <a:close/>
                      <a:moveTo>
                        <a:pt x="1483" y="118"/>
                      </a:moveTo>
                      <a:lnTo>
                        <a:pt x="1483" y="118"/>
                      </a:lnTo>
                      <a:lnTo>
                        <a:pt x="1483" y="119"/>
                      </a:lnTo>
                      <a:lnTo>
                        <a:pt x="1484" y="119"/>
                      </a:lnTo>
                      <a:lnTo>
                        <a:pt x="1484" y="119"/>
                      </a:lnTo>
                      <a:lnTo>
                        <a:pt x="1484" y="121"/>
                      </a:lnTo>
                      <a:lnTo>
                        <a:pt x="1483" y="121"/>
                      </a:lnTo>
                      <a:lnTo>
                        <a:pt x="1483" y="121"/>
                      </a:lnTo>
                      <a:lnTo>
                        <a:pt x="1482" y="122"/>
                      </a:lnTo>
                      <a:lnTo>
                        <a:pt x="1482" y="119"/>
                      </a:lnTo>
                      <a:lnTo>
                        <a:pt x="1483" y="118"/>
                      </a:lnTo>
                      <a:close/>
                      <a:moveTo>
                        <a:pt x="1189" y="118"/>
                      </a:moveTo>
                      <a:lnTo>
                        <a:pt x="1189" y="118"/>
                      </a:lnTo>
                      <a:lnTo>
                        <a:pt x="1189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90" y="119"/>
                      </a:lnTo>
                      <a:lnTo>
                        <a:pt x="1189" y="119"/>
                      </a:lnTo>
                      <a:lnTo>
                        <a:pt x="1189" y="119"/>
                      </a:lnTo>
                      <a:lnTo>
                        <a:pt x="1189" y="118"/>
                      </a:lnTo>
                      <a:close/>
                      <a:moveTo>
                        <a:pt x="1041" y="113"/>
                      </a:moveTo>
                      <a:lnTo>
                        <a:pt x="1041" y="113"/>
                      </a:lnTo>
                      <a:lnTo>
                        <a:pt x="1042" y="113"/>
                      </a:lnTo>
                      <a:lnTo>
                        <a:pt x="1042" y="115"/>
                      </a:lnTo>
                      <a:lnTo>
                        <a:pt x="1042" y="115"/>
                      </a:lnTo>
                      <a:lnTo>
                        <a:pt x="1043" y="115"/>
                      </a:lnTo>
                      <a:lnTo>
                        <a:pt x="1043" y="117"/>
                      </a:lnTo>
                      <a:lnTo>
                        <a:pt x="1045" y="118"/>
                      </a:lnTo>
                      <a:lnTo>
                        <a:pt x="1042" y="118"/>
                      </a:lnTo>
                      <a:lnTo>
                        <a:pt x="1041" y="119"/>
                      </a:lnTo>
                      <a:lnTo>
                        <a:pt x="1039" y="122"/>
                      </a:lnTo>
                      <a:lnTo>
                        <a:pt x="1038" y="122"/>
                      </a:lnTo>
                      <a:lnTo>
                        <a:pt x="1037" y="118"/>
                      </a:lnTo>
                      <a:lnTo>
                        <a:pt x="1038" y="117"/>
                      </a:lnTo>
                      <a:lnTo>
                        <a:pt x="1038" y="115"/>
                      </a:lnTo>
                      <a:lnTo>
                        <a:pt x="1038" y="114"/>
                      </a:lnTo>
                      <a:lnTo>
                        <a:pt x="1037" y="114"/>
                      </a:lnTo>
                      <a:lnTo>
                        <a:pt x="1038" y="114"/>
                      </a:lnTo>
                      <a:lnTo>
                        <a:pt x="1038" y="113"/>
                      </a:lnTo>
                      <a:lnTo>
                        <a:pt x="1039" y="113"/>
                      </a:lnTo>
                      <a:lnTo>
                        <a:pt x="1041" y="113"/>
                      </a:lnTo>
                      <a:close/>
                      <a:moveTo>
                        <a:pt x="1055" y="113"/>
                      </a:moveTo>
                      <a:lnTo>
                        <a:pt x="1056" y="113"/>
                      </a:lnTo>
                      <a:lnTo>
                        <a:pt x="1058" y="115"/>
                      </a:lnTo>
                      <a:lnTo>
                        <a:pt x="1055" y="115"/>
                      </a:lnTo>
                      <a:lnTo>
                        <a:pt x="1055" y="115"/>
                      </a:lnTo>
                      <a:lnTo>
                        <a:pt x="1054" y="114"/>
                      </a:lnTo>
                      <a:lnTo>
                        <a:pt x="1052" y="114"/>
                      </a:lnTo>
                      <a:lnTo>
                        <a:pt x="1054" y="113"/>
                      </a:lnTo>
                      <a:lnTo>
                        <a:pt x="1055" y="113"/>
                      </a:lnTo>
                      <a:close/>
                      <a:moveTo>
                        <a:pt x="1093" y="100"/>
                      </a:moveTo>
                      <a:lnTo>
                        <a:pt x="1093" y="100"/>
                      </a:lnTo>
                      <a:lnTo>
                        <a:pt x="1093" y="100"/>
                      </a:lnTo>
                      <a:lnTo>
                        <a:pt x="1094" y="101"/>
                      </a:lnTo>
                      <a:lnTo>
                        <a:pt x="1096" y="101"/>
                      </a:lnTo>
                      <a:lnTo>
                        <a:pt x="1096" y="102"/>
                      </a:lnTo>
                      <a:lnTo>
                        <a:pt x="1096" y="104"/>
                      </a:lnTo>
                      <a:lnTo>
                        <a:pt x="1097" y="105"/>
                      </a:lnTo>
                      <a:lnTo>
                        <a:pt x="1098" y="106"/>
                      </a:lnTo>
                      <a:lnTo>
                        <a:pt x="1098" y="108"/>
                      </a:lnTo>
                      <a:lnTo>
                        <a:pt x="1098" y="110"/>
                      </a:lnTo>
                      <a:lnTo>
                        <a:pt x="1097" y="112"/>
                      </a:lnTo>
                      <a:lnTo>
                        <a:pt x="1097" y="114"/>
                      </a:lnTo>
                      <a:lnTo>
                        <a:pt x="1097" y="117"/>
                      </a:lnTo>
                      <a:lnTo>
                        <a:pt x="1097" y="119"/>
                      </a:lnTo>
                      <a:lnTo>
                        <a:pt x="1096" y="122"/>
                      </a:lnTo>
                      <a:lnTo>
                        <a:pt x="1096" y="123"/>
                      </a:lnTo>
                      <a:lnTo>
                        <a:pt x="1096" y="125"/>
                      </a:lnTo>
                      <a:lnTo>
                        <a:pt x="1093" y="125"/>
                      </a:lnTo>
                      <a:lnTo>
                        <a:pt x="1093" y="126"/>
                      </a:lnTo>
                      <a:lnTo>
                        <a:pt x="1092" y="126"/>
                      </a:lnTo>
                      <a:lnTo>
                        <a:pt x="1090" y="126"/>
                      </a:lnTo>
                      <a:lnTo>
                        <a:pt x="1090" y="126"/>
                      </a:lnTo>
                      <a:lnTo>
                        <a:pt x="1088" y="126"/>
                      </a:lnTo>
                      <a:lnTo>
                        <a:pt x="1088" y="123"/>
                      </a:lnTo>
                      <a:lnTo>
                        <a:pt x="1086" y="123"/>
                      </a:lnTo>
                      <a:lnTo>
                        <a:pt x="1086" y="122"/>
                      </a:lnTo>
                      <a:lnTo>
                        <a:pt x="1086" y="122"/>
                      </a:lnTo>
                      <a:lnTo>
                        <a:pt x="1085" y="110"/>
                      </a:lnTo>
                      <a:lnTo>
                        <a:pt x="1085" y="110"/>
                      </a:lnTo>
                      <a:lnTo>
                        <a:pt x="1085" y="109"/>
                      </a:lnTo>
                      <a:lnTo>
                        <a:pt x="1084" y="108"/>
                      </a:lnTo>
                      <a:lnTo>
                        <a:pt x="1084" y="108"/>
                      </a:lnTo>
                      <a:lnTo>
                        <a:pt x="1084" y="106"/>
                      </a:lnTo>
                      <a:lnTo>
                        <a:pt x="1084" y="106"/>
                      </a:lnTo>
                      <a:lnTo>
                        <a:pt x="1084" y="105"/>
                      </a:lnTo>
                      <a:lnTo>
                        <a:pt x="1085" y="105"/>
                      </a:lnTo>
                      <a:lnTo>
                        <a:pt x="1086" y="102"/>
                      </a:lnTo>
                      <a:lnTo>
                        <a:pt x="1088" y="102"/>
                      </a:lnTo>
                      <a:lnTo>
                        <a:pt x="1089" y="101"/>
                      </a:lnTo>
                      <a:lnTo>
                        <a:pt x="1090" y="101"/>
                      </a:lnTo>
                      <a:lnTo>
                        <a:pt x="1090" y="101"/>
                      </a:lnTo>
                      <a:lnTo>
                        <a:pt x="1092" y="100"/>
                      </a:lnTo>
                      <a:lnTo>
                        <a:pt x="1093" y="100"/>
                      </a:lnTo>
                      <a:close/>
                      <a:moveTo>
                        <a:pt x="2262" y="98"/>
                      </a:moveTo>
                      <a:lnTo>
                        <a:pt x="2262" y="100"/>
                      </a:lnTo>
                      <a:lnTo>
                        <a:pt x="2262" y="100"/>
                      </a:lnTo>
                      <a:lnTo>
                        <a:pt x="2262" y="101"/>
                      </a:lnTo>
                      <a:lnTo>
                        <a:pt x="2262" y="102"/>
                      </a:lnTo>
                      <a:lnTo>
                        <a:pt x="2263" y="102"/>
                      </a:lnTo>
                      <a:lnTo>
                        <a:pt x="2263" y="102"/>
                      </a:lnTo>
                      <a:lnTo>
                        <a:pt x="2267" y="104"/>
                      </a:lnTo>
                      <a:lnTo>
                        <a:pt x="2267" y="104"/>
                      </a:lnTo>
                      <a:lnTo>
                        <a:pt x="2269" y="105"/>
                      </a:lnTo>
                      <a:lnTo>
                        <a:pt x="2269" y="106"/>
                      </a:lnTo>
                      <a:lnTo>
                        <a:pt x="2270" y="109"/>
                      </a:lnTo>
                      <a:lnTo>
                        <a:pt x="2270" y="109"/>
                      </a:lnTo>
                      <a:lnTo>
                        <a:pt x="2270" y="110"/>
                      </a:lnTo>
                      <a:lnTo>
                        <a:pt x="2271" y="110"/>
                      </a:lnTo>
                      <a:lnTo>
                        <a:pt x="2271" y="112"/>
                      </a:lnTo>
                      <a:lnTo>
                        <a:pt x="2272" y="112"/>
                      </a:lnTo>
                      <a:lnTo>
                        <a:pt x="2272" y="122"/>
                      </a:lnTo>
                      <a:lnTo>
                        <a:pt x="2272" y="122"/>
                      </a:lnTo>
                      <a:lnTo>
                        <a:pt x="2272" y="123"/>
                      </a:lnTo>
                      <a:lnTo>
                        <a:pt x="2271" y="125"/>
                      </a:lnTo>
                      <a:lnTo>
                        <a:pt x="2271" y="125"/>
                      </a:lnTo>
                      <a:lnTo>
                        <a:pt x="2271" y="126"/>
                      </a:lnTo>
                      <a:lnTo>
                        <a:pt x="2270" y="129"/>
                      </a:lnTo>
                      <a:lnTo>
                        <a:pt x="2269" y="129"/>
                      </a:lnTo>
                      <a:lnTo>
                        <a:pt x="2269" y="130"/>
                      </a:lnTo>
                      <a:lnTo>
                        <a:pt x="2269" y="131"/>
                      </a:lnTo>
                      <a:lnTo>
                        <a:pt x="2269" y="132"/>
                      </a:lnTo>
                      <a:lnTo>
                        <a:pt x="2265" y="132"/>
                      </a:lnTo>
                      <a:lnTo>
                        <a:pt x="2263" y="138"/>
                      </a:lnTo>
                      <a:lnTo>
                        <a:pt x="2263" y="143"/>
                      </a:lnTo>
                      <a:lnTo>
                        <a:pt x="2263" y="146"/>
                      </a:lnTo>
                      <a:lnTo>
                        <a:pt x="2265" y="146"/>
                      </a:lnTo>
                      <a:lnTo>
                        <a:pt x="2263" y="146"/>
                      </a:lnTo>
                      <a:lnTo>
                        <a:pt x="2263" y="150"/>
                      </a:lnTo>
                      <a:lnTo>
                        <a:pt x="2263" y="150"/>
                      </a:lnTo>
                      <a:lnTo>
                        <a:pt x="2263" y="151"/>
                      </a:lnTo>
                      <a:lnTo>
                        <a:pt x="2262" y="151"/>
                      </a:lnTo>
                      <a:lnTo>
                        <a:pt x="2262" y="153"/>
                      </a:lnTo>
                      <a:lnTo>
                        <a:pt x="2262" y="153"/>
                      </a:lnTo>
                      <a:lnTo>
                        <a:pt x="2262" y="155"/>
                      </a:lnTo>
                      <a:lnTo>
                        <a:pt x="2261" y="155"/>
                      </a:lnTo>
                      <a:lnTo>
                        <a:pt x="2261" y="155"/>
                      </a:lnTo>
                      <a:lnTo>
                        <a:pt x="2262" y="155"/>
                      </a:lnTo>
                      <a:lnTo>
                        <a:pt x="2262" y="157"/>
                      </a:lnTo>
                      <a:lnTo>
                        <a:pt x="2262" y="157"/>
                      </a:lnTo>
                      <a:lnTo>
                        <a:pt x="2262" y="161"/>
                      </a:lnTo>
                      <a:lnTo>
                        <a:pt x="2259" y="163"/>
                      </a:lnTo>
                      <a:lnTo>
                        <a:pt x="2259" y="163"/>
                      </a:lnTo>
                      <a:lnTo>
                        <a:pt x="2261" y="164"/>
                      </a:lnTo>
                      <a:lnTo>
                        <a:pt x="2262" y="164"/>
                      </a:lnTo>
                      <a:lnTo>
                        <a:pt x="2265" y="165"/>
                      </a:lnTo>
                      <a:lnTo>
                        <a:pt x="2265" y="167"/>
                      </a:lnTo>
                      <a:lnTo>
                        <a:pt x="2262" y="168"/>
                      </a:lnTo>
                      <a:lnTo>
                        <a:pt x="2261" y="170"/>
                      </a:lnTo>
                      <a:lnTo>
                        <a:pt x="2261" y="172"/>
                      </a:lnTo>
                      <a:lnTo>
                        <a:pt x="2259" y="174"/>
                      </a:lnTo>
                      <a:lnTo>
                        <a:pt x="2257" y="176"/>
                      </a:lnTo>
                      <a:lnTo>
                        <a:pt x="2257" y="173"/>
                      </a:lnTo>
                      <a:lnTo>
                        <a:pt x="2255" y="170"/>
                      </a:lnTo>
                      <a:lnTo>
                        <a:pt x="2257" y="169"/>
                      </a:lnTo>
                      <a:lnTo>
                        <a:pt x="2257" y="169"/>
                      </a:lnTo>
                      <a:lnTo>
                        <a:pt x="2258" y="168"/>
                      </a:lnTo>
                      <a:lnTo>
                        <a:pt x="2258" y="167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8" y="165"/>
                      </a:lnTo>
                      <a:lnTo>
                        <a:pt x="2257" y="165"/>
                      </a:lnTo>
                      <a:lnTo>
                        <a:pt x="2255" y="165"/>
                      </a:lnTo>
                      <a:lnTo>
                        <a:pt x="2254" y="169"/>
                      </a:lnTo>
                      <a:lnTo>
                        <a:pt x="2254" y="169"/>
                      </a:lnTo>
                      <a:lnTo>
                        <a:pt x="2254" y="172"/>
                      </a:lnTo>
                      <a:lnTo>
                        <a:pt x="2254" y="172"/>
                      </a:lnTo>
                      <a:lnTo>
                        <a:pt x="2254" y="174"/>
                      </a:lnTo>
                      <a:lnTo>
                        <a:pt x="2253" y="174"/>
                      </a:lnTo>
                      <a:lnTo>
                        <a:pt x="2253" y="173"/>
                      </a:lnTo>
                      <a:lnTo>
                        <a:pt x="2252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3"/>
                      </a:lnTo>
                      <a:lnTo>
                        <a:pt x="2250" y="176"/>
                      </a:lnTo>
                      <a:lnTo>
                        <a:pt x="2249" y="178"/>
                      </a:lnTo>
                      <a:lnTo>
                        <a:pt x="2249" y="181"/>
                      </a:lnTo>
                      <a:lnTo>
                        <a:pt x="2248" y="181"/>
                      </a:lnTo>
                      <a:lnTo>
                        <a:pt x="2248" y="181"/>
                      </a:lnTo>
                      <a:lnTo>
                        <a:pt x="2248" y="180"/>
                      </a:lnTo>
                      <a:lnTo>
                        <a:pt x="2246" y="180"/>
                      </a:lnTo>
                      <a:lnTo>
                        <a:pt x="2246" y="176"/>
                      </a:lnTo>
                      <a:lnTo>
                        <a:pt x="2245" y="176"/>
                      </a:lnTo>
                      <a:lnTo>
                        <a:pt x="2244" y="177"/>
                      </a:lnTo>
                      <a:lnTo>
                        <a:pt x="2244" y="177"/>
                      </a:lnTo>
                      <a:lnTo>
                        <a:pt x="2241" y="177"/>
                      </a:lnTo>
                      <a:lnTo>
                        <a:pt x="2241" y="180"/>
                      </a:lnTo>
                      <a:lnTo>
                        <a:pt x="2238" y="180"/>
                      </a:lnTo>
                      <a:lnTo>
                        <a:pt x="2237" y="180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6" y="178"/>
                      </a:lnTo>
                      <a:lnTo>
                        <a:pt x="2235" y="180"/>
                      </a:lnTo>
                      <a:lnTo>
                        <a:pt x="2235" y="180"/>
                      </a:lnTo>
                      <a:lnTo>
                        <a:pt x="2233" y="181"/>
                      </a:lnTo>
                      <a:lnTo>
                        <a:pt x="2231" y="181"/>
                      </a:lnTo>
                      <a:lnTo>
                        <a:pt x="2231" y="180"/>
                      </a:lnTo>
                      <a:lnTo>
                        <a:pt x="2232" y="180"/>
                      </a:lnTo>
                      <a:lnTo>
                        <a:pt x="2232" y="178"/>
                      </a:lnTo>
                      <a:lnTo>
                        <a:pt x="2232" y="177"/>
                      </a:lnTo>
                      <a:lnTo>
                        <a:pt x="2228" y="177"/>
                      </a:lnTo>
                      <a:lnTo>
                        <a:pt x="2228" y="177"/>
                      </a:lnTo>
                      <a:lnTo>
                        <a:pt x="2225" y="177"/>
                      </a:lnTo>
                      <a:lnTo>
                        <a:pt x="2225" y="180"/>
                      </a:lnTo>
                      <a:lnTo>
                        <a:pt x="2227" y="180"/>
                      </a:lnTo>
                      <a:lnTo>
                        <a:pt x="2227" y="182"/>
                      </a:lnTo>
                      <a:lnTo>
                        <a:pt x="2225" y="182"/>
                      </a:lnTo>
                      <a:lnTo>
                        <a:pt x="2224" y="185"/>
                      </a:lnTo>
                      <a:lnTo>
                        <a:pt x="2223" y="185"/>
                      </a:lnTo>
                      <a:lnTo>
                        <a:pt x="2221" y="187"/>
                      </a:lnTo>
                      <a:lnTo>
                        <a:pt x="2220" y="187"/>
                      </a:lnTo>
                      <a:lnTo>
                        <a:pt x="2219" y="189"/>
                      </a:lnTo>
                      <a:lnTo>
                        <a:pt x="2217" y="190"/>
                      </a:lnTo>
                      <a:lnTo>
                        <a:pt x="2216" y="190"/>
                      </a:lnTo>
                      <a:lnTo>
                        <a:pt x="2214" y="190"/>
                      </a:lnTo>
                      <a:lnTo>
                        <a:pt x="2214" y="190"/>
                      </a:lnTo>
                      <a:lnTo>
                        <a:pt x="2212" y="189"/>
                      </a:lnTo>
                      <a:lnTo>
                        <a:pt x="2212" y="187"/>
                      </a:lnTo>
                      <a:lnTo>
                        <a:pt x="2211" y="186"/>
                      </a:lnTo>
                      <a:lnTo>
                        <a:pt x="2211" y="185"/>
                      </a:lnTo>
                      <a:lnTo>
                        <a:pt x="2211" y="185"/>
                      </a:lnTo>
                      <a:lnTo>
                        <a:pt x="2211" y="184"/>
                      </a:lnTo>
                      <a:lnTo>
                        <a:pt x="2211" y="182"/>
                      </a:lnTo>
                      <a:lnTo>
                        <a:pt x="2211" y="181"/>
                      </a:lnTo>
                      <a:lnTo>
                        <a:pt x="2211" y="181"/>
                      </a:lnTo>
                      <a:lnTo>
                        <a:pt x="2212" y="181"/>
                      </a:lnTo>
                      <a:lnTo>
                        <a:pt x="2212" y="180"/>
                      </a:lnTo>
                      <a:lnTo>
                        <a:pt x="2214" y="180"/>
                      </a:lnTo>
                      <a:lnTo>
                        <a:pt x="2214" y="178"/>
                      </a:lnTo>
                      <a:lnTo>
                        <a:pt x="2210" y="178"/>
                      </a:lnTo>
                      <a:lnTo>
                        <a:pt x="2210" y="177"/>
                      </a:lnTo>
                      <a:lnTo>
                        <a:pt x="2207" y="177"/>
                      </a:lnTo>
                      <a:lnTo>
                        <a:pt x="2207" y="177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3" y="178"/>
                      </a:lnTo>
                      <a:lnTo>
                        <a:pt x="2202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200" y="178"/>
                      </a:lnTo>
                      <a:lnTo>
                        <a:pt x="2199" y="178"/>
                      </a:lnTo>
                      <a:lnTo>
                        <a:pt x="2198" y="180"/>
                      </a:lnTo>
                      <a:lnTo>
                        <a:pt x="2195" y="180"/>
                      </a:lnTo>
                      <a:lnTo>
                        <a:pt x="2195" y="181"/>
                      </a:lnTo>
                      <a:lnTo>
                        <a:pt x="2194" y="181"/>
                      </a:lnTo>
                      <a:lnTo>
                        <a:pt x="2194" y="181"/>
                      </a:lnTo>
                      <a:lnTo>
                        <a:pt x="2193" y="181"/>
                      </a:lnTo>
                      <a:lnTo>
                        <a:pt x="2191" y="181"/>
                      </a:lnTo>
                      <a:lnTo>
                        <a:pt x="2190" y="181"/>
                      </a:lnTo>
                      <a:lnTo>
                        <a:pt x="2189" y="181"/>
                      </a:lnTo>
                      <a:lnTo>
                        <a:pt x="2187" y="184"/>
                      </a:lnTo>
                      <a:lnTo>
                        <a:pt x="2186" y="184"/>
                      </a:lnTo>
                      <a:lnTo>
                        <a:pt x="2186" y="184"/>
                      </a:lnTo>
                      <a:lnTo>
                        <a:pt x="2185" y="184"/>
                      </a:lnTo>
                      <a:lnTo>
                        <a:pt x="2176" y="184"/>
                      </a:lnTo>
                      <a:lnTo>
                        <a:pt x="2174" y="181"/>
                      </a:lnTo>
                      <a:lnTo>
                        <a:pt x="2176" y="181"/>
                      </a:lnTo>
                      <a:lnTo>
                        <a:pt x="2176" y="180"/>
                      </a:lnTo>
                      <a:lnTo>
                        <a:pt x="2176" y="180"/>
                      </a:lnTo>
                      <a:lnTo>
                        <a:pt x="2177" y="178"/>
                      </a:lnTo>
                      <a:lnTo>
                        <a:pt x="2177" y="178"/>
                      </a:lnTo>
                      <a:lnTo>
                        <a:pt x="2178" y="181"/>
                      </a:lnTo>
                      <a:lnTo>
                        <a:pt x="2186" y="178"/>
                      </a:lnTo>
                      <a:lnTo>
                        <a:pt x="2187" y="177"/>
                      </a:lnTo>
                      <a:lnTo>
                        <a:pt x="2187" y="174"/>
                      </a:lnTo>
                      <a:lnTo>
                        <a:pt x="2189" y="173"/>
                      </a:lnTo>
                      <a:lnTo>
                        <a:pt x="2190" y="173"/>
                      </a:lnTo>
                      <a:lnTo>
                        <a:pt x="2191" y="172"/>
                      </a:lnTo>
                      <a:lnTo>
                        <a:pt x="2193" y="172"/>
                      </a:lnTo>
                      <a:lnTo>
                        <a:pt x="2193" y="169"/>
                      </a:lnTo>
                      <a:lnTo>
                        <a:pt x="2194" y="169"/>
                      </a:lnTo>
                      <a:lnTo>
                        <a:pt x="2195" y="169"/>
                      </a:lnTo>
                      <a:lnTo>
                        <a:pt x="2197" y="168"/>
                      </a:lnTo>
                      <a:lnTo>
                        <a:pt x="2197" y="172"/>
                      </a:lnTo>
                      <a:lnTo>
                        <a:pt x="2198" y="170"/>
                      </a:lnTo>
                      <a:lnTo>
                        <a:pt x="2198" y="170"/>
                      </a:lnTo>
                      <a:lnTo>
                        <a:pt x="2199" y="169"/>
                      </a:lnTo>
                      <a:lnTo>
                        <a:pt x="2199" y="169"/>
                      </a:lnTo>
                      <a:lnTo>
                        <a:pt x="2204" y="169"/>
                      </a:lnTo>
                      <a:lnTo>
                        <a:pt x="2206" y="167"/>
                      </a:lnTo>
                      <a:lnTo>
                        <a:pt x="2207" y="167"/>
                      </a:lnTo>
                      <a:lnTo>
                        <a:pt x="2208" y="167"/>
                      </a:lnTo>
                      <a:lnTo>
                        <a:pt x="2210" y="167"/>
                      </a:lnTo>
                      <a:lnTo>
                        <a:pt x="2212" y="167"/>
                      </a:lnTo>
                      <a:lnTo>
                        <a:pt x="2212" y="168"/>
                      </a:lnTo>
                      <a:lnTo>
                        <a:pt x="2214" y="168"/>
                      </a:lnTo>
                      <a:lnTo>
                        <a:pt x="2215" y="169"/>
                      </a:lnTo>
                      <a:lnTo>
                        <a:pt x="2216" y="169"/>
                      </a:lnTo>
                      <a:lnTo>
                        <a:pt x="2217" y="167"/>
                      </a:lnTo>
                      <a:lnTo>
                        <a:pt x="2220" y="165"/>
                      </a:lnTo>
                      <a:lnTo>
                        <a:pt x="2220" y="164"/>
                      </a:lnTo>
                      <a:lnTo>
                        <a:pt x="2219" y="164"/>
                      </a:lnTo>
                      <a:lnTo>
                        <a:pt x="2219" y="160"/>
                      </a:lnTo>
                      <a:lnTo>
                        <a:pt x="2221" y="160"/>
                      </a:lnTo>
                      <a:lnTo>
                        <a:pt x="2221" y="156"/>
                      </a:lnTo>
                      <a:lnTo>
                        <a:pt x="2223" y="156"/>
                      </a:lnTo>
                      <a:lnTo>
                        <a:pt x="2223" y="153"/>
                      </a:lnTo>
                      <a:lnTo>
                        <a:pt x="2224" y="153"/>
                      </a:lnTo>
                      <a:lnTo>
                        <a:pt x="2224" y="148"/>
                      </a:lnTo>
                      <a:lnTo>
                        <a:pt x="2225" y="147"/>
                      </a:lnTo>
                      <a:lnTo>
                        <a:pt x="2228" y="144"/>
                      </a:lnTo>
                      <a:lnTo>
                        <a:pt x="2231" y="143"/>
                      </a:lnTo>
                      <a:lnTo>
                        <a:pt x="2229" y="146"/>
                      </a:lnTo>
                      <a:lnTo>
                        <a:pt x="2229" y="147"/>
                      </a:lnTo>
                      <a:lnTo>
                        <a:pt x="2228" y="148"/>
                      </a:lnTo>
                      <a:lnTo>
                        <a:pt x="2225" y="148"/>
                      </a:lnTo>
                      <a:lnTo>
                        <a:pt x="2225" y="151"/>
                      </a:lnTo>
                      <a:lnTo>
                        <a:pt x="2227" y="151"/>
                      </a:lnTo>
                      <a:lnTo>
                        <a:pt x="2227" y="152"/>
                      </a:lnTo>
                      <a:lnTo>
                        <a:pt x="2227" y="152"/>
                      </a:lnTo>
                      <a:lnTo>
                        <a:pt x="2228" y="153"/>
                      </a:lnTo>
                      <a:lnTo>
                        <a:pt x="2228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29" y="153"/>
                      </a:lnTo>
                      <a:lnTo>
                        <a:pt x="2232" y="152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2" y="151"/>
                      </a:lnTo>
                      <a:lnTo>
                        <a:pt x="2236" y="150"/>
                      </a:lnTo>
                      <a:lnTo>
                        <a:pt x="2236" y="150"/>
                      </a:lnTo>
                      <a:lnTo>
                        <a:pt x="2238" y="150"/>
                      </a:lnTo>
                      <a:lnTo>
                        <a:pt x="2238" y="147"/>
                      </a:lnTo>
                      <a:lnTo>
                        <a:pt x="2240" y="147"/>
                      </a:lnTo>
                      <a:lnTo>
                        <a:pt x="2240" y="146"/>
                      </a:lnTo>
                      <a:lnTo>
                        <a:pt x="2241" y="146"/>
                      </a:lnTo>
                      <a:lnTo>
                        <a:pt x="2241" y="143"/>
                      </a:lnTo>
                      <a:lnTo>
                        <a:pt x="2245" y="139"/>
                      </a:lnTo>
                      <a:lnTo>
                        <a:pt x="2245" y="138"/>
                      </a:lnTo>
                      <a:lnTo>
                        <a:pt x="2250" y="135"/>
                      </a:lnTo>
                      <a:lnTo>
                        <a:pt x="2250" y="134"/>
                      </a:lnTo>
                      <a:lnTo>
                        <a:pt x="2250" y="134"/>
                      </a:lnTo>
                      <a:lnTo>
                        <a:pt x="2250" y="132"/>
                      </a:lnTo>
                      <a:lnTo>
                        <a:pt x="2252" y="132"/>
                      </a:lnTo>
                      <a:lnTo>
                        <a:pt x="2252" y="130"/>
                      </a:lnTo>
                      <a:lnTo>
                        <a:pt x="2253" y="130"/>
                      </a:lnTo>
                      <a:lnTo>
                        <a:pt x="2254" y="125"/>
                      </a:lnTo>
                      <a:lnTo>
                        <a:pt x="2254" y="125"/>
                      </a:lnTo>
                      <a:lnTo>
                        <a:pt x="2254" y="123"/>
                      </a:lnTo>
                      <a:lnTo>
                        <a:pt x="2255" y="122"/>
                      </a:lnTo>
                      <a:lnTo>
                        <a:pt x="2257" y="121"/>
                      </a:lnTo>
                      <a:lnTo>
                        <a:pt x="2257" y="118"/>
                      </a:lnTo>
                      <a:lnTo>
                        <a:pt x="2257" y="117"/>
                      </a:lnTo>
                      <a:lnTo>
                        <a:pt x="2254" y="117"/>
                      </a:lnTo>
                      <a:lnTo>
                        <a:pt x="2253" y="118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3" y="117"/>
                      </a:lnTo>
                      <a:lnTo>
                        <a:pt x="2254" y="115"/>
                      </a:lnTo>
                      <a:lnTo>
                        <a:pt x="2255" y="114"/>
                      </a:lnTo>
                      <a:lnTo>
                        <a:pt x="2255" y="112"/>
                      </a:lnTo>
                      <a:lnTo>
                        <a:pt x="2255" y="109"/>
                      </a:lnTo>
                      <a:lnTo>
                        <a:pt x="2254" y="109"/>
                      </a:lnTo>
                      <a:lnTo>
                        <a:pt x="2255" y="106"/>
                      </a:lnTo>
                      <a:lnTo>
                        <a:pt x="2257" y="106"/>
                      </a:lnTo>
                      <a:lnTo>
                        <a:pt x="2257" y="105"/>
                      </a:lnTo>
                      <a:lnTo>
                        <a:pt x="2258" y="104"/>
                      </a:lnTo>
                      <a:lnTo>
                        <a:pt x="2259" y="101"/>
                      </a:lnTo>
                      <a:lnTo>
                        <a:pt x="2258" y="100"/>
                      </a:lnTo>
                      <a:lnTo>
                        <a:pt x="2261" y="100"/>
                      </a:lnTo>
                      <a:lnTo>
                        <a:pt x="2262" y="98"/>
                      </a:lnTo>
                      <a:close/>
                      <a:moveTo>
                        <a:pt x="359" y="98"/>
                      </a:moveTo>
                      <a:lnTo>
                        <a:pt x="364" y="98"/>
                      </a:lnTo>
                      <a:lnTo>
                        <a:pt x="364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9" y="98"/>
                      </a:lnTo>
                      <a:lnTo>
                        <a:pt x="368" y="98"/>
                      </a:lnTo>
                      <a:lnTo>
                        <a:pt x="368" y="100"/>
                      </a:lnTo>
                      <a:lnTo>
                        <a:pt x="368" y="100"/>
                      </a:lnTo>
                      <a:lnTo>
                        <a:pt x="366" y="101"/>
                      </a:lnTo>
                      <a:lnTo>
                        <a:pt x="365" y="101"/>
                      </a:lnTo>
                      <a:lnTo>
                        <a:pt x="364" y="102"/>
                      </a:lnTo>
                      <a:lnTo>
                        <a:pt x="363" y="101"/>
                      </a:lnTo>
                      <a:lnTo>
                        <a:pt x="363" y="101"/>
                      </a:lnTo>
                      <a:lnTo>
                        <a:pt x="360" y="102"/>
                      </a:lnTo>
                      <a:lnTo>
                        <a:pt x="357" y="102"/>
                      </a:lnTo>
                      <a:lnTo>
                        <a:pt x="357" y="104"/>
                      </a:lnTo>
                      <a:lnTo>
                        <a:pt x="352" y="104"/>
                      </a:lnTo>
                      <a:lnTo>
                        <a:pt x="352" y="101"/>
                      </a:lnTo>
                      <a:lnTo>
                        <a:pt x="353" y="101"/>
                      </a:lnTo>
                      <a:lnTo>
                        <a:pt x="353" y="101"/>
                      </a:lnTo>
                      <a:lnTo>
                        <a:pt x="355" y="100"/>
                      </a:lnTo>
                      <a:lnTo>
                        <a:pt x="356" y="100"/>
                      </a:lnTo>
                      <a:lnTo>
                        <a:pt x="356" y="100"/>
                      </a:lnTo>
                      <a:lnTo>
                        <a:pt x="357" y="100"/>
                      </a:lnTo>
                      <a:lnTo>
                        <a:pt x="357" y="98"/>
                      </a:lnTo>
                      <a:lnTo>
                        <a:pt x="359" y="98"/>
                      </a:lnTo>
                      <a:lnTo>
                        <a:pt x="359" y="98"/>
                      </a:lnTo>
                      <a:close/>
                      <a:moveTo>
                        <a:pt x="2269" y="96"/>
                      </a:moveTo>
                      <a:lnTo>
                        <a:pt x="2269" y="98"/>
                      </a:lnTo>
                      <a:lnTo>
                        <a:pt x="2266" y="98"/>
                      </a:lnTo>
                      <a:lnTo>
                        <a:pt x="2266" y="97"/>
                      </a:lnTo>
                      <a:lnTo>
                        <a:pt x="2267" y="96"/>
                      </a:lnTo>
                      <a:lnTo>
                        <a:pt x="2269" y="96"/>
                      </a:lnTo>
                      <a:close/>
                      <a:moveTo>
                        <a:pt x="387" y="87"/>
                      </a:moveTo>
                      <a:lnTo>
                        <a:pt x="387" y="88"/>
                      </a:lnTo>
                      <a:lnTo>
                        <a:pt x="385" y="88"/>
                      </a:lnTo>
                      <a:lnTo>
                        <a:pt x="385" y="87"/>
                      </a:lnTo>
                      <a:lnTo>
                        <a:pt x="387" y="87"/>
                      </a:lnTo>
                      <a:close/>
                      <a:moveTo>
                        <a:pt x="0" y="85"/>
                      </a:moveTo>
                      <a:lnTo>
                        <a:pt x="1" y="85"/>
                      </a:lnTo>
                      <a:lnTo>
                        <a:pt x="1" y="88"/>
                      </a:lnTo>
                      <a:lnTo>
                        <a:pt x="3" y="89"/>
                      </a:lnTo>
                      <a:lnTo>
                        <a:pt x="5" y="89"/>
                      </a:lnTo>
                      <a:lnTo>
                        <a:pt x="5" y="88"/>
                      </a:lnTo>
                      <a:lnTo>
                        <a:pt x="5" y="88"/>
                      </a:lnTo>
                      <a:lnTo>
                        <a:pt x="6" y="88"/>
                      </a:lnTo>
                      <a:lnTo>
                        <a:pt x="6" y="89"/>
                      </a:lnTo>
                      <a:lnTo>
                        <a:pt x="6" y="91"/>
                      </a:lnTo>
                      <a:lnTo>
                        <a:pt x="6" y="92"/>
                      </a:lnTo>
                      <a:lnTo>
                        <a:pt x="8" y="92"/>
                      </a:lnTo>
                      <a:lnTo>
                        <a:pt x="8" y="95"/>
                      </a:lnTo>
                      <a:lnTo>
                        <a:pt x="8" y="95"/>
                      </a:lnTo>
                      <a:lnTo>
                        <a:pt x="6" y="96"/>
                      </a:lnTo>
                      <a:lnTo>
                        <a:pt x="5" y="96"/>
                      </a:lnTo>
                      <a:lnTo>
                        <a:pt x="3" y="93"/>
                      </a:lnTo>
                      <a:lnTo>
                        <a:pt x="0" y="91"/>
                      </a:lnTo>
                      <a:lnTo>
                        <a:pt x="0" y="88"/>
                      </a:lnTo>
                      <a:lnTo>
                        <a:pt x="0" y="85"/>
                      </a:lnTo>
                      <a:close/>
                      <a:moveTo>
                        <a:pt x="1092" y="76"/>
                      </a:moveTo>
                      <a:lnTo>
                        <a:pt x="1093" y="76"/>
                      </a:lnTo>
                      <a:lnTo>
                        <a:pt x="1096" y="84"/>
                      </a:lnTo>
                      <a:lnTo>
                        <a:pt x="1096" y="84"/>
                      </a:lnTo>
                      <a:lnTo>
                        <a:pt x="1096" y="87"/>
                      </a:lnTo>
                      <a:lnTo>
                        <a:pt x="1096" y="88"/>
                      </a:lnTo>
                      <a:lnTo>
                        <a:pt x="1094" y="88"/>
                      </a:lnTo>
                      <a:lnTo>
                        <a:pt x="1094" y="92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2" y="97"/>
                      </a:lnTo>
                      <a:lnTo>
                        <a:pt x="1090" y="97"/>
                      </a:lnTo>
                      <a:lnTo>
                        <a:pt x="1089" y="96"/>
                      </a:lnTo>
                      <a:lnTo>
                        <a:pt x="1088" y="95"/>
                      </a:lnTo>
                      <a:lnTo>
                        <a:pt x="1085" y="93"/>
                      </a:lnTo>
                      <a:lnTo>
                        <a:pt x="1085" y="92"/>
                      </a:lnTo>
                      <a:lnTo>
                        <a:pt x="1085" y="89"/>
                      </a:lnTo>
                      <a:lnTo>
                        <a:pt x="1085" y="88"/>
                      </a:lnTo>
                      <a:lnTo>
                        <a:pt x="1085" y="88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7"/>
                      </a:lnTo>
                      <a:lnTo>
                        <a:pt x="1085" y="83"/>
                      </a:lnTo>
                      <a:lnTo>
                        <a:pt x="1088" y="81"/>
                      </a:lnTo>
                      <a:lnTo>
                        <a:pt x="1089" y="80"/>
                      </a:lnTo>
                      <a:lnTo>
                        <a:pt x="1092" y="79"/>
                      </a:lnTo>
                      <a:lnTo>
                        <a:pt x="1092" y="76"/>
                      </a:lnTo>
                      <a:close/>
                      <a:moveTo>
                        <a:pt x="2317" y="70"/>
                      </a:move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20" y="71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2"/>
                      </a:lnTo>
                      <a:lnTo>
                        <a:pt x="2318" y="71"/>
                      </a:lnTo>
                      <a:lnTo>
                        <a:pt x="2317" y="71"/>
                      </a:lnTo>
                      <a:lnTo>
                        <a:pt x="2317" y="71"/>
                      </a:lnTo>
                      <a:lnTo>
                        <a:pt x="2317" y="70"/>
                      </a:lnTo>
                      <a:close/>
                      <a:moveTo>
                        <a:pt x="2313" y="63"/>
                      </a:moveTo>
                      <a:lnTo>
                        <a:pt x="2316" y="63"/>
                      </a:lnTo>
                      <a:lnTo>
                        <a:pt x="2314" y="64"/>
                      </a:lnTo>
                      <a:lnTo>
                        <a:pt x="2313" y="66"/>
                      </a:lnTo>
                      <a:lnTo>
                        <a:pt x="2312" y="66"/>
                      </a:lnTo>
                      <a:lnTo>
                        <a:pt x="2310" y="67"/>
                      </a:lnTo>
                      <a:lnTo>
                        <a:pt x="2310" y="68"/>
                      </a:lnTo>
                      <a:lnTo>
                        <a:pt x="2310" y="70"/>
                      </a:lnTo>
                      <a:lnTo>
                        <a:pt x="2309" y="71"/>
                      </a:lnTo>
                      <a:lnTo>
                        <a:pt x="2308" y="71"/>
                      </a:lnTo>
                      <a:lnTo>
                        <a:pt x="2308" y="70"/>
                      </a:lnTo>
                      <a:lnTo>
                        <a:pt x="2309" y="68"/>
                      </a:lnTo>
                      <a:lnTo>
                        <a:pt x="2310" y="66"/>
                      </a:lnTo>
                      <a:lnTo>
                        <a:pt x="2312" y="64"/>
                      </a:lnTo>
                      <a:lnTo>
                        <a:pt x="2313" y="63"/>
                      </a:lnTo>
                      <a:close/>
                      <a:moveTo>
                        <a:pt x="332" y="55"/>
                      </a:moveTo>
                      <a:lnTo>
                        <a:pt x="332" y="55"/>
                      </a:lnTo>
                      <a:lnTo>
                        <a:pt x="332" y="60"/>
                      </a:lnTo>
                      <a:lnTo>
                        <a:pt x="330" y="60"/>
                      </a:lnTo>
                      <a:lnTo>
                        <a:pt x="330" y="63"/>
                      </a:lnTo>
                      <a:lnTo>
                        <a:pt x="330" y="63"/>
                      </a:lnTo>
                      <a:lnTo>
                        <a:pt x="330" y="64"/>
                      </a:lnTo>
                      <a:lnTo>
                        <a:pt x="330" y="64"/>
                      </a:lnTo>
                      <a:lnTo>
                        <a:pt x="328" y="66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67"/>
                      </a:lnTo>
                      <a:lnTo>
                        <a:pt x="328" y="70"/>
                      </a:lnTo>
                      <a:lnTo>
                        <a:pt x="325" y="70"/>
                      </a:lnTo>
                      <a:lnTo>
                        <a:pt x="322" y="71"/>
                      </a:lnTo>
                      <a:lnTo>
                        <a:pt x="321" y="72"/>
                      </a:lnTo>
                      <a:lnTo>
                        <a:pt x="317" y="71"/>
                      </a:lnTo>
                      <a:lnTo>
                        <a:pt x="315" y="72"/>
                      </a:lnTo>
                      <a:lnTo>
                        <a:pt x="311" y="72"/>
                      </a:lnTo>
                      <a:lnTo>
                        <a:pt x="311" y="71"/>
                      </a:lnTo>
                      <a:lnTo>
                        <a:pt x="310" y="71"/>
                      </a:lnTo>
                      <a:lnTo>
                        <a:pt x="309" y="71"/>
                      </a:lnTo>
                      <a:lnTo>
                        <a:pt x="308" y="72"/>
                      </a:lnTo>
                      <a:lnTo>
                        <a:pt x="306" y="72"/>
                      </a:lnTo>
                      <a:lnTo>
                        <a:pt x="305" y="72"/>
                      </a:lnTo>
                      <a:lnTo>
                        <a:pt x="302" y="72"/>
                      </a:lnTo>
                      <a:lnTo>
                        <a:pt x="301" y="72"/>
                      </a:lnTo>
                      <a:lnTo>
                        <a:pt x="302" y="75"/>
                      </a:lnTo>
                      <a:lnTo>
                        <a:pt x="304" y="76"/>
                      </a:lnTo>
                      <a:lnTo>
                        <a:pt x="301" y="79"/>
                      </a:lnTo>
                      <a:lnTo>
                        <a:pt x="301" y="80"/>
                      </a:lnTo>
                      <a:lnTo>
                        <a:pt x="298" y="81"/>
                      </a:lnTo>
                      <a:lnTo>
                        <a:pt x="298" y="83"/>
                      </a:lnTo>
                      <a:lnTo>
                        <a:pt x="297" y="83"/>
                      </a:lnTo>
                      <a:lnTo>
                        <a:pt x="296" y="84"/>
                      </a:lnTo>
                      <a:lnTo>
                        <a:pt x="293" y="84"/>
                      </a:lnTo>
                      <a:lnTo>
                        <a:pt x="293" y="84"/>
                      </a:lnTo>
                      <a:lnTo>
                        <a:pt x="292" y="84"/>
                      </a:lnTo>
                      <a:lnTo>
                        <a:pt x="291" y="85"/>
                      </a:lnTo>
                      <a:lnTo>
                        <a:pt x="289" y="85"/>
                      </a:lnTo>
                      <a:lnTo>
                        <a:pt x="289" y="87"/>
                      </a:lnTo>
                      <a:lnTo>
                        <a:pt x="288" y="87"/>
                      </a:lnTo>
                      <a:lnTo>
                        <a:pt x="288" y="87"/>
                      </a:lnTo>
                      <a:lnTo>
                        <a:pt x="281" y="88"/>
                      </a:lnTo>
                      <a:lnTo>
                        <a:pt x="280" y="91"/>
                      </a:lnTo>
                      <a:lnTo>
                        <a:pt x="279" y="92"/>
                      </a:lnTo>
                      <a:lnTo>
                        <a:pt x="276" y="93"/>
                      </a:lnTo>
                      <a:lnTo>
                        <a:pt x="276" y="93"/>
                      </a:lnTo>
                      <a:lnTo>
                        <a:pt x="273" y="93"/>
                      </a:lnTo>
                      <a:lnTo>
                        <a:pt x="273" y="95"/>
                      </a:lnTo>
                      <a:lnTo>
                        <a:pt x="268" y="95"/>
                      </a:lnTo>
                      <a:lnTo>
                        <a:pt x="268" y="93"/>
                      </a:lnTo>
                      <a:lnTo>
                        <a:pt x="267" y="93"/>
                      </a:lnTo>
                      <a:lnTo>
                        <a:pt x="267" y="93"/>
                      </a:lnTo>
                      <a:lnTo>
                        <a:pt x="270" y="93"/>
                      </a:lnTo>
                      <a:lnTo>
                        <a:pt x="270" y="92"/>
                      </a:lnTo>
                      <a:lnTo>
                        <a:pt x="267" y="92"/>
                      </a:lnTo>
                      <a:lnTo>
                        <a:pt x="267" y="91"/>
                      </a:lnTo>
                      <a:lnTo>
                        <a:pt x="267" y="91"/>
                      </a:lnTo>
                      <a:lnTo>
                        <a:pt x="266" y="91"/>
                      </a:lnTo>
                      <a:lnTo>
                        <a:pt x="266" y="89"/>
                      </a:lnTo>
                      <a:lnTo>
                        <a:pt x="266" y="89"/>
                      </a:lnTo>
                      <a:lnTo>
                        <a:pt x="264" y="89"/>
                      </a:lnTo>
                      <a:lnTo>
                        <a:pt x="263" y="91"/>
                      </a:lnTo>
                      <a:lnTo>
                        <a:pt x="263" y="87"/>
                      </a:lnTo>
                      <a:lnTo>
                        <a:pt x="266" y="85"/>
                      </a:lnTo>
                      <a:lnTo>
                        <a:pt x="267" y="85"/>
                      </a:lnTo>
                      <a:lnTo>
                        <a:pt x="270" y="80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0" y="78"/>
                      </a:lnTo>
                      <a:lnTo>
                        <a:pt x="272" y="78"/>
                      </a:lnTo>
                      <a:lnTo>
                        <a:pt x="272" y="79"/>
                      </a:lnTo>
                      <a:lnTo>
                        <a:pt x="271" y="80"/>
                      </a:lnTo>
                      <a:lnTo>
                        <a:pt x="270" y="81"/>
                      </a:lnTo>
                      <a:lnTo>
                        <a:pt x="268" y="83"/>
                      </a:lnTo>
                      <a:lnTo>
                        <a:pt x="268" y="85"/>
                      </a:lnTo>
                      <a:lnTo>
                        <a:pt x="273" y="85"/>
                      </a:lnTo>
                      <a:lnTo>
                        <a:pt x="275" y="84"/>
                      </a:lnTo>
                      <a:lnTo>
                        <a:pt x="276" y="84"/>
                      </a:lnTo>
                      <a:lnTo>
                        <a:pt x="276" y="84"/>
                      </a:lnTo>
                      <a:lnTo>
                        <a:pt x="277" y="83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79" y="81"/>
                      </a:lnTo>
                      <a:lnTo>
                        <a:pt x="280" y="81"/>
                      </a:lnTo>
                      <a:lnTo>
                        <a:pt x="280" y="80"/>
                      </a:lnTo>
                      <a:lnTo>
                        <a:pt x="281" y="80"/>
                      </a:lnTo>
                      <a:lnTo>
                        <a:pt x="284" y="78"/>
                      </a:lnTo>
                      <a:lnTo>
                        <a:pt x="291" y="78"/>
                      </a:lnTo>
                      <a:lnTo>
                        <a:pt x="291" y="76"/>
                      </a:lnTo>
                      <a:lnTo>
                        <a:pt x="292" y="75"/>
                      </a:lnTo>
                      <a:lnTo>
                        <a:pt x="292" y="75"/>
                      </a:lnTo>
                      <a:lnTo>
                        <a:pt x="293" y="74"/>
                      </a:lnTo>
                      <a:lnTo>
                        <a:pt x="298" y="74"/>
                      </a:lnTo>
                      <a:lnTo>
                        <a:pt x="298" y="75"/>
                      </a:lnTo>
                      <a:lnTo>
                        <a:pt x="300" y="75"/>
                      </a:lnTo>
                      <a:lnTo>
                        <a:pt x="301" y="74"/>
                      </a:lnTo>
                      <a:lnTo>
                        <a:pt x="301" y="72"/>
                      </a:lnTo>
                      <a:lnTo>
                        <a:pt x="300" y="71"/>
                      </a:lnTo>
                      <a:lnTo>
                        <a:pt x="297" y="71"/>
                      </a:lnTo>
                      <a:lnTo>
                        <a:pt x="297" y="70"/>
                      </a:lnTo>
                      <a:lnTo>
                        <a:pt x="298" y="68"/>
                      </a:lnTo>
                      <a:lnTo>
                        <a:pt x="298" y="68"/>
                      </a:lnTo>
                      <a:lnTo>
                        <a:pt x="300" y="68"/>
                      </a:lnTo>
                      <a:lnTo>
                        <a:pt x="300" y="67"/>
                      </a:lnTo>
                      <a:lnTo>
                        <a:pt x="300" y="67"/>
                      </a:lnTo>
                      <a:lnTo>
                        <a:pt x="304" y="66"/>
                      </a:lnTo>
                      <a:lnTo>
                        <a:pt x="304" y="64"/>
                      </a:lnTo>
                      <a:lnTo>
                        <a:pt x="315" y="64"/>
                      </a:lnTo>
                      <a:lnTo>
                        <a:pt x="315" y="66"/>
                      </a:lnTo>
                      <a:lnTo>
                        <a:pt x="317" y="66"/>
                      </a:lnTo>
                      <a:lnTo>
                        <a:pt x="318" y="67"/>
                      </a:lnTo>
                      <a:lnTo>
                        <a:pt x="319" y="67"/>
                      </a:lnTo>
                      <a:lnTo>
                        <a:pt x="321" y="66"/>
                      </a:lnTo>
                      <a:lnTo>
                        <a:pt x="322" y="64"/>
                      </a:lnTo>
                      <a:lnTo>
                        <a:pt x="323" y="64"/>
                      </a:lnTo>
                      <a:lnTo>
                        <a:pt x="323" y="63"/>
                      </a:lnTo>
                      <a:lnTo>
                        <a:pt x="321" y="64"/>
                      </a:lnTo>
                      <a:lnTo>
                        <a:pt x="319" y="64"/>
                      </a:lnTo>
                      <a:lnTo>
                        <a:pt x="318" y="63"/>
                      </a:lnTo>
                      <a:lnTo>
                        <a:pt x="318" y="62"/>
                      </a:lnTo>
                      <a:lnTo>
                        <a:pt x="315" y="62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4" y="60"/>
                      </a:lnTo>
                      <a:lnTo>
                        <a:pt x="319" y="59"/>
                      </a:lnTo>
                      <a:lnTo>
                        <a:pt x="319" y="60"/>
                      </a:lnTo>
                      <a:lnTo>
                        <a:pt x="321" y="60"/>
                      </a:lnTo>
                      <a:lnTo>
                        <a:pt x="321" y="60"/>
                      </a:lnTo>
                      <a:lnTo>
                        <a:pt x="327" y="60"/>
                      </a:lnTo>
                      <a:lnTo>
                        <a:pt x="328" y="59"/>
                      </a:lnTo>
                      <a:lnTo>
                        <a:pt x="331" y="58"/>
                      </a:lnTo>
                      <a:lnTo>
                        <a:pt x="332" y="55"/>
                      </a:lnTo>
                      <a:close/>
                      <a:moveTo>
                        <a:pt x="301" y="55"/>
                      </a:moveTo>
                      <a:lnTo>
                        <a:pt x="301" y="55"/>
                      </a:lnTo>
                      <a:lnTo>
                        <a:pt x="301" y="58"/>
                      </a:lnTo>
                      <a:lnTo>
                        <a:pt x="302" y="58"/>
                      </a:lnTo>
                      <a:lnTo>
                        <a:pt x="301" y="59"/>
                      </a:lnTo>
                      <a:lnTo>
                        <a:pt x="301" y="59"/>
                      </a:lnTo>
                      <a:lnTo>
                        <a:pt x="301" y="60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8" y="60"/>
                      </a:lnTo>
                      <a:lnTo>
                        <a:pt x="298" y="59"/>
                      </a:lnTo>
                      <a:lnTo>
                        <a:pt x="298" y="58"/>
                      </a:lnTo>
                      <a:lnTo>
                        <a:pt x="300" y="57"/>
                      </a:lnTo>
                      <a:lnTo>
                        <a:pt x="301" y="55"/>
                      </a:lnTo>
                      <a:close/>
                      <a:moveTo>
                        <a:pt x="356" y="53"/>
                      </a:moveTo>
                      <a:lnTo>
                        <a:pt x="356" y="53"/>
                      </a:lnTo>
                      <a:lnTo>
                        <a:pt x="357" y="54"/>
                      </a:lnTo>
                      <a:lnTo>
                        <a:pt x="356" y="57"/>
                      </a:lnTo>
                      <a:lnTo>
                        <a:pt x="356" y="59"/>
                      </a:lnTo>
                      <a:lnTo>
                        <a:pt x="355" y="59"/>
                      </a:lnTo>
                      <a:lnTo>
                        <a:pt x="356" y="53"/>
                      </a:lnTo>
                      <a:close/>
                      <a:moveTo>
                        <a:pt x="462" y="47"/>
                      </a:moveTo>
                      <a:lnTo>
                        <a:pt x="463" y="47"/>
                      </a:lnTo>
                      <a:lnTo>
                        <a:pt x="463" y="49"/>
                      </a:lnTo>
                      <a:lnTo>
                        <a:pt x="462" y="49"/>
                      </a:lnTo>
                      <a:lnTo>
                        <a:pt x="462" y="47"/>
                      </a:lnTo>
                      <a:close/>
                      <a:moveTo>
                        <a:pt x="280" y="47"/>
                      </a:moveTo>
                      <a:lnTo>
                        <a:pt x="280" y="50"/>
                      </a:lnTo>
                      <a:lnTo>
                        <a:pt x="283" y="50"/>
                      </a:lnTo>
                      <a:lnTo>
                        <a:pt x="283" y="49"/>
                      </a:lnTo>
                      <a:lnTo>
                        <a:pt x="280" y="47"/>
                      </a:lnTo>
                      <a:close/>
                      <a:moveTo>
                        <a:pt x="2334" y="46"/>
                      </a:moveTo>
                      <a:lnTo>
                        <a:pt x="2335" y="46"/>
                      </a:lnTo>
                      <a:lnTo>
                        <a:pt x="2335" y="47"/>
                      </a:lnTo>
                      <a:lnTo>
                        <a:pt x="2335" y="47"/>
                      </a:lnTo>
                      <a:lnTo>
                        <a:pt x="2335" y="51"/>
                      </a:lnTo>
                      <a:lnTo>
                        <a:pt x="2335" y="53"/>
                      </a:lnTo>
                      <a:lnTo>
                        <a:pt x="2334" y="54"/>
                      </a:lnTo>
                      <a:lnTo>
                        <a:pt x="2333" y="54"/>
                      </a:lnTo>
                      <a:lnTo>
                        <a:pt x="2333" y="55"/>
                      </a:lnTo>
                      <a:lnTo>
                        <a:pt x="2330" y="55"/>
                      </a:lnTo>
                      <a:lnTo>
                        <a:pt x="2327" y="57"/>
                      </a:lnTo>
                      <a:lnTo>
                        <a:pt x="2326" y="57"/>
                      </a:lnTo>
                      <a:lnTo>
                        <a:pt x="2325" y="58"/>
                      </a:lnTo>
                      <a:lnTo>
                        <a:pt x="2322" y="59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1" y="60"/>
                      </a:lnTo>
                      <a:lnTo>
                        <a:pt x="2320" y="60"/>
                      </a:lnTo>
                      <a:lnTo>
                        <a:pt x="2320" y="60"/>
                      </a:lnTo>
                      <a:lnTo>
                        <a:pt x="2320" y="59"/>
                      </a:lnTo>
                      <a:lnTo>
                        <a:pt x="2320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9"/>
                      </a:lnTo>
                      <a:lnTo>
                        <a:pt x="2321" y="58"/>
                      </a:lnTo>
                      <a:lnTo>
                        <a:pt x="2324" y="57"/>
                      </a:lnTo>
                      <a:lnTo>
                        <a:pt x="2325" y="54"/>
                      </a:lnTo>
                      <a:lnTo>
                        <a:pt x="2326" y="54"/>
                      </a:lnTo>
                      <a:lnTo>
                        <a:pt x="2326" y="54"/>
                      </a:lnTo>
                      <a:lnTo>
                        <a:pt x="2327" y="53"/>
                      </a:lnTo>
                      <a:lnTo>
                        <a:pt x="2327" y="53"/>
                      </a:lnTo>
                      <a:lnTo>
                        <a:pt x="2330" y="51"/>
                      </a:lnTo>
                      <a:lnTo>
                        <a:pt x="2330" y="54"/>
                      </a:lnTo>
                      <a:lnTo>
                        <a:pt x="2331" y="54"/>
                      </a:lnTo>
                      <a:lnTo>
                        <a:pt x="2331" y="54"/>
                      </a:lnTo>
                      <a:lnTo>
                        <a:pt x="2331" y="53"/>
                      </a:lnTo>
                      <a:lnTo>
                        <a:pt x="2334" y="46"/>
                      </a:lnTo>
                      <a:close/>
                      <a:moveTo>
                        <a:pt x="2272" y="46"/>
                      </a:moveTo>
                      <a:lnTo>
                        <a:pt x="2272" y="47"/>
                      </a:lnTo>
                      <a:lnTo>
                        <a:pt x="2274" y="47"/>
                      </a:lnTo>
                      <a:lnTo>
                        <a:pt x="2274" y="49"/>
                      </a:lnTo>
                      <a:lnTo>
                        <a:pt x="2275" y="49"/>
                      </a:lnTo>
                      <a:lnTo>
                        <a:pt x="2276" y="53"/>
                      </a:lnTo>
                      <a:lnTo>
                        <a:pt x="2278" y="53"/>
                      </a:lnTo>
                      <a:lnTo>
                        <a:pt x="2278" y="53"/>
                      </a:lnTo>
                      <a:lnTo>
                        <a:pt x="2279" y="54"/>
                      </a:lnTo>
                      <a:lnTo>
                        <a:pt x="2279" y="54"/>
                      </a:lnTo>
                      <a:lnTo>
                        <a:pt x="2280" y="57"/>
                      </a:lnTo>
                      <a:lnTo>
                        <a:pt x="2282" y="59"/>
                      </a:lnTo>
                      <a:lnTo>
                        <a:pt x="2283" y="62"/>
                      </a:lnTo>
                      <a:lnTo>
                        <a:pt x="2284" y="64"/>
                      </a:lnTo>
                      <a:lnTo>
                        <a:pt x="2291" y="66"/>
                      </a:lnTo>
                      <a:lnTo>
                        <a:pt x="2291" y="66"/>
                      </a:lnTo>
                      <a:lnTo>
                        <a:pt x="2293" y="64"/>
                      </a:lnTo>
                      <a:lnTo>
                        <a:pt x="2295" y="64"/>
                      </a:lnTo>
                      <a:lnTo>
                        <a:pt x="2295" y="64"/>
                      </a:lnTo>
                      <a:lnTo>
                        <a:pt x="2296" y="66"/>
                      </a:lnTo>
                      <a:lnTo>
                        <a:pt x="2296" y="67"/>
                      </a:lnTo>
                      <a:lnTo>
                        <a:pt x="2296" y="67"/>
                      </a:lnTo>
                      <a:lnTo>
                        <a:pt x="2297" y="68"/>
                      </a:lnTo>
                      <a:lnTo>
                        <a:pt x="2299" y="68"/>
                      </a:lnTo>
                      <a:lnTo>
                        <a:pt x="2301" y="68"/>
                      </a:lnTo>
                      <a:lnTo>
                        <a:pt x="2304" y="68"/>
                      </a:lnTo>
                      <a:lnTo>
                        <a:pt x="2304" y="70"/>
                      </a:lnTo>
                      <a:lnTo>
                        <a:pt x="2303" y="71"/>
                      </a:lnTo>
                      <a:lnTo>
                        <a:pt x="2303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4" y="72"/>
                      </a:lnTo>
                      <a:lnTo>
                        <a:pt x="2305" y="72"/>
                      </a:lnTo>
                      <a:lnTo>
                        <a:pt x="2305" y="75"/>
                      </a:lnTo>
                      <a:lnTo>
                        <a:pt x="2307" y="75"/>
                      </a:lnTo>
                      <a:lnTo>
                        <a:pt x="2307" y="75"/>
                      </a:lnTo>
                      <a:lnTo>
                        <a:pt x="2307" y="76"/>
                      </a:lnTo>
                      <a:lnTo>
                        <a:pt x="2305" y="76"/>
                      </a:lnTo>
                      <a:lnTo>
                        <a:pt x="2303" y="78"/>
                      </a:lnTo>
                      <a:lnTo>
                        <a:pt x="2301" y="78"/>
                      </a:lnTo>
                      <a:lnTo>
                        <a:pt x="2299" y="78"/>
                      </a:lnTo>
                      <a:lnTo>
                        <a:pt x="2299" y="80"/>
                      </a:lnTo>
                      <a:lnTo>
                        <a:pt x="2297" y="79"/>
                      </a:lnTo>
                      <a:lnTo>
                        <a:pt x="2296" y="79"/>
                      </a:lnTo>
                      <a:lnTo>
                        <a:pt x="2293" y="78"/>
                      </a:lnTo>
                      <a:lnTo>
                        <a:pt x="2288" y="80"/>
                      </a:lnTo>
                      <a:lnTo>
                        <a:pt x="2284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6" y="88"/>
                      </a:lnTo>
                      <a:lnTo>
                        <a:pt x="2275" y="88"/>
                      </a:lnTo>
                      <a:lnTo>
                        <a:pt x="2275" y="85"/>
                      </a:lnTo>
                      <a:lnTo>
                        <a:pt x="2274" y="85"/>
                      </a:lnTo>
                      <a:lnTo>
                        <a:pt x="2272" y="83"/>
                      </a:lnTo>
                      <a:lnTo>
                        <a:pt x="2270" y="83"/>
                      </a:lnTo>
                      <a:lnTo>
                        <a:pt x="2269" y="83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7" y="84"/>
                      </a:lnTo>
                      <a:lnTo>
                        <a:pt x="2266" y="84"/>
                      </a:lnTo>
                      <a:lnTo>
                        <a:pt x="2266" y="84"/>
                      </a:lnTo>
                      <a:lnTo>
                        <a:pt x="2265" y="83"/>
                      </a:lnTo>
                      <a:lnTo>
                        <a:pt x="2265" y="83"/>
                      </a:lnTo>
                      <a:lnTo>
                        <a:pt x="2263" y="83"/>
                      </a:lnTo>
                      <a:lnTo>
                        <a:pt x="2263" y="84"/>
                      </a:lnTo>
                      <a:lnTo>
                        <a:pt x="2261" y="84"/>
                      </a:lnTo>
                      <a:lnTo>
                        <a:pt x="2261" y="88"/>
                      </a:lnTo>
                      <a:lnTo>
                        <a:pt x="2265" y="88"/>
                      </a:lnTo>
                      <a:lnTo>
                        <a:pt x="2265" y="89"/>
                      </a:lnTo>
                      <a:lnTo>
                        <a:pt x="2266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1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7" y="92"/>
                      </a:lnTo>
                      <a:lnTo>
                        <a:pt x="2263" y="92"/>
                      </a:lnTo>
                      <a:lnTo>
                        <a:pt x="2262" y="93"/>
                      </a:lnTo>
                      <a:lnTo>
                        <a:pt x="2259" y="95"/>
                      </a:lnTo>
                      <a:lnTo>
                        <a:pt x="2259" y="95"/>
                      </a:lnTo>
                      <a:lnTo>
                        <a:pt x="2257" y="95"/>
                      </a:lnTo>
                      <a:lnTo>
                        <a:pt x="2257" y="88"/>
                      </a:lnTo>
                      <a:lnTo>
                        <a:pt x="2255" y="88"/>
                      </a:lnTo>
                      <a:lnTo>
                        <a:pt x="2255" y="85"/>
                      </a:lnTo>
                      <a:lnTo>
                        <a:pt x="2254" y="81"/>
                      </a:lnTo>
                      <a:lnTo>
                        <a:pt x="2255" y="81"/>
                      </a:lnTo>
                      <a:lnTo>
                        <a:pt x="2257" y="80"/>
                      </a:lnTo>
                      <a:lnTo>
                        <a:pt x="2258" y="80"/>
                      </a:lnTo>
                      <a:lnTo>
                        <a:pt x="2259" y="76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5"/>
                      </a:lnTo>
                      <a:lnTo>
                        <a:pt x="2258" y="74"/>
                      </a:lnTo>
                      <a:lnTo>
                        <a:pt x="2259" y="74"/>
                      </a:lnTo>
                      <a:lnTo>
                        <a:pt x="2259" y="75"/>
                      </a:lnTo>
                      <a:lnTo>
                        <a:pt x="2262" y="75"/>
                      </a:lnTo>
                      <a:lnTo>
                        <a:pt x="2263" y="76"/>
                      </a:lnTo>
                      <a:lnTo>
                        <a:pt x="2265" y="76"/>
                      </a:lnTo>
                      <a:lnTo>
                        <a:pt x="2266" y="78"/>
                      </a:lnTo>
                      <a:lnTo>
                        <a:pt x="2267" y="76"/>
                      </a:lnTo>
                      <a:lnTo>
                        <a:pt x="2269" y="76"/>
                      </a:lnTo>
                      <a:lnTo>
                        <a:pt x="2269" y="68"/>
                      </a:lnTo>
                      <a:lnTo>
                        <a:pt x="2271" y="67"/>
                      </a:lnTo>
                      <a:lnTo>
                        <a:pt x="2271" y="62"/>
                      </a:lnTo>
                      <a:lnTo>
                        <a:pt x="2271" y="60"/>
                      </a:lnTo>
                      <a:lnTo>
                        <a:pt x="2272" y="58"/>
                      </a:lnTo>
                      <a:lnTo>
                        <a:pt x="2272" y="57"/>
                      </a:lnTo>
                      <a:lnTo>
                        <a:pt x="2271" y="55"/>
                      </a:lnTo>
                      <a:lnTo>
                        <a:pt x="2270" y="53"/>
                      </a:lnTo>
                      <a:lnTo>
                        <a:pt x="2269" y="50"/>
                      </a:lnTo>
                      <a:lnTo>
                        <a:pt x="2269" y="50"/>
                      </a:lnTo>
                      <a:lnTo>
                        <a:pt x="2269" y="49"/>
                      </a:lnTo>
                      <a:lnTo>
                        <a:pt x="2272" y="46"/>
                      </a:lnTo>
                      <a:close/>
                      <a:moveTo>
                        <a:pt x="347" y="43"/>
                      </a:moveTo>
                      <a:lnTo>
                        <a:pt x="351" y="45"/>
                      </a:lnTo>
                      <a:lnTo>
                        <a:pt x="351" y="45"/>
                      </a:lnTo>
                      <a:lnTo>
                        <a:pt x="353" y="45"/>
                      </a:lnTo>
                      <a:lnTo>
                        <a:pt x="351" y="46"/>
                      </a:lnTo>
                      <a:lnTo>
                        <a:pt x="348" y="47"/>
                      </a:lnTo>
                      <a:lnTo>
                        <a:pt x="345" y="49"/>
                      </a:lnTo>
                      <a:lnTo>
                        <a:pt x="344" y="49"/>
                      </a:lnTo>
                      <a:lnTo>
                        <a:pt x="344" y="49"/>
                      </a:lnTo>
                      <a:lnTo>
                        <a:pt x="347" y="47"/>
                      </a:lnTo>
                      <a:lnTo>
                        <a:pt x="348" y="47"/>
                      </a:lnTo>
                      <a:lnTo>
                        <a:pt x="348" y="45"/>
                      </a:lnTo>
                      <a:lnTo>
                        <a:pt x="345" y="45"/>
                      </a:lnTo>
                      <a:lnTo>
                        <a:pt x="345" y="43"/>
                      </a:lnTo>
                      <a:lnTo>
                        <a:pt x="347" y="43"/>
                      </a:lnTo>
                      <a:lnTo>
                        <a:pt x="347" y="43"/>
                      </a:lnTo>
                      <a:close/>
                      <a:moveTo>
                        <a:pt x="237" y="41"/>
                      </a:moveTo>
                      <a:lnTo>
                        <a:pt x="237" y="42"/>
                      </a:lnTo>
                      <a:lnTo>
                        <a:pt x="237" y="43"/>
                      </a:lnTo>
                      <a:lnTo>
                        <a:pt x="237" y="43"/>
                      </a:lnTo>
                      <a:lnTo>
                        <a:pt x="238" y="43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2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8" y="41"/>
                      </a:lnTo>
                      <a:lnTo>
                        <a:pt x="237" y="41"/>
                      </a:lnTo>
                      <a:close/>
                      <a:moveTo>
                        <a:pt x="268" y="40"/>
                      </a:moveTo>
                      <a:lnTo>
                        <a:pt x="270" y="42"/>
                      </a:lnTo>
                      <a:lnTo>
                        <a:pt x="271" y="42"/>
                      </a:lnTo>
                      <a:lnTo>
                        <a:pt x="273" y="43"/>
                      </a:lnTo>
                      <a:lnTo>
                        <a:pt x="276" y="43"/>
                      </a:lnTo>
                      <a:lnTo>
                        <a:pt x="279" y="45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9" y="43"/>
                      </a:lnTo>
                      <a:lnTo>
                        <a:pt x="276" y="42"/>
                      </a:lnTo>
                      <a:lnTo>
                        <a:pt x="275" y="41"/>
                      </a:lnTo>
                      <a:lnTo>
                        <a:pt x="272" y="41"/>
                      </a:lnTo>
                      <a:lnTo>
                        <a:pt x="268" y="40"/>
                      </a:lnTo>
                      <a:close/>
                      <a:moveTo>
                        <a:pt x="2350" y="38"/>
                      </a:moveTo>
                      <a:lnTo>
                        <a:pt x="2350" y="41"/>
                      </a:lnTo>
                      <a:lnTo>
                        <a:pt x="2348" y="41"/>
                      </a:lnTo>
                      <a:lnTo>
                        <a:pt x="2348" y="45"/>
                      </a:lnTo>
                      <a:lnTo>
                        <a:pt x="2347" y="45"/>
                      </a:lnTo>
                      <a:lnTo>
                        <a:pt x="2346" y="46"/>
                      </a:lnTo>
                      <a:lnTo>
                        <a:pt x="2343" y="47"/>
                      </a:lnTo>
                      <a:lnTo>
                        <a:pt x="2343" y="47"/>
                      </a:lnTo>
                      <a:lnTo>
                        <a:pt x="2342" y="47"/>
                      </a:lnTo>
                      <a:lnTo>
                        <a:pt x="2343" y="45"/>
                      </a:lnTo>
                      <a:lnTo>
                        <a:pt x="2344" y="45"/>
                      </a:lnTo>
                      <a:lnTo>
                        <a:pt x="2344" y="43"/>
                      </a:lnTo>
                      <a:lnTo>
                        <a:pt x="2344" y="42"/>
                      </a:lnTo>
                      <a:lnTo>
                        <a:pt x="2344" y="41"/>
                      </a:lnTo>
                      <a:lnTo>
                        <a:pt x="2346" y="41"/>
                      </a:lnTo>
                      <a:lnTo>
                        <a:pt x="2346" y="41"/>
                      </a:lnTo>
                      <a:lnTo>
                        <a:pt x="2347" y="41"/>
                      </a:lnTo>
                      <a:lnTo>
                        <a:pt x="2347" y="41"/>
                      </a:lnTo>
                      <a:lnTo>
                        <a:pt x="2347" y="40"/>
                      </a:lnTo>
                      <a:lnTo>
                        <a:pt x="2350" y="38"/>
                      </a:lnTo>
                      <a:close/>
                      <a:moveTo>
                        <a:pt x="263" y="38"/>
                      </a:moveTo>
                      <a:lnTo>
                        <a:pt x="263" y="40"/>
                      </a:lnTo>
                      <a:lnTo>
                        <a:pt x="263" y="40"/>
                      </a:lnTo>
                      <a:lnTo>
                        <a:pt x="264" y="40"/>
                      </a:lnTo>
                      <a:lnTo>
                        <a:pt x="264" y="38"/>
                      </a:lnTo>
                      <a:lnTo>
                        <a:pt x="263" y="38"/>
                      </a:lnTo>
                      <a:close/>
                      <a:moveTo>
                        <a:pt x="213" y="8"/>
                      </a:moveTo>
                      <a:lnTo>
                        <a:pt x="213" y="9"/>
                      </a:lnTo>
                      <a:lnTo>
                        <a:pt x="213" y="9"/>
                      </a:lnTo>
                      <a:lnTo>
                        <a:pt x="215" y="9"/>
                      </a:lnTo>
                      <a:lnTo>
                        <a:pt x="215" y="9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5" y="8"/>
                      </a:lnTo>
                      <a:lnTo>
                        <a:pt x="213" y="8"/>
                      </a:lnTo>
                      <a:close/>
                      <a:moveTo>
                        <a:pt x="224" y="2"/>
                      </a:moveTo>
                      <a:lnTo>
                        <a:pt x="224" y="3"/>
                      </a:lnTo>
                      <a:lnTo>
                        <a:pt x="225" y="3"/>
                      </a:lnTo>
                      <a:lnTo>
                        <a:pt x="225" y="3"/>
                      </a:lnTo>
                      <a:lnTo>
                        <a:pt x="224" y="2"/>
                      </a:lnTo>
                      <a:close/>
                      <a:moveTo>
                        <a:pt x="222" y="0"/>
                      </a:moveTo>
                      <a:lnTo>
                        <a:pt x="226" y="2"/>
                      </a:lnTo>
                      <a:lnTo>
                        <a:pt x="226" y="0"/>
                      </a:lnTo>
                      <a:lnTo>
                        <a:pt x="230" y="0"/>
                      </a:lnTo>
                      <a:lnTo>
                        <a:pt x="232" y="2"/>
                      </a:lnTo>
                      <a:lnTo>
                        <a:pt x="233" y="2"/>
                      </a:lnTo>
                      <a:lnTo>
                        <a:pt x="233" y="2"/>
                      </a:lnTo>
                      <a:lnTo>
                        <a:pt x="234" y="0"/>
                      </a:lnTo>
                      <a:lnTo>
                        <a:pt x="234" y="0"/>
                      </a:lnTo>
                      <a:lnTo>
                        <a:pt x="236" y="0"/>
                      </a:lnTo>
                      <a:lnTo>
                        <a:pt x="237" y="4"/>
                      </a:lnTo>
                      <a:lnTo>
                        <a:pt x="237" y="4"/>
                      </a:lnTo>
                      <a:lnTo>
                        <a:pt x="237" y="7"/>
                      </a:lnTo>
                      <a:lnTo>
                        <a:pt x="238" y="7"/>
                      </a:lnTo>
                      <a:lnTo>
                        <a:pt x="238" y="8"/>
                      </a:lnTo>
                      <a:lnTo>
                        <a:pt x="239" y="9"/>
                      </a:lnTo>
                      <a:lnTo>
                        <a:pt x="241" y="11"/>
                      </a:lnTo>
                      <a:lnTo>
                        <a:pt x="242" y="12"/>
                      </a:lnTo>
                      <a:lnTo>
                        <a:pt x="242" y="13"/>
                      </a:lnTo>
                      <a:lnTo>
                        <a:pt x="247" y="13"/>
                      </a:lnTo>
                      <a:lnTo>
                        <a:pt x="247" y="13"/>
                      </a:lnTo>
                      <a:lnTo>
                        <a:pt x="249" y="13"/>
                      </a:lnTo>
                      <a:lnTo>
                        <a:pt x="249" y="13"/>
                      </a:lnTo>
                      <a:lnTo>
                        <a:pt x="250" y="15"/>
                      </a:lnTo>
                      <a:lnTo>
                        <a:pt x="250" y="15"/>
                      </a:lnTo>
                      <a:lnTo>
                        <a:pt x="250" y="16"/>
                      </a:lnTo>
                      <a:lnTo>
                        <a:pt x="250" y="16"/>
                      </a:lnTo>
                      <a:lnTo>
                        <a:pt x="250" y="19"/>
                      </a:lnTo>
                      <a:lnTo>
                        <a:pt x="251" y="19"/>
                      </a:lnTo>
                      <a:lnTo>
                        <a:pt x="253" y="20"/>
                      </a:lnTo>
                      <a:lnTo>
                        <a:pt x="254" y="21"/>
                      </a:lnTo>
                      <a:lnTo>
                        <a:pt x="253" y="23"/>
                      </a:lnTo>
                      <a:lnTo>
                        <a:pt x="253" y="25"/>
                      </a:lnTo>
                      <a:lnTo>
                        <a:pt x="254" y="25"/>
                      </a:lnTo>
                      <a:lnTo>
                        <a:pt x="255" y="30"/>
                      </a:lnTo>
                      <a:lnTo>
                        <a:pt x="259" y="32"/>
                      </a:lnTo>
                      <a:lnTo>
                        <a:pt x="260" y="34"/>
                      </a:lnTo>
                      <a:lnTo>
                        <a:pt x="263" y="34"/>
                      </a:lnTo>
                      <a:lnTo>
                        <a:pt x="263" y="36"/>
                      </a:lnTo>
                      <a:lnTo>
                        <a:pt x="264" y="36"/>
                      </a:lnTo>
                      <a:lnTo>
                        <a:pt x="264" y="34"/>
                      </a:lnTo>
                      <a:lnTo>
                        <a:pt x="264" y="34"/>
                      </a:lnTo>
                      <a:lnTo>
                        <a:pt x="264" y="36"/>
                      </a:lnTo>
                      <a:lnTo>
                        <a:pt x="271" y="36"/>
                      </a:lnTo>
                      <a:lnTo>
                        <a:pt x="271" y="36"/>
                      </a:lnTo>
                      <a:lnTo>
                        <a:pt x="272" y="36"/>
                      </a:lnTo>
                      <a:lnTo>
                        <a:pt x="272" y="37"/>
                      </a:lnTo>
                      <a:lnTo>
                        <a:pt x="277" y="37"/>
                      </a:lnTo>
                      <a:lnTo>
                        <a:pt x="279" y="38"/>
                      </a:lnTo>
                      <a:lnTo>
                        <a:pt x="281" y="40"/>
                      </a:lnTo>
                      <a:lnTo>
                        <a:pt x="283" y="38"/>
                      </a:lnTo>
                      <a:lnTo>
                        <a:pt x="285" y="38"/>
                      </a:lnTo>
                      <a:lnTo>
                        <a:pt x="288" y="37"/>
                      </a:lnTo>
                      <a:lnTo>
                        <a:pt x="288" y="38"/>
                      </a:lnTo>
                      <a:lnTo>
                        <a:pt x="288" y="40"/>
                      </a:lnTo>
                      <a:lnTo>
                        <a:pt x="289" y="40"/>
                      </a:lnTo>
                      <a:lnTo>
                        <a:pt x="289" y="40"/>
                      </a:lnTo>
                      <a:lnTo>
                        <a:pt x="291" y="40"/>
                      </a:lnTo>
                      <a:lnTo>
                        <a:pt x="291" y="41"/>
                      </a:lnTo>
                      <a:lnTo>
                        <a:pt x="292" y="41"/>
                      </a:lnTo>
                      <a:lnTo>
                        <a:pt x="292" y="42"/>
                      </a:lnTo>
                      <a:lnTo>
                        <a:pt x="296" y="42"/>
                      </a:lnTo>
                      <a:lnTo>
                        <a:pt x="296" y="46"/>
                      </a:lnTo>
                      <a:lnTo>
                        <a:pt x="296" y="49"/>
                      </a:lnTo>
                      <a:lnTo>
                        <a:pt x="297" y="50"/>
                      </a:lnTo>
                      <a:lnTo>
                        <a:pt x="300" y="51"/>
                      </a:lnTo>
                      <a:lnTo>
                        <a:pt x="298" y="54"/>
                      </a:lnTo>
                      <a:lnTo>
                        <a:pt x="297" y="54"/>
                      </a:lnTo>
                      <a:lnTo>
                        <a:pt x="297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6" y="54"/>
                      </a:lnTo>
                      <a:lnTo>
                        <a:pt x="294" y="54"/>
                      </a:lnTo>
                      <a:lnTo>
                        <a:pt x="294" y="55"/>
                      </a:lnTo>
                      <a:lnTo>
                        <a:pt x="296" y="55"/>
                      </a:lnTo>
                      <a:lnTo>
                        <a:pt x="296" y="57"/>
                      </a:lnTo>
                      <a:lnTo>
                        <a:pt x="296" y="57"/>
                      </a:lnTo>
                      <a:lnTo>
                        <a:pt x="296" y="58"/>
                      </a:lnTo>
                      <a:lnTo>
                        <a:pt x="293" y="58"/>
                      </a:lnTo>
                      <a:lnTo>
                        <a:pt x="292" y="58"/>
                      </a:lnTo>
                      <a:lnTo>
                        <a:pt x="292" y="57"/>
                      </a:lnTo>
                      <a:lnTo>
                        <a:pt x="288" y="55"/>
                      </a:lnTo>
                      <a:lnTo>
                        <a:pt x="288" y="55"/>
                      </a:lnTo>
                      <a:lnTo>
                        <a:pt x="287" y="55"/>
                      </a:lnTo>
                      <a:lnTo>
                        <a:pt x="287" y="54"/>
                      </a:lnTo>
                      <a:lnTo>
                        <a:pt x="285" y="54"/>
                      </a:lnTo>
                      <a:lnTo>
                        <a:pt x="285" y="54"/>
                      </a:lnTo>
                      <a:lnTo>
                        <a:pt x="285" y="53"/>
                      </a:lnTo>
                      <a:lnTo>
                        <a:pt x="284" y="53"/>
                      </a:lnTo>
                      <a:lnTo>
                        <a:pt x="284" y="55"/>
                      </a:lnTo>
                      <a:lnTo>
                        <a:pt x="283" y="55"/>
                      </a:lnTo>
                      <a:lnTo>
                        <a:pt x="281" y="57"/>
                      </a:lnTo>
                      <a:lnTo>
                        <a:pt x="280" y="58"/>
                      </a:lnTo>
                      <a:lnTo>
                        <a:pt x="279" y="59"/>
                      </a:lnTo>
                      <a:lnTo>
                        <a:pt x="279" y="59"/>
                      </a:lnTo>
                      <a:lnTo>
                        <a:pt x="277" y="64"/>
                      </a:lnTo>
                      <a:lnTo>
                        <a:pt x="279" y="64"/>
                      </a:lnTo>
                      <a:lnTo>
                        <a:pt x="277" y="71"/>
                      </a:lnTo>
                      <a:lnTo>
                        <a:pt x="275" y="72"/>
                      </a:lnTo>
                      <a:lnTo>
                        <a:pt x="273" y="75"/>
                      </a:lnTo>
                      <a:lnTo>
                        <a:pt x="272" y="72"/>
                      </a:lnTo>
                      <a:lnTo>
                        <a:pt x="271" y="70"/>
                      </a:lnTo>
                      <a:lnTo>
                        <a:pt x="271" y="66"/>
                      </a:lnTo>
                      <a:lnTo>
                        <a:pt x="270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8" y="63"/>
                      </a:lnTo>
                      <a:lnTo>
                        <a:pt x="264" y="63"/>
                      </a:lnTo>
                      <a:lnTo>
                        <a:pt x="264" y="64"/>
                      </a:lnTo>
                      <a:lnTo>
                        <a:pt x="260" y="67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7"/>
                      </a:lnTo>
                      <a:lnTo>
                        <a:pt x="260" y="66"/>
                      </a:lnTo>
                      <a:lnTo>
                        <a:pt x="260" y="66"/>
                      </a:lnTo>
                      <a:lnTo>
                        <a:pt x="260" y="64"/>
                      </a:lnTo>
                      <a:lnTo>
                        <a:pt x="262" y="62"/>
                      </a:lnTo>
                      <a:lnTo>
                        <a:pt x="263" y="58"/>
                      </a:lnTo>
                      <a:lnTo>
                        <a:pt x="264" y="55"/>
                      </a:lnTo>
                      <a:lnTo>
                        <a:pt x="264" y="53"/>
                      </a:lnTo>
                      <a:lnTo>
                        <a:pt x="263" y="53"/>
                      </a:lnTo>
                      <a:lnTo>
                        <a:pt x="263" y="51"/>
                      </a:lnTo>
                      <a:lnTo>
                        <a:pt x="262" y="50"/>
                      </a:lnTo>
                      <a:lnTo>
                        <a:pt x="262" y="49"/>
                      </a:lnTo>
                      <a:lnTo>
                        <a:pt x="263" y="47"/>
                      </a:lnTo>
                      <a:lnTo>
                        <a:pt x="263" y="47"/>
                      </a:lnTo>
                      <a:lnTo>
                        <a:pt x="262" y="47"/>
                      </a:lnTo>
                      <a:lnTo>
                        <a:pt x="262" y="46"/>
                      </a:lnTo>
                      <a:lnTo>
                        <a:pt x="260" y="45"/>
                      </a:lnTo>
                      <a:lnTo>
                        <a:pt x="258" y="43"/>
                      </a:lnTo>
                      <a:lnTo>
                        <a:pt x="256" y="43"/>
                      </a:lnTo>
                      <a:lnTo>
                        <a:pt x="254" y="41"/>
                      </a:lnTo>
                      <a:lnTo>
                        <a:pt x="253" y="41"/>
                      </a:lnTo>
                      <a:lnTo>
                        <a:pt x="251" y="42"/>
                      </a:lnTo>
                      <a:lnTo>
                        <a:pt x="250" y="42"/>
                      </a:lnTo>
                      <a:lnTo>
                        <a:pt x="250" y="42"/>
                      </a:lnTo>
                      <a:lnTo>
                        <a:pt x="250" y="45"/>
                      </a:lnTo>
                      <a:lnTo>
                        <a:pt x="249" y="46"/>
                      </a:lnTo>
                      <a:lnTo>
                        <a:pt x="249" y="46"/>
                      </a:lnTo>
                      <a:lnTo>
                        <a:pt x="247" y="46"/>
                      </a:lnTo>
                      <a:lnTo>
                        <a:pt x="247" y="46"/>
                      </a:lnTo>
                      <a:lnTo>
                        <a:pt x="246" y="47"/>
                      </a:lnTo>
                      <a:lnTo>
                        <a:pt x="246" y="49"/>
                      </a:lnTo>
                      <a:lnTo>
                        <a:pt x="245" y="50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3" y="51"/>
                      </a:lnTo>
                      <a:lnTo>
                        <a:pt x="242" y="51"/>
                      </a:lnTo>
                      <a:lnTo>
                        <a:pt x="242" y="50"/>
                      </a:lnTo>
                      <a:lnTo>
                        <a:pt x="241" y="50"/>
                      </a:lnTo>
                      <a:lnTo>
                        <a:pt x="241" y="51"/>
                      </a:lnTo>
                      <a:lnTo>
                        <a:pt x="239" y="53"/>
                      </a:lnTo>
                      <a:lnTo>
                        <a:pt x="239" y="55"/>
                      </a:lnTo>
                      <a:lnTo>
                        <a:pt x="239" y="57"/>
                      </a:lnTo>
                      <a:lnTo>
                        <a:pt x="239" y="59"/>
                      </a:lnTo>
                      <a:lnTo>
                        <a:pt x="238" y="60"/>
                      </a:lnTo>
                      <a:lnTo>
                        <a:pt x="238" y="60"/>
                      </a:lnTo>
                      <a:lnTo>
                        <a:pt x="237" y="60"/>
                      </a:lnTo>
                      <a:lnTo>
                        <a:pt x="237" y="71"/>
                      </a:lnTo>
                      <a:lnTo>
                        <a:pt x="238" y="71"/>
                      </a:lnTo>
                      <a:lnTo>
                        <a:pt x="238" y="72"/>
                      </a:lnTo>
                      <a:lnTo>
                        <a:pt x="238" y="72"/>
                      </a:lnTo>
                      <a:lnTo>
                        <a:pt x="238" y="78"/>
                      </a:lnTo>
                      <a:lnTo>
                        <a:pt x="238" y="78"/>
                      </a:lnTo>
                      <a:lnTo>
                        <a:pt x="238" y="79"/>
                      </a:lnTo>
                      <a:lnTo>
                        <a:pt x="237" y="80"/>
                      </a:lnTo>
                      <a:lnTo>
                        <a:pt x="236" y="84"/>
                      </a:lnTo>
                      <a:lnTo>
                        <a:pt x="234" y="84"/>
                      </a:lnTo>
                      <a:lnTo>
                        <a:pt x="234" y="87"/>
                      </a:lnTo>
                      <a:lnTo>
                        <a:pt x="234" y="87"/>
                      </a:lnTo>
                      <a:lnTo>
                        <a:pt x="233" y="88"/>
                      </a:lnTo>
                      <a:lnTo>
                        <a:pt x="232" y="89"/>
                      </a:lnTo>
                      <a:lnTo>
                        <a:pt x="229" y="89"/>
                      </a:lnTo>
                      <a:lnTo>
                        <a:pt x="228" y="88"/>
                      </a:lnTo>
                      <a:lnTo>
                        <a:pt x="226" y="88"/>
                      </a:lnTo>
                      <a:lnTo>
                        <a:pt x="225" y="81"/>
                      </a:lnTo>
                      <a:lnTo>
                        <a:pt x="225" y="81"/>
                      </a:lnTo>
                      <a:lnTo>
                        <a:pt x="225" y="78"/>
                      </a:lnTo>
                      <a:lnTo>
                        <a:pt x="224" y="78"/>
                      </a:lnTo>
                      <a:lnTo>
                        <a:pt x="224" y="75"/>
                      </a:lnTo>
                      <a:lnTo>
                        <a:pt x="224" y="75"/>
                      </a:lnTo>
                      <a:lnTo>
                        <a:pt x="224" y="72"/>
                      </a:lnTo>
                      <a:lnTo>
                        <a:pt x="224" y="72"/>
                      </a:lnTo>
                      <a:lnTo>
                        <a:pt x="224" y="71"/>
                      </a:lnTo>
                      <a:lnTo>
                        <a:pt x="224" y="71"/>
                      </a:lnTo>
                      <a:lnTo>
                        <a:pt x="224" y="67"/>
                      </a:lnTo>
                      <a:lnTo>
                        <a:pt x="225" y="67"/>
                      </a:lnTo>
                      <a:lnTo>
                        <a:pt x="225" y="62"/>
                      </a:lnTo>
                      <a:lnTo>
                        <a:pt x="226" y="62"/>
                      </a:lnTo>
                      <a:lnTo>
                        <a:pt x="226" y="60"/>
                      </a:lnTo>
                      <a:lnTo>
                        <a:pt x="228" y="60"/>
                      </a:lnTo>
                      <a:lnTo>
                        <a:pt x="229" y="54"/>
                      </a:lnTo>
                      <a:lnTo>
                        <a:pt x="230" y="54"/>
                      </a:lnTo>
                      <a:lnTo>
                        <a:pt x="230" y="53"/>
                      </a:lnTo>
                      <a:lnTo>
                        <a:pt x="230" y="50"/>
                      </a:lnTo>
                      <a:lnTo>
                        <a:pt x="229" y="51"/>
                      </a:lnTo>
                      <a:lnTo>
                        <a:pt x="226" y="53"/>
                      </a:lnTo>
                      <a:lnTo>
                        <a:pt x="226" y="54"/>
                      </a:lnTo>
                      <a:lnTo>
                        <a:pt x="225" y="57"/>
                      </a:lnTo>
                      <a:lnTo>
                        <a:pt x="222" y="57"/>
                      </a:lnTo>
                      <a:lnTo>
                        <a:pt x="224" y="54"/>
                      </a:lnTo>
                      <a:lnTo>
                        <a:pt x="224" y="53"/>
                      </a:lnTo>
                      <a:lnTo>
                        <a:pt x="225" y="50"/>
                      </a:lnTo>
                      <a:lnTo>
                        <a:pt x="226" y="50"/>
                      </a:lnTo>
                      <a:lnTo>
                        <a:pt x="228" y="46"/>
                      </a:lnTo>
                      <a:lnTo>
                        <a:pt x="229" y="46"/>
                      </a:lnTo>
                      <a:lnTo>
                        <a:pt x="230" y="42"/>
                      </a:lnTo>
                      <a:lnTo>
                        <a:pt x="230" y="42"/>
                      </a:lnTo>
                      <a:lnTo>
                        <a:pt x="232" y="42"/>
                      </a:lnTo>
                      <a:lnTo>
                        <a:pt x="232" y="40"/>
                      </a:lnTo>
                      <a:lnTo>
                        <a:pt x="234" y="40"/>
                      </a:lnTo>
                      <a:lnTo>
                        <a:pt x="234" y="41"/>
                      </a:lnTo>
                      <a:lnTo>
                        <a:pt x="236" y="41"/>
                      </a:lnTo>
                      <a:lnTo>
                        <a:pt x="236" y="40"/>
                      </a:lnTo>
                      <a:lnTo>
                        <a:pt x="237" y="40"/>
                      </a:lnTo>
                      <a:lnTo>
                        <a:pt x="238" y="40"/>
                      </a:lnTo>
                      <a:lnTo>
                        <a:pt x="238" y="40"/>
                      </a:lnTo>
                      <a:lnTo>
                        <a:pt x="239" y="40"/>
                      </a:lnTo>
                      <a:lnTo>
                        <a:pt x="241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8"/>
                      </a:lnTo>
                      <a:lnTo>
                        <a:pt x="243" y="37"/>
                      </a:lnTo>
                      <a:lnTo>
                        <a:pt x="245" y="36"/>
                      </a:lnTo>
                      <a:lnTo>
                        <a:pt x="246" y="37"/>
                      </a:lnTo>
                      <a:lnTo>
                        <a:pt x="249" y="38"/>
                      </a:lnTo>
                      <a:lnTo>
                        <a:pt x="250" y="38"/>
                      </a:lnTo>
                      <a:lnTo>
                        <a:pt x="253" y="38"/>
                      </a:lnTo>
                      <a:lnTo>
                        <a:pt x="253" y="37"/>
                      </a:lnTo>
                      <a:lnTo>
                        <a:pt x="255" y="37"/>
                      </a:lnTo>
                      <a:lnTo>
                        <a:pt x="255" y="38"/>
                      </a:lnTo>
                      <a:lnTo>
                        <a:pt x="259" y="38"/>
                      </a:lnTo>
                      <a:lnTo>
                        <a:pt x="258" y="37"/>
                      </a:lnTo>
                      <a:lnTo>
                        <a:pt x="256" y="34"/>
                      </a:lnTo>
                      <a:lnTo>
                        <a:pt x="255" y="33"/>
                      </a:lnTo>
                      <a:lnTo>
                        <a:pt x="250" y="33"/>
                      </a:lnTo>
                      <a:lnTo>
                        <a:pt x="250" y="28"/>
                      </a:lnTo>
                      <a:lnTo>
                        <a:pt x="249" y="28"/>
                      </a:lnTo>
                      <a:lnTo>
                        <a:pt x="249" y="28"/>
                      </a:lnTo>
                      <a:lnTo>
                        <a:pt x="247" y="28"/>
                      </a:lnTo>
                      <a:lnTo>
                        <a:pt x="247" y="29"/>
                      </a:lnTo>
                      <a:lnTo>
                        <a:pt x="246" y="29"/>
                      </a:lnTo>
                      <a:lnTo>
                        <a:pt x="246" y="29"/>
                      </a:lnTo>
                      <a:lnTo>
                        <a:pt x="239" y="30"/>
                      </a:lnTo>
                      <a:lnTo>
                        <a:pt x="238" y="32"/>
                      </a:lnTo>
                      <a:lnTo>
                        <a:pt x="233" y="32"/>
                      </a:lnTo>
                      <a:lnTo>
                        <a:pt x="233" y="33"/>
                      </a:lnTo>
                      <a:lnTo>
                        <a:pt x="232" y="32"/>
                      </a:lnTo>
                      <a:lnTo>
                        <a:pt x="232" y="32"/>
                      </a:lnTo>
                      <a:lnTo>
                        <a:pt x="228" y="32"/>
                      </a:lnTo>
                      <a:lnTo>
                        <a:pt x="226" y="28"/>
                      </a:lnTo>
                      <a:lnTo>
                        <a:pt x="226" y="28"/>
                      </a:lnTo>
                      <a:lnTo>
                        <a:pt x="225" y="25"/>
                      </a:lnTo>
                      <a:lnTo>
                        <a:pt x="221" y="26"/>
                      </a:lnTo>
                      <a:lnTo>
                        <a:pt x="219" y="26"/>
                      </a:lnTo>
                      <a:lnTo>
                        <a:pt x="219" y="26"/>
                      </a:lnTo>
                      <a:lnTo>
                        <a:pt x="217" y="26"/>
                      </a:lnTo>
                      <a:lnTo>
                        <a:pt x="219" y="25"/>
                      </a:lnTo>
                      <a:lnTo>
                        <a:pt x="219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0" y="24"/>
                      </a:lnTo>
                      <a:lnTo>
                        <a:pt x="221" y="24"/>
                      </a:lnTo>
                      <a:lnTo>
                        <a:pt x="222" y="23"/>
                      </a:lnTo>
                      <a:lnTo>
                        <a:pt x="224" y="21"/>
                      </a:lnTo>
                      <a:lnTo>
                        <a:pt x="224" y="21"/>
                      </a:lnTo>
                      <a:lnTo>
                        <a:pt x="225" y="21"/>
                      </a:lnTo>
                      <a:lnTo>
                        <a:pt x="224" y="19"/>
                      </a:lnTo>
                      <a:lnTo>
                        <a:pt x="221" y="19"/>
                      </a:lnTo>
                      <a:lnTo>
                        <a:pt x="220" y="20"/>
                      </a:lnTo>
                      <a:lnTo>
                        <a:pt x="219" y="20"/>
                      </a:lnTo>
                      <a:lnTo>
                        <a:pt x="216" y="21"/>
                      </a:lnTo>
                      <a:lnTo>
                        <a:pt x="216" y="24"/>
                      </a:lnTo>
                      <a:lnTo>
                        <a:pt x="215" y="24"/>
                      </a:lnTo>
                      <a:lnTo>
                        <a:pt x="211" y="26"/>
                      </a:lnTo>
                      <a:lnTo>
                        <a:pt x="205" y="28"/>
                      </a:lnTo>
                      <a:lnTo>
                        <a:pt x="204" y="29"/>
                      </a:lnTo>
                      <a:lnTo>
                        <a:pt x="200" y="29"/>
                      </a:lnTo>
                      <a:lnTo>
                        <a:pt x="200" y="29"/>
                      </a:lnTo>
                      <a:lnTo>
                        <a:pt x="199" y="28"/>
                      </a:lnTo>
                      <a:lnTo>
                        <a:pt x="198" y="28"/>
                      </a:lnTo>
                      <a:lnTo>
                        <a:pt x="198" y="26"/>
                      </a:lnTo>
                      <a:lnTo>
                        <a:pt x="198" y="26"/>
                      </a:lnTo>
                      <a:lnTo>
                        <a:pt x="195" y="26"/>
                      </a:lnTo>
                      <a:lnTo>
                        <a:pt x="192" y="28"/>
                      </a:lnTo>
                      <a:lnTo>
                        <a:pt x="191" y="28"/>
                      </a:lnTo>
                      <a:lnTo>
                        <a:pt x="191" y="28"/>
                      </a:lnTo>
                      <a:lnTo>
                        <a:pt x="191" y="26"/>
                      </a:lnTo>
                      <a:lnTo>
                        <a:pt x="188" y="26"/>
                      </a:lnTo>
                      <a:lnTo>
                        <a:pt x="190" y="24"/>
                      </a:lnTo>
                      <a:lnTo>
                        <a:pt x="191" y="24"/>
                      </a:lnTo>
                      <a:lnTo>
                        <a:pt x="192" y="24"/>
                      </a:lnTo>
                      <a:lnTo>
                        <a:pt x="194" y="21"/>
                      </a:lnTo>
                      <a:lnTo>
                        <a:pt x="196" y="21"/>
                      </a:lnTo>
                      <a:lnTo>
                        <a:pt x="196" y="20"/>
                      </a:lnTo>
                      <a:lnTo>
                        <a:pt x="199" y="19"/>
                      </a:lnTo>
                      <a:lnTo>
                        <a:pt x="201" y="17"/>
                      </a:lnTo>
                      <a:lnTo>
                        <a:pt x="204" y="16"/>
                      </a:lnTo>
                      <a:lnTo>
                        <a:pt x="204" y="16"/>
                      </a:lnTo>
                      <a:lnTo>
                        <a:pt x="207" y="15"/>
                      </a:lnTo>
                      <a:lnTo>
                        <a:pt x="208" y="13"/>
                      </a:lnTo>
                      <a:lnTo>
                        <a:pt x="209" y="13"/>
                      </a:lnTo>
                      <a:lnTo>
                        <a:pt x="211" y="11"/>
                      </a:lnTo>
                      <a:lnTo>
                        <a:pt x="212" y="11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2" y="7"/>
                      </a:lnTo>
                      <a:lnTo>
                        <a:pt x="216" y="7"/>
                      </a:lnTo>
                      <a:lnTo>
                        <a:pt x="216" y="7"/>
                      </a:lnTo>
                      <a:lnTo>
                        <a:pt x="217" y="6"/>
                      </a:lnTo>
                      <a:lnTo>
                        <a:pt x="217" y="6"/>
                      </a:lnTo>
                      <a:lnTo>
                        <a:pt x="219" y="6"/>
                      </a:lnTo>
                      <a:lnTo>
                        <a:pt x="219" y="3"/>
                      </a:lnTo>
                      <a:lnTo>
                        <a:pt x="220" y="3"/>
                      </a:lnTo>
                      <a:lnTo>
                        <a:pt x="220" y="3"/>
                      </a:lnTo>
                      <a:lnTo>
                        <a:pt x="220" y="2"/>
                      </a:lnTo>
                      <a:lnTo>
                        <a:pt x="220" y="2"/>
                      </a:lnTo>
                      <a:lnTo>
                        <a:pt x="221" y="4"/>
                      </a:lnTo>
                      <a:lnTo>
                        <a:pt x="220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4"/>
                      </a:lnTo>
                      <a:lnTo>
                        <a:pt x="221" y="6"/>
                      </a:lnTo>
                      <a:lnTo>
                        <a:pt x="222" y="3"/>
                      </a:lnTo>
                      <a:lnTo>
                        <a:pt x="222" y="3"/>
                      </a:lnTo>
                      <a:lnTo>
                        <a:pt x="221" y="2"/>
                      </a:lnTo>
                      <a:lnTo>
                        <a:pt x="221" y="2"/>
                      </a:lnTo>
                      <a:lnTo>
                        <a:pt x="222" y="2"/>
                      </a:lnTo>
                      <a:lnTo>
                        <a:pt x="22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1" name="Freeform 23"/>
                <p:cNvSpPr>
                  <a:spLocks noEditPoints="1"/>
                </p:cNvSpPr>
                <p:nvPr/>
              </p:nvSpPr>
              <p:spPr bwMode="auto">
                <a:xfrm>
                  <a:off x="3149600" y="1853067"/>
                  <a:ext cx="5502275" cy="214313"/>
                </a:xfrm>
                <a:custGeom>
                  <a:avLst/>
                  <a:gdLst>
                    <a:gd name="T0" fmla="*/ 1149 w 3466"/>
                    <a:gd name="T1" fmla="*/ 132 h 135"/>
                    <a:gd name="T2" fmla="*/ 963 w 3466"/>
                    <a:gd name="T3" fmla="*/ 123 h 135"/>
                    <a:gd name="T4" fmla="*/ 1124 w 3466"/>
                    <a:gd name="T5" fmla="*/ 127 h 135"/>
                    <a:gd name="T6" fmla="*/ 1143 w 3466"/>
                    <a:gd name="T7" fmla="*/ 123 h 135"/>
                    <a:gd name="T8" fmla="*/ 1140 w 3466"/>
                    <a:gd name="T9" fmla="*/ 122 h 135"/>
                    <a:gd name="T10" fmla="*/ 586 w 3466"/>
                    <a:gd name="T11" fmla="*/ 113 h 135"/>
                    <a:gd name="T12" fmla="*/ 1112 w 3466"/>
                    <a:gd name="T13" fmla="*/ 77 h 135"/>
                    <a:gd name="T14" fmla="*/ 570 w 3466"/>
                    <a:gd name="T15" fmla="*/ 75 h 135"/>
                    <a:gd name="T16" fmla="*/ 893 w 3466"/>
                    <a:gd name="T17" fmla="*/ 81 h 135"/>
                    <a:gd name="T18" fmla="*/ 548 w 3466"/>
                    <a:gd name="T19" fmla="*/ 69 h 135"/>
                    <a:gd name="T20" fmla="*/ 581 w 3466"/>
                    <a:gd name="T21" fmla="*/ 94 h 135"/>
                    <a:gd name="T22" fmla="*/ 546 w 3466"/>
                    <a:gd name="T23" fmla="*/ 77 h 135"/>
                    <a:gd name="T24" fmla="*/ 3276 w 3466"/>
                    <a:gd name="T25" fmla="*/ 64 h 135"/>
                    <a:gd name="T26" fmla="*/ 1033 w 3466"/>
                    <a:gd name="T27" fmla="*/ 67 h 135"/>
                    <a:gd name="T28" fmla="*/ 3304 w 3466"/>
                    <a:gd name="T29" fmla="*/ 58 h 135"/>
                    <a:gd name="T30" fmla="*/ 1178 w 3466"/>
                    <a:gd name="T31" fmla="*/ 81 h 135"/>
                    <a:gd name="T32" fmla="*/ 1194 w 3466"/>
                    <a:gd name="T33" fmla="*/ 84 h 135"/>
                    <a:gd name="T34" fmla="*/ 1209 w 3466"/>
                    <a:gd name="T35" fmla="*/ 94 h 135"/>
                    <a:gd name="T36" fmla="*/ 1221 w 3466"/>
                    <a:gd name="T37" fmla="*/ 97 h 135"/>
                    <a:gd name="T38" fmla="*/ 1217 w 3466"/>
                    <a:gd name="T39" fmla="*/ 110 h 135"/>
                    <a:gd name="T40" fmla="*/ 1200 w 3466"/>
                    <a:gd name="T41" fmla="*/ 109 h 135"/>
                    <a:gd name="T42" fmla="*/ 1181 w 3466"/>
                    <a:gd name="T43" fmla="*/ 103 h 135"/>
                    <a:gd name="T44" fmla="*/ 1166 w 3466"/>
                    <a:gd name="T45" fmla="*/ 93 h 135"/>
                    <a:gd name="T46" fmla="*/ 1169 w 3466"/>
                    <a:gd name="T47" fmla="*/ 82 h 135"/>
                    <a:gd name="T48" fmla="*/ 3263 w 3466"/>
                    <a:gd name="T49" fmla="*/ 59 h 135"/>
                    <a:gd name="T50" fmla="*/ 3368 w 3466"/>
                    <a:gd name="T51" fmla="*/ 51 h 135"/>
                    <a:gd name="T52" fmla="*/ 794 w 3466"/>
                    <a:gd name="T53" fmla="*/ 51 h 135"/>
                    <a:gd name="T54" fmla="*/ 98 w 3466"/>
                    <a:gd name="T55" fmla="*/ 52 h 135"/>
                    <a:gd name="T56" fmla="*/ 51 w 3466"/>
                    <a:gd name="T57" fmla="*/ 48 h 135"/>
                    <a:gd name="T58" fmla="*/ 3210 w 3466"/>
                    <a:gd name="T59" fmla="*/ 43 h 135"/>
                    <a:gd name="T60" fmla="*/ 162 w 3466"/>
                    <a:gd name="T61" fmla="*/ 42 h 135"/>
                    <a:gd name="T62" fmla="*/ 1063 w 3466"/>
                    <a:gd name="T63" fmla="*/ 46 h 135"/>
                    <a:gd name="T64" fmla="*/ 0 w 3466"/>
                    <a:gd name="T65" fmla="*/ 37 h 135"/>
                    <a:gd name="T66" fmla="*/ 523 w 3466"/>
                    <a:gd name="T67" fmla="*/ 37 h 135"/>
                    <a:gd name="T68" fmla="*/ 501 w 3466"/>
                    <a:gd name="T69" fmla="*/ 39 h 135"/>
                    <a:gd name="T70" fmla="*/ 789 w 3466"/>
                    <a:gd name="T71" fmla="*/ 51 h 135"/>
                    <a:gd name="T72" fmla="*/ 1110 w 3466"/>
                    <a:gd name="T73" fmla="*/ 31 h 135"/>
                    <a:gd name="T74" fmla="*/ 2963 w 3466"/>
                    <a:gd name="T75" fmla="*/ 48 h 135"/>
                    <a:gd name="T76" fmla="*/ 2967 w 3466"/>
                    <a:gd name="T77" fmla="*/ 90 h 135"/>
                    <a:gd name="T78" fmla="*/ 2957 w 3466"/>
                    <a:gd name="T79" fmla="*/ 127 h 135"/>
                    <a:gd name="T80" fmla="*/ 2950 w 3466"/>
                    <a:gd name="T81" fmla="*/ 96 h 135"/>
                    <a:gd name="T82" fmla="*/ 191 w 3466"/>
                    <a:gd name="T83" fmla="*/ 27 h 135"/>
                    <a:gd name="T84" fmla="*/ 498 w 3466"/>
                    <a:gd name="T85" fmla="*/ 26 h 135"/>
                    <a:gd name="T86" fmla="*/ 1071 w 3466"/>
                    <a:gd name="T87" fmla="*/ 29 h 135"/>
                    <a:gd name="T88" fmla="*/ 2912 w 3466"/>
                    <a:gd name="T89" fmla="*/ 18 h 135"/>
                    <a:gd name="T90" fmla="*/ 815 w 3466"/>
                    <a:gd name="T91" fmla="*/ 46 h 135"/>
                    <a:gd name="T92" fmla="*/ 815 w 3466"/>
                    <a:gd name="T93" fmla="*/ 52 h 135"/>
                    <a:gd name="T94" fmla="*/ 797 w 3466"/>
                    <a:gd name="T95" fmla="*/ 29 h 135"/>
                    <a:gd name="T96" fmla="*/ 1797 w 3466"/>
                    <a:gd name="T97" fmla="*/ 20 h 135"/>
                    <a:gd name="T98" fmla="*/ 3437 w 3466"/>
                    <a:gd name="T99" fmla="*/ 20 h 135"/>
                    <a:gd name="T100" fmla="*/ 1030 w 3466"/>
                    <a:gd name="T101" fmla="*/ 16 h 135"/>
                    <a:gd name="T102" fmla="*/ 209 w 3466"/>
                    <a:gd name="T103" fmla="*/ 20 h 135"/>
                    <a:gd name="T104" fmla="*/ 1622 w 3466"/>
                    <a:gd name="T105" fmla="*/ 16 h 135"/>
                    <a:gd name="T106" fmla="*/ 1626 w 3466"/>
                    <a:gd name="T107" fmla="*/ 41 h 135"/>
                    <a:gd name="T108" fmla="*/ 1598 w 3466"/>
                    <a:gd name="T109" fmla="*/ 61 h 135"/>
                    <a:gd name="T110" fmla="*/ 1599 w 3466"/>
                    <a:gd name="T111" fmla="*/ 46 h 135"/>
                    <a:gd name="T112" fmla="*/ 1599 w 3466"/>
                    <a:gd name="T113" fmla="*/ 31 h 135"/>
                    <a:gd name="T114" fmla="*/ 1611 w 3466"/>
                    <a:gd name="T115" fmla="*/ 17 h 135"/>
                    <a:gd name="T116" fmla="*/ 498 w 3466"/>
                    <a:gd name="T117" fmla="*/ 9 h 135"/>
                    <a:gd name="T118" fmla="*/ 247 w 3466"/>
                    <a:gd name="T119" fmla="*/ 6 h 135"/>
                    <a:gd name="T120" fmla="*/ 1787 w 3466"/>
                    <a:gd name="T121" fmla="*/ 14 h 135"/>
                    <a:gd name="T122" fmla="*/ 1029 w 3466"/>
                    <a:gd name="T123" fmla="*/ 0 h 135"/>
                    <a:gd name="T124" fmla="*/ 3443 w 3466"/>
                    <a:gd name="T125" fmla="*/ 10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466" h="135">
                      <a:moveTo>
                        <a:pt x="2225" y="128"/>
                      </a:moveTo>
                      <a:lnTo>
                        <a:pt x="2226" y="130"/>
                      </a:lnTo>
                      <a:lnTo>
                        <a:pt x="2226" y="130"/>
                      </a:lnTo>
                      <a:lnTo>
                        <a:pt x="2225" y="130"/>
                      </a:lnTo>
                      <a:lnTo>
                        <a:pt x="2225" y="128"/>
                      </a:lnTo>
                      <a:close/>
                      <a:moveTo>
                        <a:pt x="1078" y="128"/>
                      </a:moveTo>
                      <a:lnTo>
                        <a:pt x="1078" y="128"/>
                      </a:lnTo>
                      <a:lnTo>
                        <a:pt x="1078" y="130"/>
                      </a:lnTo>
                      <a:lnTo>
                        <a:pt x="1078" y="130"/>
                      </a:lnTo>
                      <a:lnTo>
                        <a:pt x="1078" y="128"/>
                      </a:lnTo>
                      <a:close/>
                      <a:moveTo>
                        <a:pt x="1150" y="123"/>
                      </a:move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2" y="124"/>
                      </a:lnTo>
                      <a:lnTo>
                        <a:pt x="1153" y="124"/>
                      </a:lnTo>
                      <a:lnTo>
                        <a:pt x="1153" y="127"/>
                      </a:lnTo>
                      <a:lnTo>
                        <a:pt x="1150" y="127"/>
                      </a:lnTo>
                      <a:lnTo>
                        <a:pt x="1150" y="128"/>
                      </a:lnTo>
                      <a:lnTo>
                        <a:pt x="1150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2" y="128"/>
                      </a:lnTo>
                      <a:lnTo>
                        <a:pt x="1153" y="128"/>
                      </a:lnTo>
                      <a:lnTo>
                        <a:pt x="1153" y="128"/>
                      </a:lnTo>
                      <a:lnTo>
                        <a:pt x="1153" y="130"/>
                      </a:lnTo>
                      <a:lnTo>
                        <a:pt x="1153" y="130"/>
                      </a:lnTo>
                      <a:lnTo>
                        <a:pt x="1150" y="130"/>
                      </a:lnTo>
                      <a:lnTo>
                        <a:pt x="1150" y="131"/>
                      </a:lnTo>
                      <a:lnTo>
                        <a:pt x="1149" y="131"/>
                      </a:lnTo>
                      <a:lnTo>
                        <a:pt x="1149" y="132"/>
                      </a:lnTo>
                      <a:lnTo>
                        <a:pt x="1148" y="133"/>
                      </a:lnTo>
                      <a:lnTo>
                        <a:pt x="1145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3"/>
                      </a:lnTo>
                      <a:lnTo>
                        <a:pt x="1144" y="131"/>
                      </a:lnTo>
                      <a:lnTo>
                        <a:pt x="1145" y="131"/>
                      </a:lnTo>
                      <a:lnTo>
                        <a:pt x="1146" y="128"/>
                      </a:lnTo>
                      <a:lnTo>
                        <a:pt x="1144" y="128"/>
                      </a:lnTo>
                      <a:lnTo>
                        <a:pt x="1145" y="127"/>
                      </a:lnTo>
                      <a:lnTo>
                        <a:pt x="1146" y="126"/>
                      </a:lnTo>
                      <a:lnTo>
                        <a:pt x="1146" y="126"/>
                      </a:lnTo>
                      <a:lnTo>
                        <a:pt x="1148" y="126"/>
                      </a:lnTo>
                      <a:lnTo>
                        <a:pt x="1150" y="126"/>
                      </a:lnTo>
                      <a:lnTo>
                        <a:pt x="1150" y="123"/>
                      </a:lnTo>
                      <a:close/>
                      <a:moveTo>
                        <a:pt x="3034" y="123"/>
                      </a:moveTo>
                      <a:lnTo>
                        <a:pt x="3035" y="123"/>
                      </a:lnTo>
                      <a:lnTo>
                        <a:pt x="3035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lnTo>
                        <a:pt x="3034" y="123"/>
                      </a:lnTo>
                      <a:close/>
                      <a:moveTo>
                        <a:pt x="967" y="122"/>
                      </a:moveTo>
                      <a:lnTo>
                        <a:pt x="970" y="122"/>
                      </a:lnTo>
                      <a:lnTo>
                        <a:pt x="971" y="122"/>
                      </a:lnTo>
                      <a:lnTo>
                        <a:pt x="972" y="123"/>
                      </a:lnTo>
                      <a:lnTo>
                        <a:pt x="971" y="124"/>
                      </a:lnTo>
                      <a:lnTo>
                        <a:pt x="971" y="124"/>
                      </a:lnTo>
                      <a:lnTo>
                        <a:pt x="971" y="126"/>
                      </a:lnTo>
                      <a:lnTo>
                        <a:pt x="970" y="126"/>
                      </a:lnTo>
                      <a:lnTo>
                        <a:pt x="970" y="124"/>
                      </a:lnTo>
                      <a:lnTo>
                        <a:pt x="966" y="124"/>
                      </a:lnTo>
                      <a:lnTo>
                        <a:pt x="963" y="123"/>
                      </a:lnTo>
                      <a:lnTo>
                        <a:pt x="963" y="122"/>
                      </a:lnTo>
                      <a:lnTo>
                        <a:pt x="967" y="122"/>
                      </a:lnTo>
                      <a:lnTo>
                        <a:pt x="967" y="122"/>
                      </a:lnTo>
                      <a:close/>
                      <a:moveTo>
                        <a:pt x="3039" y="118"/>
                      </a:moveTo>
                      <a:lnTo>
                        <a:pt x="3039" y="119"/>
                      </a:lnTo>
                      <a:lnTo>
                        <a:pt x="3038" y="122"/>
                      </a:lnTo>
                      <a:lnTo>
                        <a:pt x="3037" y="123"/>
                      </a:lnTo>
                      <a:lnTo>
                        <a:pt x="3035" y="123"/>
                      </a:lnTo>
                      <a:lnTo>
                        <a:pt x="3035" y="122"/>
                      </a:lnTo>
                      <a:lnTo>
                        <a:pt x="3037" y="120"/>
                      </a:lnTo>
                      <a:lnTo>
                        <a:pt x="3037" y="118"/>
                      </a:lnTo>
                      <a:lnTo>
                        <a:pt x="3039" y="118"/>
                      </a:lnTo>
                      <a:close/>
                      <a:moveTo>
                        <a:pt x="1114" y="115"/>
                      </a:moveTo>
                      <a:lnTo>
                        <a:pt x="1112" y="118"/>
                      </a:lnTo>
                      <a:lnTo>
                        <a:pt x="1112" y="120"/>
                      </a:lnTo>
                      <a:lnTo>
                        <a:pt x="1115" y="120"/>
                      </a:lnTo>
                      <a:lnTo>
                        <a:pt x="1115" y="122"/>
                      </a:lnTo>
                      <a:lnTo>
                        <a:pt x="1118" y="122"/>
                      </a:lnTo>
                      <a:lnTo>
                        <a:pt x="1118" y="120"/>
                      </a:lnTo>
                      <a:lnTo>
                        <a:pt x="1119" y="120"/>
                      </a:lnTo>
                      <a:lnTo>
                        <a:pt x="1119" y="123"/>
                      </a:lnTo>
                      <a:lnTo>
                        <a:pt x="1128" y="122"/>
                      </a:lnTo>
                      <a:lnTo>
                        <a:pt x="1128" y="123"/>
                      </a:lnTo>
                      <a:lnTo>
                        <a:pt x="1127" y="123"/>
                      </a:lnTo>
                      <a:lnTo>
                        <a:pt x="1127" y="124"/>
                      </a:lnTo>
                      <a:lnTo>
                        <a:pt x="1128" y="126"/>
                      </a:lnTo>
                      <a:lnTo>
                        <a:pt x="1129" y="126"/>
                      </a:lnTo>
                      <a:lnTo>
                        <a:pt x="1128" y="127"/>
                      </a:lnTo>
                      <a:lnTo>
                        <a:pt x="1127" y="128"/>
                      </a:lnTo>
                      <a:lnTo>
                        <a:pt x="1126" y="128"/>
                      </a:lnTo>
                      <a:lnTo>
                        <a:pt x="1124" y="127"/>
                      </a:lnTo>
                      <a:lnTo>
                        <a:pt x="1124" y="127"/>
                      </a:lnTo>
                      <a:lnTo>
                        <a:pt x="1124" y="126"/>
                      </a:lnTo>
                      <a:lnTo>
                        <a:pt x="1124" y="126"/>
                      </a:lnTo>
                      <a:lnTo>
                        <a:pt x="1126" y="124"/>
                      </a:lnTo>
                      <a:lnTo>
                        <a:pt x="1126" y="123"/>
                      </a:lnTo>
                      <a:lnTo>
                        <a:pt x="1124" y="123"/>
                      </a:lnTo>
                      <a:lnTo>
                        <a:pt x="1124" y="124"/>
                      </a:lnTo>
                      <a:lnTo>
                        <a:pt x="1122" y="124"/>
                      </a:lnTo>
                      <a:lnTo>
                        <a:pt x="1122" y="126"/>
                      </a:lnTo>
                      <a:lnTo>
                        <a:pt x="1120" y="126"/>
                      </a:lnTo>
                      <a:lnTo>
                        <a:pt x="1118" y="126"/>
                      </a:lnTo>
                      <a:lnTo>
                        <a:pt x="1115" y="124"/>
                      </a:lnTo>
                      <a:lnTo>
                        <a:pt x="1114" y="124"/>
                      </a:lnTo>
                      <a:lnTo>
                        <a:pt x="1112" y="122"/>
                      </a:lnTo>
                      <a:lnTo>
                        <a:pt x="1110" y="122"/>
                      </a:lnTo>
                      <a:lnTo>
                        <a:pt x="1110" y="119"/>
                      </a:lnTo>
                      <a:lnTo>
                        <a:pt x="1110" y="119"/>
                      </a:lnTo>
                      <a:lnTo>
                        <a:pt x="1110" y="118"/>
                      </a:lnTo>
                      <a:lnTo>
                        <a:pt x="1111" y="118"/>
                      </a:lnTo>
                      <a:lnTo>
                        <a:pt x="1112" y="116"/>
                      </a:lnTo>
                      <a:lnTo>
                        <a:pt x="1112" y="116"/>
                      </a:lnTo>
                      <a:lnTo>
                        <a:pt x="1111" y="116"/>
                      </a:lnTo>
                      <a:lnTo>
                        <a:pt x="1112" y="115"/>
                      </a:lnTo>
                      <a:lnTo>
                        <a:pt x="1114" y="115"/>
                      </a:lnTo>
                      <a:close/>
                      <a:moveTo>
                        <a:pt x="1152" y="114"/>
                      </a:moveTo>
                      <a:lnTo>
                        <a:pt x="1152" y="114"/>
                      </a:lnTo>
                      <a:lnTo>
                        <a:pt x="1150" y="114"/>
                      </a:lnTo>
                      <a:lnTo>
                        <a:pt x="1150" y="116"/>
                      </a:lnTo>
                      <a:lnTo>
                        <a:pt x="1146" y="116"/>
                      </a:lnTo>
                      <a:lnTo>
                        <a:pt x="1145" y="119"/>
                      </a:lnTo>
                      <a:lnTo>
                        <a:pt x="1144" y="119"/>
                      </a:lnTo>
                      <a:lnTo>
                        <a:pt x="1144" y="122"/>
                      </a:lnTo>
                      <a:lnTo>
                        <a:pt x="1143" y="123"/>
                      </a:lnTo>
                      <a:lnTo>
                        <a:pt x="1141" y="124"/>
                      </a:lnTo>
                      <a:lnTo>
                        <a:pt x="1144" y="124"/>
                      </a:lnTo>
                      <a:lnTo>
                        <a:pt x="1143" y="126"/>
                      </a:lnTo>
                      <a:lnTo>
                        <a:pt x="1143" y="127"/>
                      </a:lnTo>
                      <a:lnTo>
                        <a:pt x="1141" y="128"/>
                      </a:lnTo>
                      <a:lnTo>
                        <a:pt x="1140" y="128"/>
                      </a:lnTo>
                      <a:lnTo>
                        <a:pt x="1140" y="131"/>
                      </a:lnTo>
                      <a:lnTo>
                        <a:pt x="1140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1" y="133"/>
                      </a:lnTo>
                      <a:lnTo>
                        <a:pt x="1140" y="133"/>
                      </a:lnTo>
                      <a:lnTo>
                        <a:pt x="1140" y="135"/>
                      </a:lnTo>
                      <a:lnTo>
                        <a:pt x="1139" y="135"/>
                      </a:lnTo>
                      <a:lnTo>
                        <a:pt x="1139" y="133"/>
                      </a:lnTo>
                      <a:lnTo>
                        <a:pt x="1137" y="133"/>
                      </a:lnTo>
                      <a:lnTo>
                        <a:pt x="1136" y="132"/>
                      </a:lnTo>
                      <a:lnTo>
                        <a:pt x="1135" y="130"/>
                      </a:lnTo>
                      <a:lnTo>
                        <a:pt x="1135" y="127"/>
                      </a:lnTo>
                      <a:lnTo>
                        <a:pt x="1137" y="126"/>
                      </a:lnTo>
                      <a:lnTo>
                        <a:pt x="1137" y="126"/>
                      </a:lnTo>
                      <a:lnTo>
                        <a:pt x="1136" y="124"/>
                      </a:lnTo>
                      <a:lnTo>
                        <a:pt x="1136" y="123"/>
                      </a:lnTo>
                      <a:lnTo>
                        <a:pt x="1137" y="123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2"/>
                      </a:lnTo>
                      <a:lnTo>
                        <a:pt x="1139" y="120"/>
                      </a:lnTo>
                      <a:lnTo>
                        <a:pt x="1139" y="122"/>
                      </a:lnTo>
                      <a:lnTo>
                        <a:pt x="1140" y="122"/>
                      </a:lnTo>
                      <a:lnTo>
                        <a:pt x="1140" y="120"/>
                      </a:lnTo>
                      <a:lnTo>
                        <a:pt x="1140" y="120"/>
                      </a:lnTo>
                      <a:lnTo>
                        <a:pt x="1140" y="118"/>
                      </a:lnTo>
                      <a:lnTo>
                        <a:pt x="1141" y="116"/>
                      </a:lnTo>
                      <a:lnTo>
                        <a:pt x="1143" y="114"/>
                      </a:lnTo>
                      <a:lnTo>
                        <a:pt x="1144" y="115"/>
                      </a:lnTo>
                      <a:lnTo>
                        <a:pt x="1145" y="116"/>
                      </a:lnTo>
                      <a:lnTo>
                        <a:pt x="1148" y="115"/>
                      </a:lnTo>
                      <a:lnTo>
                        <a:pt x="1150" y="115"/>
                      </a:lnTo>
                      <a:lnTo>
                        <a:pt x="1152" y="114"/>
                      </a:lnTo>
                      <a:close/>
                      <a:moveTo>
                        <a:pt x="1191" y="110"/>
                      </a:moveTo>
                      <a:lnTo>
                        <a:pt x="1194" y="110"/>
                      </a:lnTo>
                      <a:lnTo>
                        <a:pt x="1194" y="113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2" y="114"/>
                      </a:lnTo>
                      <a:lnTo>
                        <a:pt x="1191" y="113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lnTo>
                        <a:pt x="1191" y="110"/>
                      </a:lnTo>
                      <a:close/>
                      <a:moveTo>
                        <a:pt x="589" y="109"/>
                      </a:moveTo>
                      <a:lnTo>
                        <a:pt x="589" y="110"/>
                      </a:lnTo>
                      <a:lnTo>
                        <a:pt x="590" y="110"/>
                      </a:lnTo>
                      <a:lnTo>
                        <a:pt x="590" y="110"/>
                      </a:lnTo>
                      <a:lnTo>
                        <a:pt x="587" y="111"/>
                      </a:lnTo>
                      <a:lnTo>
                        <a:pt x="587" y="111"/>
                      </a:lnTo>
                      <a:lnTo>
                        <a:pt x="586" y="111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6" y="113"/>
                      </a:lnTo>
                      <a:lnTo>
                        <a:pt x="585" y="114"/>
                      </a:lnTo>
                      <a:lnTo>
                        <a:pt x="585" y="111"/>
                      </a:lnTo>
                      <a:lnTo>
                        <a:pt x="586" y="110"/>
                      </a:lnTo>
                      <a:lnTo>
                        <a:pt x="589" y="109"/>
                      </a:lnTo>
                      <a:close/>
                      <a:moveTo>
                        <a:pt x="1136" y="105"/>
                      </a:moveTo>
                      <a:lnTo>
                        <a:pt x="1136" y="106"/>
                      </a:lnTo>
                      <a:lnTo>
                        <a:pt x="1133" y="107"/>
                      </a:lnTo>
                      <a:lnTo>
                        <a:pt x="1133" y="107"/>
                      </a:lnTo>
                      <a:lnTo>
                        <a:pt x="1131" y="109"/>
                      </a:lnTo>
                      <a:lnTo>
                        <a:pt x="1131" y="107"/>
                      </a:lnTo>
                      <a:lnTo>
                        <a:pt x="1133" y="106"/>
                      </a:lnTo>
                      <a:lnTo>
                        <a:pt x="1133" y="106"/>
                      </a:lnTo>
                      <a:lnTo>
                        <a:pt x="1136" y="105"/>
                      </a:lnTo>
                      <a:close/>
                      <a:moveTo>
                        <a:pt x="3058" y="96"/>
                      </a:moveTo>
                      <a:lnTo>
                        <a:pt x="3058" y="96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7"/>
                      </a:lnTo>
                      <a:lnTo>
                        <a:pt x="3058" y="96"/>
                      </a:lnTo>
                      <a:close/>
                      <a:moveTo>
                        <a:pt x="3064" y="86"/>
                      </a:moveTo>
                      <a:lnTo>
                        <a:pt x="3064" y="88"/>
                      </a:lnTo>
                      <a:lnTo>
                        <a:pt x="3064" y="89"/>
                      </a:lnTo>
                      <a:lnTo>
                        <a:pt x="3063" y="89"/>
                      </a:lnTo>
                      <a:lnTo>
                        <a:pt x="3063" y="89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3" y="88"/>
                      </a:lnTo>
                      <a:lnTo>
                        <a:pt x="3064" y="86"/>
                      </a:lnTo>
                      <a:close/>
                      <a:moveTo>
                        <a:pt x="1109" y="77"/>
                      </a:moveTo>
                      <a:lnTo>
                        <a:pt x="1112" y="77"/>
                      </a:lnTo>
                      <a:lnTo>
                        <a:pt x="1115" y="78"/>
                      </a:lnTo>
                      <a:lnTo>
                        <a:pt x="1119" y="80"/>
                      </a:lnTo>
                      <a:lnTo>
                        <a:pt x="1123" y="81"/>
                      </a:lnTo>
                      <a:lnTo>
                        <a:pt x="1123" y="81"/>
                      </a:lnTo>
                      <a:lnTo>
                        <a:pt x="1124" y="81"/>
                      </a:lnTo>
                      <a:lnTo>
                        <a:pt x="1124" y="82"/>
                      </a:lnTo>
                      <a:lnTo>
                        <a:pt x="1124" y="82"/>
                      </a:lnTo>
                      <a:lnTo>
                        <a:pt x="1126" y="84"/>
                      </a:lnTo>
                      <a:lnTo>
                        <a:pt x="1126" y="84"/>
                      </a:lnTo>
                      <a:lnTo>
                        <a:pt x="1127" y="85"/>
                      </a:lnTo>
                      <a:lnTo>
                        <a:pt x="1127" y="85"/>
                      </a:lnTo>
                      <a:lnTo>
                        <a:pt x="1129" y="86"/>
                      </a:lnTo>
                      <a:lnTo>
                        <a:pt x="1131" y="88"/>
                      </a:lnTo>
                      <a:lnTo>
                        <a:pt x="1131" y="88"/>
                      </a:lnTo>
                      <a:lnTo>
                        <a:pt x="1132" y="88"/>
                      </a:lnTo>
                      <a:lnTo>
                        <a:pt x="1132" y="88"/>
                      </a:lnTo>
                      <a:lnTo>
                        <a:pt x="1132" y="89"/>
                      </a:lnTo>
                      <a:lnTo>
                        <a:pt x="1132" y="89"/>
                      </a:lnTo>
                      <a:lnTo>
                        <a:pt x="1131" y="90"/>
                      </a:lnTo>
                      <a:lnTo>
                        <a:pt x="1128" y="90"/>
                      </a:lnTo>
                      <a:lnTo>
                        <a:pt x="1127" y="89"/>
                      </a:lnTo>
                      <a:lnTo>
                        <a:pt x="1123" y="89"/>
                      </a:lnTo>
                      <a:lnTo>
                        <a:pt x="1123" y="88"/>
                      </a:lnTo>
                      <a:lnTo>
                        <a:pt x="1115" y="85"/>
                      </a:lnTo>
                      <a:lnTo>
                        <a:pt x="1115" y="84"/>
                      </a:lnTo>
                      <a:lnTo>
                        <a:pt x="1115" y="84"/>
                      </a:lnTo>
                      <a:lnTo>
                        <a:pt x="1112" y="81"/>
                      </a:lnTo>
                      <a:lnTo>
                        <a:pt x="1111" y="80"/>
                      </a:lnTo>
                      <a:lnTo>
                        <a:pt x="1109" y="80"/>
                      </a:lnTo>
                      <a:lnTo>
                        <a:pt x="1109" y="77"/>
                      </a:lnTo>
                      <a:close/>
                      <a:moveTo>
                        <a:pt x="570" y="75"/>
                      </a:moveTo>
                      <a:lnTo>
                        <a:pt x="570" y="75"/>
                      </a:lnTo>
                      <a:lnTo>
                        <a:pt x="572" y="76"/>
                      </a:lnTo>
                      <a:lnTo>
                        <a:pt x="573" y="77"/>
                      </a:lnTo>
                      <a:lnTo>
                        <a:pt x="574" y="80"/>
                      </a:lnTo>
                      <a:lnTo>
                        <a:pt x="572" y="78"/>
                      </a:lnTo>
                      <a:lnTo>
                        <a:pt x="570" y="77"/>
                      </a:lnTo>
                      <a:lnTo>
                        <a:pt x="570" y="75"/>
                      </a:lnTo>
                      <a:close/>
                      <a:moveTo>
                        <a:pt x="3076" y="73"/>
                      </a:move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5"/>
                      </a:lnTo>
                      <a:lnTo>
                        <a:pt x="3076" y="76"/>
                      </a:lnTo>
                      <a:lnTo>
                        <a:pt x="3073" y="77"/>
                      </a:lnTo>
                      <a:lnTo>
                        <a:pt x="3072" y="77"/>
                      </a:lnTo>
                      <a:lnTo>
                        <a:pt x="3070" y="78"/>
                      </a:lnTo>
                      <a:lnTo>
                        <a:pt x="3068" y="76"/>
                      </a:lnTo>
                      <a:lnTo>
                        <a:pt x="3072" y="76"/>
                      </a:lnTo>
                      <a:lnTo>
                        <a:pt x="3073" y="75"/>
                      </a:lnTo>
                      <a:lnTo>
                        <a:pt x="3076" y="73"/>
                      </a:lnTo>
                      <a:close/>
                      <a:moveTo>
                        <a:pt x="895" y="73"/>
                      </a:moveTo>
                      <a:lnTo>
                        <a:pt x="896" y="75"/>
                      </a:lnTo>
                      <a:lnTo>
                        <a:pt x="898" y="77"/>
                      </a:lnTo>
                      <a:lnTo>
                        <a:pt x="899" y="80"/>
                      </a:lnTo>
                      <a:lnTo>
                        <a:pt x="899" y="82"/>
                      </a:lnTo>
                      <a:lnTo>
                        <a:pt x="899" y="82"/>
                      </a:lnTo>
                      <a:lnTo>
                        <a:pt x="898" y="84"/>
                      </a:lnTo>
                      <a:lnTo>
                        <a:pt x="896" y="84"/>
                      </a:lnTo>
                      <a:lnTo>
                        <a:pt x="896" y="82"/>
                      </a:lnTo>
                      <a:lnTo>
                        <a:pt x="895" y="82"/>
                      </a:lnTo>
                      <a:lnTo>
                        <a:pt x="894" y="82"/>
                      </a:lnTo>
                      <a:lnTo>
                        <a:pt x="894" y="82"/>
                      </a:lnTo>
                      <a:lnTo>
                        <a:pt x="893" y="81"/>
                      </a:lnTo>
                      <a:lnTo>
                        <a:pt x="893" y="81"/>
                      </a:lnTo>
                      <a:lnTo>
                        <a:pt x="894" y="81"/>
                      </a:lnTo>
                      <a:lnTo>
                        <a:pt x="894" y="80"/>
                      </a:lnTo>
                      <a:lnTo>
                        <a:pt x="893" y="80"/>
                      </a:lnTo>
                      <a:lnTo>
                        <a:pt x="893" y="81"/>
                      </a:lnTo>
                      <a:lnTo>
                        <a:pt x="891" y="81"/>
                      </a:lnTo>
                      <a:lnTo>
                        <a:pt x="890" y="78"/>
                      </a:lnTo>
                      <a:lnTo>
                        <a:pt x="891" y="77"/>
                      </a:lnTo>
                      <a:lnTo>
                        <a:pt x="891" y="75"/>
                      </a:lnTo>
                      <a:lnTo>
                        <a:pt x="893" y="75"/>
                      </a:lnTo>
                      <a:lnTo>
                        <a:pt x="894" y="73"/>
                      </a:lnTo>
                      <a:lnTo>
                        <a:pt x="895" y="73"/>
                      </a:lnTo>
                      <a:close/>
                      <a:moveTo>
                        <a:pt x="561" y="72"/>
                      </a:moveTo>
                      <a:lnTo>
                        <a:pt x="564" y="72"/>
                      </a:lnTo>
                      <a:lnTo>
                        <a:pt x="564" y="73"/>
                      </a:lnTo>
                      <a:lnTo>
                        <a:pt x="563" y="73"/>
                      </a:lnTo>
                      <a:lnTo>
                        <a:pt x="563" y="72"/>
                      </a:lnTo>
                      <a:lnTo>
                        <a:pt x="561" y="72"/>
                      </a:lnTo>
                      <a:lnTo>
                        <a:pt x="561" y="72"/>
                      </a:lnTo>
                      <a:close/>
                      <a:moveTo>
                        <a:pt x="1669" y="71"/>
                      </a:moveTo>
                      <a:lnTo>
                        <a:pt x="1671" y="71"/>
                      </a:lnTo>
                      <a:lnTo>
                        <a:pt x="1671" y="71"/>
                      </a:lnTo>
                      <a:lnTo>
                        <a:pt x="1670" y="71"/>
                      </a:lnTo>
                      <a:lnTo>
                        <a:pt x="1670" y="72"/>
                      </a:lnTo>
                      <a:lnTo>
                        <a:pt x="1670" y="72"/>
                      </a:lnTo>
                      <a:lnTo>
                        <a:pt x="1669" y="72"/>
                      </a:lnTo>
                      <a:lnTo>
                        <a:pt x="1669" y="71"/>
                      </a:lnTo>
                      <a:close/>
                      <a:moveTo>
                        <a:pt x="539" y="65"/>
                      </a:moveTo>
                      <a:lnTo>
                        <a:pt x="539" y="67"/>
                      </a:lnTo>
                      <a:lnTo>
                        <a:pt x="542" y="67"/>
                      </a:lnTo>
                      <a:lnTo>
                        <a:pt x="543" y="68"/>
                      </a:lnTo>
                      <a:lnTo>
                        <a:pt x="548" y="69"/>
                      </a:lnTo>
                      <a:lnTo>
                        <a:pt x="548" y="69"/>
                      </a:lnTo>
                      <a:lnTo>
                        <a:pt x="551" y="69"/>
                      </a:lnTo>
                      <a:lnTo>
                        <a:pt x="551" y="71"/>
                      </a:lnTo>
                      <a:lnTo>
                        <a:pt x="552" y="71"/>
                      </a:lnTo>
                      <a:lnTo>
                        <a:pt x="555" y="71"/>
                      </a:lnTo>
                      <a:lnTo>
                        <a:pt x="557" y="71"/>
                      </a:lnTo>
                      <a:lnTo>
                        <a:pt x="559" y="71"/>
                      </a:lnTo>
                      <a:lnTo>
                        <a:pt x="560" y="71"/>
                      </a:lnTo>
                      <a:lnTo>
                        <a:pt x="560" y="72"/>
                      </a:lnTo>
                      <a:lnTo>
                        <a:pt x="563" y="73"/>
                      </a:lnTo>
                      <a:lnTo>
                        <a:pt x="563" y="75"/>
                      </a:lnTo>
                      <a:lnTo>
                        <a:pt x="564" y="76"/>
                      </a:lnTo>
                      <a:lnTo>
                        <a:pt x="567" y="76"/>
                      </a:lnTo>
                      <a:lnTo>
                        <a:pt x="567" y="80"/>
                      </a:lnTo>
                      <a:lnTo>
                        <a:pt x="577" y="82"/>
                      </a:lnTo>
                      <a:lnTo>
                        <a:pt x="580" y="86"/>
                      </a:lnTo>
                      <a:lnTo>
                        <a:pt x="581" y="86"/>
                      </a:lnTo>
                      <a:lnTo>
                        <a:pt x="581" y="88"/>
                      </a:lnTo>
                      <a:lnTo>
                        <a:pt x="582" y="89"/>
                      </a:lnTo>
                      <a:lnTo>
                        <a:pt x="584" y="90"/>
                      </a:lnTo>
                      <a:lnTo>
                        <a:pt x="584" y="92"/>
                      </a:lnTo>
                      <a:lnTo>
                        <a:pt x="584" y="92"/>
                      </a:lnTo>
                      <a:lnTo>
                        <a:pt x="585" y="92"/>
                      </a:lnTo>
                      <a:lnTo>
                        <a:pt x="586" y="93"/>
                      </a:lnTo>
                      <a:lnTo>
                        <a:pt x="586" y="94"/>
                      </a:lnTo>
                      <a:lnTo>
                        <a:pt x="586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4" y="96"/>
                      </a:lnTo>
                      <a:lnTo>
                        <a:pt x="582" y="96"/>
                      </a:lnTo>
                      <a:lnTo>
                        <a:pt x="582" y="96"/>
                      </a:lnTo>
                      <a:lnTo>
                        <a:pt x="581" y="96"/>
                      </a:lnTo>
                      <a:lnTo>
                        <a:pt x="581" y="94"/>
                      </a:lnTo>
                      <a:lnTo>
                        <a:pt x="573" y="94"/>
                      </a:lnTo>
                      <a:lnTo>
                        <a:pt x="572" y="93"/>
                      </a:lnTo>
                      <a:lnTo>
                        <a:pt x="569" y="93"/>
                      </a:lnTo>
                      <a:lnTo>
                        <a:pt x="569" y="92"/>
                      </a:lnTo>
                      <a:lnTo>
                        <a:pt x="568" y="92"/>
                      </a:lnTo>
                      <a:lnTo>
                        <a:pt x="567" y="90"/>
                      </a:lnTo>
                      <a:lnTo>
                        <a:pt x="565" y="90"/>
                      </a:lnTo>
                      <a:lnTo>
                        <a:pt x="565" y="89"/>
                      </a:lnTo>
                      <a:lnTo>
                        <a:pt x="565" y="88"/>
                      </a:lnTo>
                      <a:lnTo>
                        <a:pt x="567" y="88"/>
                      </a:lnTo>
                      <a:lnTo>
                        <a:pt x="565" y="86"/>
                      </a:lnTo>
                      <a:lnTo>
                        <a:pt x="563" y="86"/>
                      </a:lnTo>
                      <a:lnTo>
                        <a:pt x="563" y="86"/>
                      </a:lnTo>
                      <a:lnTo>
                        <a:pt x="560" y="85"/>
                      </a:lnTo>
                      <a:lnTo>
                        <a:pt x="560" y="84"/>
                      </a:lnTo>
                      <a:lnTo>
                        <a:pt x="560" y="82"/>
                      </a:lnTo>
                      <a:lnTo>
                        <a:pt x="559" y="82"/>
                      </a:lnTo>
                      <a:lnTo>
                        <a:pt x="557" y="82"/>
                      </a:lnTo>
                      <a:lnTo>
                        <a:pt x="557" y="81"/>
                      </a:lnTo>
                      <a:lnTo>
                        <a:pt x="556" y="81"/>
                      </a:lnTo>
                      <a:lnTo>
                        <a:pt x="556" y="81"/>
                      </a:lnTo>
                      <a:lnTo>
                        <a:pt x="552" y="82"/>
                      </a:lnTo>
                      <a:lnTo>
                        <a:pt x="552" y="81"/>
                      </a:lnTo>
                      <a:lnTo>
                        <a:pt x="551" y="81"/>
                      </a:lnTo>
                      <a:lnTo>
                        <a:pt x="552" y="80"/>
                      </a:lnTo>
                      <a:lnTo>
                        <a:pt x="552" y="80"/>
                      </a:lnTo>
                      <a:lnTo>
                        <a:pt x="552" y="77"/>
                      </a:lnTo>
                      <a:lnTo>
                        <a:pt x="550" y="76"/>
                      </a:lnTo>
                      <a:lnTo>
                        <a:pt x="547" y="76"/>
                      </a:lnTo>
                      <a:lnTo>
                        <a:pt x="546" y="76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4" y="76"/>
                      </a:lnTo>
                      <a:lnTo>
                        <a:pt x="543" y="76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5"/>
                      </a:lnTo>
                      <a:lnTo>
                        <a:pt x="543" y="76"/>
                      </a:lnTo>
                      <a:lnTo>
                        <a:pt x="539" y="77"/>
                      </a:lnTo>
                      <a:lnTo>
                        <a:pt x="539" y="76"/>
                      </a:lnTo>
                      <a:lnTo>
                        <a:pt x="539" y="76"/>
                      </a:lnTo>
                      <a:lnTo>
                        <a:pt x="538" y="75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2"/>
                      </a:lnTo>
                      <a:lnTo>
                        <a:pt x="538" y="71"/>
                      </a:lnTo>
                      <a:lnTo>
                        <a:pt x="536" y="69"/>
                      </a:lnTo>
                      <a:lnTo>
                        <a:pt x="536" y="68"/>
                      </a:lnTo>
                      <a:lnTo>
                        <a:pt x="536" y="67"/>
                      </a:lnTo>
                      <a:lnTo>
                        <a:pt x="538" y="65"/>
                      </a:lnTo>
                      <a:lnTo>
                        <a:pt x="539" y="65"/>
                      </a:lnTo>
                      <a:close/>
                      <a:moveTo>
                        <a:pt x="1187" y="65"/>
                      </a:moveTo>
                      <a:lnTo>
                        <a:pt x="1188" y="65"/>
                      </a:lnTo>
                      <a:lnTo>
                        <a:pt x="1188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lnTo>
                        <a:pt x="1187" y="65"/>
                      </a:lnTo>
                      <a:close/>
                      <a:moveTo>
                        <a:pt x="3276" y="61"/>
                      </a:moveTo>
                      <a:lnTo>
                        <a:pt x="3278" y="61"/>
                      </a:lnTo>
                      <a:lnTo>
                        <a:pt x="3278" y="63"/>
                      </a:lnTo>
                      <a:lnTo>
                        <a:pt x="3279" y="63"/>
                      </a:lnTo>
                      <a:lnTo>
                        <a:pt x="3279" y="63"/>
                      </a:lnTo>
                      <a:lnTo>
                        <a:pt x="3279" y="64"/>
                      </a:lnTo>
                      <a:lnTo>
                        <a:pt x="3276" y="64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3"/>
                      </a:lnTo>
                      <a:lnTo>
                        <a:pt x="3276" y="61"/>
                      </a:lnTo>
                      <a:close/>
                      <a:moveTo>
                        <a:pt x="1043" y="61"/>
                      </a:moveTo>
                      <a:lnTo>
                        <a:pt x="1043" y="63"/>
                      </a:lnTo>
                      <a:lnTo>
                        <a:pt x="1042" y="64"/>
                      </a:lnTo>
                      <a:lnTo>
                        <a:pt x="1040" y="65"/>
                      </a:lnTo>
                      <a:lnTo>
                        <a:pt x="1039" y="65"/>
                      </a:lnTo>
                      <a:lnTo>
                        <a:pt x="1040" y="63"/>
                      </a:lnTo>
                      <a:lnTo>
                        <a:pt x="1043" y="61"/>
                      </a:lnTo>
                      <a:close/>
                      <a:moveTo>
                        <a:pt x="1716" y="59"/>
                      </a:moveTo>
                      <a:lnTo>
                        <a:pt x="1720" y="60"/>
                      </a:lnTo>
                      <a:lnTo>
                        <a:pt x="1720" y="60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20" y="61"/>
                      </a:lnTo>
                      <a:lnTo>
                        <a:pt x="1717" y="61"/>
                      </a:lnTo>
                      <a:lnTo>
                        <a:pt x="1716" y="61"/>
                      </a:lnTo>
                      <a:lnTo>
                        <a:pt x="1716" y="60"/>
                      </a:lnTo>
                      <a:lnTo>
                        <a:pt x="1716" y="59"/>
                      </a:lnTo>
                      <a:close/>
                      <a:moveTo>
                        <a:pt x="1037" y="59"/>
                      </a:move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8" y="59"/>
                      </a:lnTo>
                      <a:lnTo>
                        <a:pt x="1039" y="59"/>
                      </a:lnTo>
                      <a:lnTo>
                        <a:pt x="1038" y="61"/>
                      </a:lnTo>
                      <a:lnTo>
                        <a:pt x="1037" y="63"/>
                      </a:lnTo>
                      <a:lnTo>
                        <a:pt x="1037" y="64"/>
                      </a:lnTo>
                      <a:lnTo>
                        <a:pt x="1034" y="65"/>
                      </a:lnTo>
                      <a:lnTo>
                        <a:pt x="1034" y="67"/>
                      </a:lnTo>
                      <a:lnTo>
                        <a:pt x="1033" y="67"/>
                      </a:lnTo>
                      <a:lnTo>
                        <a:pt x="1033" y="67"/>
                      </a:lnTo>
                      <a:lnTo>
                        <a:pt x="1031" y="67"/>
                      </a:lnTo>
                      <a:lnTo>
                        <a:pt x="1031" y="68"/>
                      </a:lnTo>
                      <a:lnTo>
                        <a:pt x="1031" y="68"/>
                      </a:lnTo>
                      <a:lnTo>
                        <a:pt x="1030" y="68"/>
                      </a:lnTo>
                      <a:lnTo>
                        <a:pt x="1026" y="68"/>
                      </a:lnTo>
                      <a:lnTo>
                        <a:pt x="1026" y="67"/>
                      </a:lnTo>
                      <a:lnTo>
                        <a:pt x="1029" y="67"/>
                      </a:lnTo>
                      <a:lnTo>
                        <a:pt x="1030" y="64"/>
                      </a:lnTo>
                      <a:lnTo>
                        <a:pt x="1031" y="63"/>
                      </a:lnTo>
                      <a:lnTo>
                        <a:pt x="1033" y="61"/>
                      </a:lnTo>
                      <a:lnTo>
                        <a:pt x="1035" y="60"/>
                      </a:lnTo>
                      <a:lnTo>
                        <a:pt x="1037" y="59"/>
                      </a:lnTo>
                      <a:close/>
                      <a:moveTo>
                        <a:pt x="3312" y="58"/>
                      </a:moveTo>
                      <a:lnTo>
                        <a:pt x="3312" y="58"/>
                      </a:lnTo>
                      <a:lnTo>
                        <a:pt x="3313" y="59"/>
                      </a:lnTo>
                      <a:lnTo>
                        <a:pt x="3312" y="59"/>
                      </a:lnTo>
                      <a:lnTo>
                        <a:pt x="3312" y="59"/>
                      </a:lnTo>
                      <a:lnTo>
                        <a:pt x="3312" y="60"/>
                      </a:lnTo>
                      <a:lnTo>
                        <a:pt x="3309" y="60"/>
                      </a:lnTo>
                      <a:lnTo>
                        <a:pt x="3309" y="59"/>
                      </a:lnTo>
                      <a:lnTo>
                        <a:pt x="3310" y="59"/>
                      </a:lnTo>
                      <a:lnTo>
                        <a:pt x="3310" y="59"/>
                      </a:lnTo>
                      <a:lnTo>
                        <a:pt x="3312" y="58"/>
                      </a:lnTo>
                      <a:close/>
                      <a:moveTo>
                        <a:pt x="3304" y="58"/>
                      </a:moveTo>
                      <a:lnTo>
                        <a:pt x="3305" y="58"/>
                      </a:lnTo>
                      <a:lnTo>
                        <a:pt x="3306" y="59"/>
                      </a:lnTo>
                      <a:lnTo>
                        <a:pt x="3308" y="59"/>
                      </a:lnTo>
                      <a:lnTo>
                        <a:pt x="3308" y="59"/>
                      </a:lnTo>
                      <a:lnTo>
                        <a:pt x="3308" y="61"/>
                      </a:lnTo>
                      <a:lnTo>
                        <a:pt x="3304" y="61"/>
                      </a:lnTo>
                      <a:lnTo>
                        <a:pt x="3304" y="58"/>
                      </a:lnTo>
                      <a:close/>
                      <a:moveTo>
                        <a:pt x="1183" y="55"/>
                      </a:moveTo>
                      <a:lnTo>
                        <a:pt x="1183" y="56"/>
                      </a:lnTo>
                      <a:lnTo>
                        <a:pt x="1184" y="56"/>
                      </a:lnTo>
                      <a:lnTo>
                        <a:pt x="1186" y="56"/>
                      </a:lnTo>
                      <a:lnTo>
                        <a:pt x="1186" y="56"/>
                      </a:lnTo>
                      <a:lnTo>
                        <a:pt x="1188" y="55"/>
                      </a:lnTo>
                      <a:lnTo>
                        <a:pt x="1188" y="58"/>
                      </a:lnTo>
                      <a:lnTo>
                        <a:pt x="1187" y="58"/>
                      </a:lnTo>
                      <a:lnTo>
                        <a:pt x="1186" y="58"/>
                      </a:lnTo>
                      <a:lnTo>
                        <a:pt x="1186" y="59"/>
                      </a:lnTo>
                      <a:lnTo>
                        <a:pt x="1183" y="59"/>
                      </a:lnTo>
                      <a:lnTo>
                        <a:pt x="1183" y="60"/>
                      </a:lnTo>
                      <a:lnTo>
                        <a:pt x="1186" y="60"/>
                      </a:lnTo>
                      <a:lnTo>
                        <a:pt x="1186" y="63"/>
                      </a:lnTo>
                      <a:lnTo>
                        <a:pt x="1184" y="64"/>
                      </a:lnTo>
                      <a:lnTo>
                        <a:pt x="1183" y="64"/>
                      </a:lnTo>
                      <a:lnTo>
                        <a:pt x="1183" y="65"/>
                      </a:lnTo>
                      <a:lnTo>
                        <a:pt x="1181" y="64"/>
                      </a:lnTo>
                      <a:lnTo>
                        <a:pt x="1181" y="71"/>
                      </a:lnTo>
                      <a:lnTo>
                        <a:pt x="1178" y="72"/>
                      </a:lnTo>
                      <a:lnTo>
                        <a:pt x="1178" y="75"/>
                      </a:lnTo>
                      <a:lnTo>
                        <a:pt x="1178" y="75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6"/>
                      </a:lnTo>
                      <a:lnTo>
                        <a:pt x="1178" y="77"/>
                      </a:lnTo>
                      <a:lnTo>
                        <a:pt x="1178" y="77"/>
                      </a:lnTo>
                      <a:lnTo>
                        <a:pt x="1179" y="80"/>
                      </a:lnTo>
                      <a:lnTo>
                        <a:pt x="1178" y="80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8" y="81"/>
                      </a:lnTo>
                      <a:lnTo>
                        <a:pt x="1179" y="81"/>
                      </a:lnTo>
                      <a:lnTo>
                        <a:pt x="1179" y="81"/>
                      </a:lnTo>
                      <a:lnTo>
                        <a:pt x="1179" y="78"/>
                      </a:lnTo>
                      <a:lnTo>
                        <a:pt x="1181" y="78"/>
                      </a:lnTo>
                      <a:lnTo>
                        <a:pt x="1181" y="77"/>
                      </a:lnTo>
                      <a:lnTo>
                        <a:pt x="1182" y="77"/>
                      </a:lnTo>
                      <a:lnTo>
                        <a:pt x="1182" y="76"/>
                      </a:lnTo>
                      <a:lnTo>
                        <a:pt x="1183" y="76"/>
                      </a:lnTo>
                      <a:lnTo>
                        <a:pt x="1183" y="75"/>
                      </a:lnTo>
                      <a:lnTo>
                        <a:pt x="1184" y="75"/>
                      </a:lnTo>
                      <a:lnTo>
                        <a:pt x="1184" y="76"/>
                      </a:lnTo>
                      <a:lnTo>
                        <a:pt x="1187" y="76"/>
                      </a:lnTo>
                      <a:lnTo>
                        <a:pt x="1188" y="77"/>
                      </a:lnTo>
                      <a:lnTo>
                        <a:pt x="1190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7"/>
                      </a:lnTo>
                      <a:lnTo>
                        <a:pt x="1188" y="78"/>
                      </a:lnTo>
                      <a:lnTo>
                        <a:pt x="1187" y="80"/>
                      </a:lnTo>
                      <a:lnTo>
                        <a:pt x="1184" y="81"/>
                      </a:lnTo>
                      <a:lnTo>
                        <a:pt x="1187" y="81"/>
                      </a:lnTo>
                      <a:lnTo>
                        <a:pt x="1187" y="81"/>
                      </a:lnTo>
                      <a:lnTo>
                        <a:pt x="1190" y="81"/>
                      </a:lnTo>
                      <a:lnTo>
                        <a:pt x="1188" y="84"/>
                      </a:lnTo>
                      <a:lnTo>
                        <a:pt x="1190" y="84"/>
                      </a:lnTo>
                      <a:lnTo>
                        <a:pt x="1190" y="82"/>
                      </a:lnTo>
                      <a:lnTo>
                        <a:pt x="1192" y="82"/>
                      </a:lnTo>
                      <a:lnTo>
                        <a:pt x="1194" y="85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4" y="84"/>
                      </a:lnTo>
                      <a:lnTo>
                        <a:pt x="1195" y="84"/>
                      </a:lnTo>
                      <a:lnTo>
                        <a:pt x="1194" y="81"/>
                      </a:lnTo>
                      <a:lnTo>
                        <a:pt x="1198" y="82"/>
                      </a:lnTo>
                      <a:lnTo>
                        <a:pt x="1198" y="81"/>
                      </a:lnTo>
                      <a:lnTo>
                        <a:pt x="1199" y="81"/>
                      </a:lnTo>
                      <a:lnTo>
                        <a:pt x="1200" y="80"/>
                      </a:lnTo>
                      <a:lnTo>
                        <a:pt x="1200" y="80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1"/>
                      </a:lnTo>
                      <a:lnTo>
                        <a:pt x="1200" y="82"/>
                      </a:lnTo>
                      <a:lnTo>
                        <a:pt x="1204" y="82"/>
                      </a:lnTo>
                      <a:lnTo>
                        <a:pt x="1204" y="80"/>
                      </a:lnTo>
                      <a:lnTo>
                        <a:pt x="1205" y="80"/>
                      </a:lnTo>
                      <a:lnTo>
                        <a:pt x="1207" y="81"/>
                      </a:lnTo>
                      <a:lnTo>
                        <a:pt x="1208" y="82"/>
                      </a:lnTo>
                      <a:lnTo>
                        <a:pt x="1208" y="84"/>
                      </a:lnTo>
                      <a:lnTo>
                        <a:pt x="1207" y="86"/>
                      </a:lnTo>
                      <a:lnTo>
                        <a:pt x="1205" y="88"/>
                      </a:lnTo>
                      <a:lnTo>
                        <a:pt x="1204" y="88"/>
                      </a:lnTo>
                      <a:lnTo>
                        <a:pt x="1205" y="89"/>
                      </a:lnTo>
                      <a:lnTo>
                        <a:pt x="1205" y="89"/>
                      </a:lnTo>
                      <a:lnTo>
                        <a:pt x="1207" y="89"/>
                      </a:lnTo>
                      <a:lnTo>
                        <a:pt x="1207" y="92"/>
                      </a:lnTo>
                      <a:lnTo>
                        <a:pt x="1208" y="92"/>
                      </a:lnTo>
                      <a:lnTo>
                        <a:pt x="1209" y="90"/>
                      </a:lnTo>
                      <a:lnTo>
                        <a:pt x="1209" y="90"/>
                      </a:lnTo>
                      <a:lnTo>
                        <a:pt x="1209" y="92"/>
                      </a:lnTo>
                      <a:lnTo>
                        <a:pt x="1208" y="93"/>
                      </a:lnTo>
                      <a:lnTo>
                        <a:pt x="1208" y="94"/>
                      </a:lnTo>
                      <a:lnTo>
                        <a:pt x="1209" y="94"/>
                      </a:lnTo>
                      <a:lnTo>
                        <a:pt x="1209" y="96"/>
                      </a:lnTo>
                      <a:lnTo>
                        <a:pt x="1209" y="94"/>
                      </a:lnTo>
                      <a:lnTo>
                        <a:pt x="1211" y="94"/>
                      </a:lnTo>
                      <a:lnTo>
                        <a:pt x="1211" y="94"/>
                      </a:lnTo>
                      <a:lnTo>
                        <a:pt x="1212" y="94"/>
                      </a:lnTo>
                      <a:lnTo>
                        <a:pt x="1212" y="93"/>
                      </a:lnTo>
                      <a:lnTo>
                        <a:pt x="1215" y="94"/>
                      </a:lnTo>
                      <a:lnTo>
                        <a:pt x="1216" y="92"/>
                      </a:lnTo>
                      <a:lnTo>
                        <a:pt x="1216" y="92"/>
                      </a:lnTo>
                      <a:lnTo>
                        <a:pt x="1216" y="93"/>
                      </a:lnTo>
                      <a:lnTo>
                        <a:pt x="1218" y="92"/>
                      </a:lnTo>
                      <a:lnTo>
                        <a:pt x="1218" y="93"/>
                      </a:lnTo>
                      <a:lnTo>
                        <a:pt x="1217" y="94"/>
                      </a:lnTo>
                      <a:lnTo>
                        <a:pt x="1216" y="96"/>
                      </a:lnTo>
                      <a:lnTo>
                        <a:pt x="1215" y="97"/>
                      </a:lnTo>
                      <a:lnTo>
                        <a:pt x="1215" y="98"/>
                      </a:lnTo>
                      <a:lnTo>
                        <a:pt x="1215" y="98"/>
                      </a:lnTo>
                      <a:lnTo>
                        <a:pt x="1216" y="99"/>
                      </a:lnTo>
                      <a:lnTo>
                        <a:pt x="1217" y="99"/>
                      </a:lnTo>
                      <a:lnTo>
                        <a:pt x="1216" y="101"/>
                      </a:lnTo>
                      <a:lnTo>
                        <a:pt x="1215" y="102"/>
                      </a:lnTo>
                      <a:lnTo>
                        <a:pt x="1213" y="102"/>
                      </a:lnTo>
                      <a:lnTo>
                        <a:pt x="1213" y="103"/>
                      </a:lnTo>
                      <a:lnTo>
                        <a:pt x="1215" y="103"/>
                      </a:lnTo>
                      <a:lnTo>
                        <a:pt x="1215" y="105"/>
                      </a:lnTo>
                      <a:lnTo>
                        <a:pt x="1217" y="105"/>
                      </a:lnTo>
                      <a:lnTo>
                        <a:pt x="1218" y="105"/>
                      </a:lnTo>
                      <a:lnTo>
                        <a:pt x="1218" y="101"/>
                      </a:lnTo>
                      <a:lnTo>
                        <a:pt x="1220" y="99"/>
                      </a:lnTo>
                      <a:lnTo>
                        <a:pt x="1221" y="98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1" y="97"/>
                      </a:lnTo>
                      <a:lnTo>
                        <a:pt x="1222" y="97"/>
                      </a:lnTo>
                      <a:lnTo>
                        <a:pt x="1222" y="99"/>
                      </a:lnTo>
                      <a:lnTo>
                        <a:pt x="1221" y="101"/>
                      </a:lnTo>
                      <a:lnTo>
                        <a:pt x="1220" y="102"/>
                      </a:lnTo>
                      <a:lnTo>
                        <a:pt x="1220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2" y="106"/>
                      </a:lnTo>
                      <a:lnTo>
                        <a:pt x="1224" y="105"/>
                      </a:lnTo>
                      <a:lnTo>
                        <a:pt x="1224" y="103"/>
                      </a:lnTo>
                      <a:lnTo>
                        <a:pt x="1222" y="103"/>
                      </a:lnTo>
                      <a:lnTo>
                        <a:pt x="1224" y="102"/>
                      </a:lnTo>
                      <a:lnTo>
                        <a:pt x="1225" y="102"/>
                      </a:lnTo>
                      <a:lnTo>
                        <a:pt x="1225" y="103"/>
                      </a:lnTo>
                      <a:lnTo>
                        <a:pt x="1224" y="105"/>
                      </a:lnTo>
                      <a:lnTo>
                        <a:pt x="1224" y="105"/>
                      </a:lnTo>
                      <a:lnTo>
                        <a:pt x="1224" y="106"/>
                      </a:lnTo>
                      <a:lnTo>
                        <a:pt x="1222" y="106"/>
                      </a:lnTo>
                      <a:lnTo>
                        <a:pt x="1222" y="110"/>
                      </a:lnTo>
                      <a:lnTo>
                        <a:pt x="1222" y="110"/>
                      </a:lnTo>
                      <a:lnTo>
                        <a:pt x="1222" y="111"/>
                      </a:lnTo>
                      <a:lnTo>
                        <a:pt x="1221" y="113"/>
                      </a:lnTo>
                      <a:lnTo>
                        <a:pt x="1220" y="113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7" y="114"/>
                      </a:lnTo>
                      <a:lnTo>
                        <a:pt x="1216" y="114"/>
                      </a:lnTo>
                      <a:lnTo>
                        <a:pt x="1216" y="113"/>
                      </a:lnTo>
                      <a:lnTo>
                        <a:pt x="1217" y="111"/>
                      </a:lnTo>
                      <a:lnTo>
                        <a:pt x="1217" y="110"/>
                      </a:lnTo>
                      <a:lnTo>
                        <a:pt x="1217" y="110"/>
                      </a:lnTo>
                      <a:lnTo>
                        <a:pt x="1216" y="109"/>
                      </a:lnTo>
                      <a:lnTo>
                        <a:pt x="1215" y="109"/>
                      </a:lnTo>
                      <a:lnTo>
                        <a:pt x="1213" y="110"/>
                      </a:lnTo>
                      <a:lnTo>
                        <a:pt x="1212" y="113"/>
                      </a:lnTo>
                      <a:lnTo>
                        <a:pt x="1212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13"/>
                      </a:lnTo>
                      <a:lnTo>
                        <a:pt x="1211" y="107"/>
                      </a:lnTo>
                      <a:lnTo>
                        <a:pt x="1212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7"/>
                      </a:lnTo>
                      <a:lnTo>
                        <a:pt x="1213" y="105"/>
                      </a:lnTo>
                      <a:lnTo>
                        <a:pt x="1212" y="103"/>
                      </a:lnTo>
                      <a:lnTo>
                        <a:pt x="1211" y="102"/>
                      </a:lnTo>
                      <a:lnTo>
                        <a:pt x="1211" y="101"/>
                      </a:lnTo>
                      <a:lnTo>
                        <a:pt x="1209" y="101"/>
                      </a:lnTo>
                      <a:lnTo>
                        <a:pt x="1209" y="102"/>
                      </a:lnTo>
                      <a:lnTo>
                        <a:pt x="1208" y="103"/>
                      </a:lnTo>
                      <a:lnTo>
                        <a:pt x="1208" y="105"/>
                      </a:lnTo>
                      <a:lnTo>
                        <a:pt x="1205" y="105"/>
                      </a:lnTo>
                      <a:lnTo>
                        <a:pt x="1204" y="105"/>
                      </a:lnTo>
                      <a:lnTo>
                        <a:pt x="1203" y="106"/>
                      </a:lnTo>
                      <a:lnTo>
                        <a:pt x="1204" y="109"/>
                      </a:lnTo>
                      <a:lnTo>
                        <a:pt x="1203" y="109"/>
                      </a:lnTo>
                      <a:lnTo>
                        <a:pt x="1201" y="110"/>
                      </a:lnTo>
                      <a:lnTo>
                        <a:pt x="1199" y="111"/>
                      </a:lnTo>
                      <a:lnTo>
                        <a:pt x="1196" y="113"/>
                      </a:lnTo>
                      <a:lnTo>
                        <a:pt x="1198" y="110"/>
                      </a:lnTo>
                      <a:lnTo>
                        <a:pt x="1198" y="109"/>
                      </a:lnTo>
                      <a:lnTo>
                        <a:pt x="1200" y="109"/>
                      </a:lnTo>
                      <a:lnTo>
                        <a:pt x="1200" y="106"/>
                      </a:lnTo>
                      <a:lnTo>
                        <a:pt x="1201" y="106"/>
                      </a:lnTo>
                      <a:lnTo>
                        <a:pt x="1203" y="103"/>
                      </a:lnTo>
                      <a:lnTo>
                        <a:pt x="1204" y="103"/>
                      </a:lnTo>
                      <a:lnTo>
                        <a:pt x="1204" y="101"/>
                      </a:lnTo>
                      <a:lnTo>
                        <a:pt x="1203" y="101"/>
                      </a:lnTo>
                      <a:lnTo>
                        <a:pt x="1203" y="102"/>
                      </a:lnTo>
                      <a:lnTo>
                        <a:pt x="1201" y="102"/>
                      </a:lnTo>
                      <a:lnTo>
                        <a:pt x="1200" y="103"/>
                      </a:lnTo>
                      <a:lnTo>
                        <a:pt x="1200" y="105"/>
                      </a:lnTo>
                      <a:lnTo>
                        <a:pt x="1199" y="105"/>
                      </a:lnTo>
                      <a:lnTo>
                        <a:pt x="1196" y="105"/>
                      </a:lnTo>
                      <a:lnTo>
                        <a:pt x="1196" y="105"/>
                      </a:lnTo>
                      <a:lnTo>
                        <a:pt x="1198" y="103"/>
                      </a:lnTo>
                      <a:lnTo>
                        <a:pt x="1198" y="101"/>
                      </a:lnTo>
                      <a:lnTo>
                        <a:pt x="1194" y="101"/>
                      </a:lnTo>
                      <a:lnTo>
                        <a:pt x="1194" y="102"/>
                      </a:lnTo>
                      <a:lnTo>
                        <a:pt x="1190" y="102"/>
                      </a:lnTo>
                      <a:lnTo>
                        <a:pt x="1190" y="103"/>
                      </a:lnTo>
                      <a:lnTo>
                        <a:pt x="1190" y="103"/>
                      </a:lnTo>
                      <a:lnTo>
                        <a:pt x="1190" y="102"/>
                      </a:lnTo>
                      <a:lnTo>
                        <a:pt x="1184" y="103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4" y="101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2"/>
                      </a:lnTo>
                      <a:lnTo>
                        <a:pt x="1183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81" y="103"/>
                      </a:lnTo>
                      <a:lnTo>
                        <a:pt x="1179" y="103"/>
                      </a:lnTo>
                      <a:lnTo>
                        <a:pt x="1179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7" y="102"/>
                      </a:lnTo>
                      <a:lnTo>
                        <a:pt x="1175" y="102"/>
                      </a:lnTo>
                      <a:lnTo>
                        <a:pt x="1175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4" y="102"/>
                      </a:lnTo>
                      <a:lnTo>
                        <a:pt x="1173" y="102"/>
                      </a:lnTo>
                      <a:lnTo>
                        <a:pt x="1173" y="102"/>
                      </a:lnTo>
                      <a:lnTo>
                        <a:pt x="1171" y="102"/>
                      </a:lnTo>
                      <a:lnTo>
                        <a:pt x="1167" y="102"/>
                      </a:lnTo>
                      <a:lnTo>
                        <a:pt x="1167" y="102"/>
                      </a:lnTo>
                      <a:lnTo>
                        <a:pt x="1165" y="102"/>
                      </a:lnTo>
                      <a:lnTo>
                        <a:pt x="1163" y="103"/>
                      </a:lnTo>
                      <a:lnTo>
                        <a:pt x="1161" y="105"/>
                      </a:lnTo>
                      <a:lnTo>
                        <a:pt x="1161" y="103"/>
                      </a:lnTo>
                      <a:lnTo>
                        <a:pt x="1160" y="103"/>
                      </a:lnTo>
                      <a:lnTo>
                        <a:pt x="1157" y="99"/>
                      </a:lnTo>
                      <a:lnTo>
                        <a:pt x="1158" y="99"/>
                      </a:lnTo>
                      <a:lnTo>
                        <a:pt x="1160" y="98"/>
                      </a:lnTo>
                      <a:lnTo>
                        <a:pt x="1161" y="97"/>
                      </a:lnTo>
                      <a:lnTo>
                        <a:pt x="1163" y="96"/>
                      </a:lnTo>
                      <a:lnTo>
                        <a:pt x="1163" y="93"/>
                      </a:lnTo>
                      <a:lnTo>
                        <a:pt x="1165" y="93"/>
                      </a:lnTo>
                      <a:lnTo>
                        <a:pt x="1165" y="94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3"/>
                      </a:lnTo>
                      <a:lnTo>
                        <a:pt x="1166" y="92"/>
                      </a:lnTo>
                      <a:lnTo>
                        <a:pt x="1165" y="92"/>
                      </a:lnTo>
                      <a:lnTo>
                        <a:pt x="1163" y="92"/>
                      </a:lnTo>
                      <a:lnTo>
                        <a:pt x="1162" y="92"/>
                      </a:lnTo>
                      <a:lnTo>
                        <a:pt x="1161" y="92"/>
                      </a:lnTo>
                      <a:lnTo>
                        <a:pt x="1161" y="90"/>
                      </a:lnTo>
                      <a:lnTo>
                        <a:pt x="1161" y="90"/>
                      </a:lnTo>
                      <a:lnTo>
                        <a:pt x="1161" y="89"/>
                      </a:lnTo>
                      <a:lnTo>
                        <a:pt x="1163" y="89"/>
                      </a:lnTo>
                      <a:lnTo>
                        <a:pt x="1163" y="90"/>
                      </a:lnTo>
                      <a:lnTo>
                        <a:pt x="1163" y="90"/>
                      </a:lnTo>
                      <a:lnTo>
                        <a:pt x="1163" y="89"/>
                      </a:lnTo>
                      <a:lnTo>
                        <a:pt x="1163" y="89"/>
                      </a:lnTo>
                      <a:lnTo>
                        <a:pt x="1166" y="90"/>
                      </a:lnTo>
                      <a:lnTo>
                        <a:pt x="1165" y="89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5" y="88"/>
                      </a:lnTo>
                      <a:lnTo>
                        <a:pt x="1166" y="85"/>
                      </a:lnTo>
                      <a:lnTo>
                        <a:pt x="1167" y="85"/>
                      </a:lnTo>
                      <a:lnTo>
                        <a:pt x="1169" y="86"/>
                      </a:lnTo>
                      <a:lnTo>
                        <a:pt x="1170" y="86"/>
                      </a:lnTo>
                      <a:lnTo>
                        <a:pt x="1170" y="88"/>
                      </a:lnTo>
                      <a:lnTo>
                        <a:pt x="1171" y="85"/>
                      </a:lnTo>
                      <a:lnTo>
                        <a:pt x="1171" y="85"/>
                      </a:lnTo>
                      <a:lnTo>
                        <a:pt x="1173" y="85"/>
                      </a:lnTo>
                      <a:lnTo>
                        <a:pt x="1173" y="84"/>
                      </a:lnTo>
                      <a:lnTo>
                        <a:pt x="1171" y="82"/>
                      </a:lnTo>
                      <a:lnTo>
                        <a:pt x="1169" y="82"/>
                      </a:lnTo>
                      <a:lnTo>
                        <a:pt x="1167" y="81"/>
                      </a:lnTo>
                      <a:lnTo>
                        <a:pt x="1169" y="81"/>
                      </a:lnTo>
                      <a:lnTo>
                        <a:pt x="1169" y="80"/>
                      </a:lnTo>
                      <a:lnTo>
                        <a:pt x="1170" y="80"/>
                      </a:lnTo>
                      <a:lnTo>
                        <a:pt x="1170" y="80"/>
                      </a:lnTo>
                      <a:lnTo>
                        <a:pt x="1171" y="73"/>
                      </a:lnTo>
                      <a:lnTo>
                        <a:pt x="1170" y="73"/>
                      </a:lnTo>
                      <a:lnTo>
                        <a:pt x="1170" y="71"/>
                      </a:lnTo>
                      <a:lnTo>
                        <a:pt x="1171" y="71"/>
                      </a:lnTo>
                      <a:lnTo>
                        <a:pt x="1171" y="69"/>
                      </a:lnTo>
                      <a:lnTo>
                        <a:pt x="1171" y="69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8"/>
                      </a:lnTo>
                      <a:lnTo>
                        <a:pt x="1171" y="67"/>
                      </a:lnTo>
                      <a:lnTo>
                        <a:pt x="1171" y="67"/>
                      </a:lnTo>
                      <a:lnTo>
                        <a:pt x="1171" y="64"/>
                      </a:lnTo>
                      <a:lnTo>
                        <a:pt x="1174" y="63"/>
                      </a:lnTo>
                      <a:lnTo>
                        <a:pt x="1177" y="63"/>
                      </a:lnTo>
                      <a:lnTo>
                        <a:pt x="1175" y="61"/>
                      </a:lnTo>
                      <a:lnTo>
                        <a:pt x="1175" y="61"/>
                      </a:lnTo>
                      <a:lnTo>
                        <a:pt x="1175" y="60"/>
                      </a:lnTo>
                      <a:lnTo>
                        <a:pt x="1177" y="59"/>
                      </a:lnTo>
                      <a:lnTo>
                        <a:pt x="1177" y="58"/>
                      </a:lnTo>
                      <a:lnTo>
                        <a:pt x="1178" y="58"/>
                      </a:lnTo>
                      <a:lnTo>
                        <a:pt x="1181" y="56"/>
                      </a:lnTo>
                      <a:lnTo>
                        <a:pt x="1183" y="55"/>
                      </a:lnTo>
                      <a:close/>
                      <a:moveTo>
                        <a:pt x="3265" y="55"/>
                      </a:moveTo>
                      <a:lnTo>
                        <a:pt x="3265" y="56"/>
                      </a:lnTo>
                      <a:lnTo>
                        <a:pt x="3265" y="58"/>
                      </a:lnTo>
                      <a:lnTo>
                        <a:pt x="3263" y="59"/>
                      </a:lnTo>
                      <a:lnTo>
                        <a:pt x="3263" y="59"/>
                      </a:lnTo>
                      <a:lnTo>
                        <a:pt x="3262" y="59"/>
                      </a:lnTo>
                      <a:lnTo>
                        <a:pt x="3262" y="58"/>
                      </a:lnTo>
                      <a:lnTo>
                        <a:pt x="3263" y="56"/>
                      </a:lnTo>
                      <a:lnTo>
                        <a:pt x="3265" y="55"/>
                      </a:lnTo>
                      <a:close/>
                      <a:moveTo>
                        <a:pt x="63" y="54"/>
                      </a:moveTo>
                      <a:lnTo>
                        <a:pt x="64" y="54"/>
                      </a:lnTo>
                      <a:lnTo>
                        <a:pt x="65" y="55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6" y="58"/>
                      </a:lnTo>
                      <a:lnTo>
                        <a:pt x="65" y="58"/>
                      </a:lnTo>
                      <a:lnTo>
                        <a:pt x="64" y="56"/>
                      </a:lnTo>
                      <a:lnTo>
                        <a:pt x="63" y="56"/>
                      </a:lnTo>
                      <a:lnTo>
                        <a:pt x="63" y="56"/>
                      </a:lnTo>
                      <a:lnTo>
                        <a:pt x="61" y="55"/>
                      </a:lnTo>
                      <a:lnTo>
                        <a:pt x="63" y="54"/>
                      </a:lnTo>
                      <a:close/>
                      <a:moveTo>
                        <a:pt x="3337" y="52"/>
                      </a:moveTo>
                      <a:lnTo>
                        <a:pt x="3337" y="54"/>
                      </a:lnTo>
                      <a:lnTo>
                        <a:pt x="3337" y="54"/>
                      </a:lnTo>
                      <a:lnTo>
                        <a:pt x="3337" y="56"/>
                      </a:lnTo>
                      <a:lnTo>
                        <a:pt x="3331" y="56"/>
                      </a:lnTo>
                      <a:lnTo>
                        <a:pt x="3331" y="55"/>
                      </a:lnTo>
                      <a:lnTo>
                        <a:pt x="3334" y="54"/>
                      </a:lnTo>
                      <a:lnTo>
                        <a:pt x="3335" y="54"/>
                      </a:lnTo>
                      <a:lnTo>
                        <a:pt x="3337" y="52"/>
                      </a:lnTo>
                      <a:close/>
                      <a:moveTo>
                        <a:pt x="3369" y="51"/>
                      </a:moveTo>
                      <a:lnTo>
                        <a:pt x="3369" y="52"/>
                      </a:lnTo>
                      <a:lnTo>
                        <a:pt x="3367" y="52"/>
                      </a:lnTo>
                      <a:lnTo>
                        <a:pt x="3367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8" y="51"/>
                      </a:lnTo>
                      <a:lnTo>
                        <a:pt x="3369" y="51"/>
                      </a:lnTo>
                      <a:close/>
                      <a:moveTo>
                        <a:pt x="796" y="51"/>
                      </a:moveTo>
                      <a:lnTo>
                        <a:pt x="797" y="52"/>
                      </a:lnTo>
                      <a:lnTo>
                        <a:pt x="798" y="52"/>
                      </a:lnTo>
                      <a:lnTo>
                        <a:pt x="798" y="54"/>
                      </a:lnTo>
                      <a:lnTo>
                        <a:pt x="798" y="54"/>
                      </a:lnTo>
                      <a:lnTo>
                        <a:pt x="798" y="55"/>
                      </a:lnTo>
                      <a:lnTo>
                        <a:pt x="801" y="54"/>
                      </a:lnTo>
                      <a:lnTo>
                        <a:pt x="801" y="58"/>
                      </a:lnTo>
                      <a:lnTo>
                        <a:pt x="801" y="59"/>
                      </a:lnTo>
                      <a:lnTo>
                        <a:pt x="802" y="60"/>
                      </a:lnTo>
                      <a:lnTo>
                        <a:pt x="803" y="61"/>
                      </a:lnTo>
                      <a:lnTo>
                        <a:pt x="805" y="65"/>
                      </a:lnTo>
                      <a:lnTo>
                        <a:pt x="806" y="67"/>
                      </a:lnTo>
                      <a:lnTo>
                        <a:pt x="807" y="68"/>
                      </a:lnTo>
                      <a:lnTo>
                        <a:pt x="807" y="69"/>
                      </a:lnTo>
                      <a:lnTo>
                        <a:pt x="806" y="71"/>
                      </a:lnTo>
                      <a:lnTo>
                        <a:pt x="806" y="72"/>
                      </a:lnTo>
                      <a:lnTo>
                        <a:pt x="802" y="72"/>
                      </a:lnTo>
                      <a:lnTo>
                        <a:pt x="801" y="61"/>
                      </a:lnTo>
                      <a:lnTo>
                        <a:pt x="798" y="61"/>
                      </a:lnTo>
                      <a:lnTo>
                        <a:pt x="798" y="59"/>
                      </a:lnTo>
                      <a:lnTo>
                        <a:pt x="797" y="58"/>
                      </a:lnTo>
                      <a:lnTo>
                        <a:pt x="796" y="56"/>
                      </a:lnTo>
                      <a:lnTo>
                        <a:pt x="794" y="56"/>
                      </a:lnTo>
                      <a:lnTo>
                        <a:pt x="794" y="55"/>
                      </a:lnTo>
                      <a:lnTo>
                        <a:pt x="794" y="54"/>
                      </a:lnTo>
                      <a:lnTo>
                        <a:pt x="793" y="54"/>
                      </a:lnTo>
                      <a:lnTo>
                        <a:pt x="793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4" y="51"/>
                      </a:lnTo>
                      <a:lnTo>
                        <a:pt x="796" y="51"/>
                      </a:lnTo>
                      <a:close/>
                      <a:moveTo>
                        <a:pt x="91" y="50"/>
                      </a:moveTo>
                      <a:lnTo>
                        <a:pt x="95" y="50"/>
                      </a:lnTo>
                      <a:lnTo>
                        <a:pt x="95" y="51"/>
                      </a:lnTo>
                      <a:lnTo>
                        <a:pt x="94" y="51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2"/>
                      </a:lnTo>
                      <a:lnTo>
                        <a:pt x="94" y="54"/>
                      </a:lnTo>
                      <a:lnTo>
                        <a:pt x="93" y="54"/>
                      </a:lnTo>
                      <a:lnTo>
                        <a:pt x="93" y="52"/>
                      </a:lnTo>
                      <a:lnTo>
                        <a:pt x="93" y="51"/>
                      </a:lnTo>
                      <a:lnTo>
                        <a:pt x="91" y="50"/>
                      </a:lnTo>
                      <a:close/>
                      <a:moveTo>
                        <a:pt x="127" y="50"/>
                      </a:moveTo>
                      <a:lnTo>
                        <a:pt x="129" y="50"/>
                      </a:lnTo>
                      <a:lnTo>
                        <a:pt x="129" y="50"/>
                      </a:lnTo>
                      <a:lnTo>
                        <a:pt x="127" y="50"/>
                      </a:lnTo>
                      <a:lnTo>
                        <a:pt x="127" y="50"/>
                      </a:lnTo>
                      <a:close/>
                      <a:moveTo>
                        <a:pt x="103" y="50"/>
                      </a:moveTo>
                      <a:lnTo>
                        <a:pt x="104" y="50"/>
                      </a:lnTo>
                      <a:lnTo>
                        <a:pt x="103" y="54"/>
                      </a:lnTo>
                      <a:lnTo>
                        <a:pt x="102" y="54"/>
                      </a:lnTo>
                      <a:lnTo>
                        <a:pt x="102" y="51"/>
                      </a:lnTo>
                      <a:lnTo>
                        <a:pt x="102" y="51"/>
                      </a:lnTo>
                      <a:lnTo>
                        <a:pt x="102" y="50"/>
                      </a:lnTo>
                      <a:lnTo>
                        <a:pt x="103" y="50"/>
                      </a:lnTo>
                      <a:close/>
                      <a:moveTo>
                        <a:pt x="99" y="50"/>
                      </a:moveTo>
                      <a:lnTo>
                        <a:pt x="101" y="50"/>
                      </a:lnTo>
                      <a:lnTo>
                        <a:pt x="99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2"/>
                      </a:lnTo>
                      <a:lnTo>
                        <a:pt x="98" y="51"/>
                      </a:lnTo>
                      <a:lnTo>
                        <a:pt x="98" y="50"/>
                      </a:lnTo>
                      <a:lnTo>
                        <a:pt x="99" y="50"/>
                      </a:lnTo>
                      <a:close/>
                      <a:moveTo>
                        <a:pt x="535" y="48"/>
                      </a:moveTo>
                      <a:lnTo>
                        <a:pt x="536" y="48"/>
                      </a:lnTo>
                      <a:lnTo>
                        <a:pt x="536" y="51"/>
                      </a:lnTo>
                      <a:lnTo>
                        <a:pt x="535" y="51"/>
                      </a:lnTo>
                      <a:lnTo>
                        <a:pt x="535" y="48"/>
                      </a:lnTo>
                      <a:close/>
                      <a:moveTo>
                        <a:pt x="133" y="48"/>
                      </a:moveTo>
                      <a:lnTo>
                        <a:pt x="135" y="48"/>
                      </a:lnTo>
                      <a:lnTo>
                        <a:pt x="136" y="50"/>
                      </a:lnTo>
                      <a:lnTo>
                        <a:pt x="136" y="50"/>
                      </a:lnTo>
                      <a:lnTo>
                        <a:pt x="133" y="50"/>
                      </a:lnTo>
                      <a:lnTo>
                        <a:pt x="133" y="48"/>
                      </a:lnTo>
                      <a:close/>
                      <a:moveTo>
                        <a:pt x="68" y="48"/>
                      </a:moveTo>
                      <a:lnTo>
                        <a:pt x="70" y="48"/>
                      </a:lnTo>
                      <a:lnTo>
                        <a:pt x="70" y="50"/>
                      </a:lnTo>
                      <a:lnTo>
                        <a:pt x="70" y="51"/>
                      </a:lnTo>
                      <a:lnTo>
                        <a:pt x="68" y="51"/>
                      </a:lnTo>
                      <a:lnTo>
                        <a:pt x="68" y="50"/>
                      </a:lnTo>
                      <a:lnTo>
                        <a:pt x="68" y="48"/>
                      </a:lnTo>
                      <a:lnTo>
                        <a:pt x="68" y="48"/>
                      </a:lnTo>
                      <a:lnTo>
                        <a:pt x="68" y="48"/>
                      </a:lnTo>
                      <a:close/>
                      <a:moveTo>
                        <a:pt x="52" y="48"/>
                      </a:moveTo>
                      <a:lnTo>
                        <a:pt x="52" y="50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52" y="51"/>
                      </a:lnTo>
                      <a:lnTo>
                        <a:pt x="49" y="51"/>
                      </a:lnTo>
                      <a:lnTo>
                        <a:pt x="49" y="50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1" y="48"/>
                      </a:lnTo>
                      <a:lnTo>
                        <a:pt x="52" y="48"/>
                      </a:lnTo>
                      <a:close/>
                      <a:moveTo>
                        <a:pt x="1602" y="46"/>
                      </a:moveTo>
                      <a:lnTo>
                        <a:pt x="1602" y="46"/>
                      </a:lnTo>
                      <a:lnTo>
                        <a:pt x="1602" y="47"/>
                      </a:lnTo>
                      <a:lnTo>
                        <a:pt x="1601" y="48"/>
                      </a:lnTo>
                      <a:lnTo>
                        <a:pt x="1602" y="48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3" y="47"/>
                      </a:lnTo>
                      <a:lnTo>
                        <a:pt x="1605" y="46"/>
                      </a:lnTo>
                      <a:lnTo>
                        <a:pt x="1602" y="46"/>
                      </a:lnTo>
                      <a:close/>
                      <a:moveTo>
                        <a:pt x="531" y="44"/>
                      </a:moveTo>
                      <a:lnTo>
                        <a:pt x="533" y="44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3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6"/>
                      </a:lnTo>
                      <a:lnTo>
                        <a:pt x="531" y="44"/>
                      </a:lnTo>
                      <a:lnTo>
                        <a:pt x="531" y="44"/>
                      </a:lnTo>
                      <a:close/>
                      <a:moveTo>
                        <a:pt x="121" y="44"/>
                      </a:moveTo>
                      <a:lnTo>
                        <a:pt x="124" y="44"/>
                      </a:lnTo>
                      <a:lnTo>
                        <a:pt x="124" y="46"/>
                      </a:lnTo>
                      <a:lnTo>
                        <a:pt x="123" y="46"/>
                      </a:lnTo>
                      <a:lnTo>
                        <a:pt x="121" y="48"/>
                      </a:lnTo>
                      <a:lnTo>
                        <a:pt x="119" y="48"/>
                      </a:lnTo>
                      <a:lnTo>
                        <a:pt x="119" y="47"/>
                      </a:lnTo>
                      <a:lnTo>
                        <a:pt x="121" y="47"/>
                      </a:lnTo>
                      <a:lnTo>
                        <a:pt x="121" y="44"/>
                      </a:lnTo>
                      <a:close/>
                      <a:moveTo>
                        <a:pt x="3210" y="43"/>
                      </a:moveTo>
                      <a:lnTo>
                        <a:pt x="3211" y="44"/>
                      </a:lnTo>
                      <a:lnTo>
                        <a:pt x="3214" y="44"/>
                      </a:lnTo>
                      <a:lnTo>
                        <a:pt x="3216" y="44"/>
                      </a:lnTo>
                      <a:lnTo>
                        <a:pt x="3216" y="46"/>
                      </a:lnTo>
                      <a:lnTo>
                        <a:pt x="3212" y="47"/>
                      </a:lnTo>
                      <a:lnTo>
                        <a:pt x="3212" y="46"/>
                      </a:lnTo>
                      <a:lnTo>
                        <a:pt x="3211" y="46"/>
                      </a:lnTo>
                      <a:lnTo>
                        <a:pt x="3211" y="44"/>
                      </a:lnTo>
                      <a:lnTo>
                        <a:pt x="3210" y="44"/>
                      </a:lnTo>
                      <a:lnTo>
                        <a:pt x="3210" y="43"/>
                      </a:lnTo>
                      <a:close/>
                      <a:moveTo>
                        <a:pt x="157" y="43"/>
                      </a:moveTo>
                      <a:lnTo>
                        <a:pt x="157" y="44"/>
                      </a:lnTo>
                      <a:lnTo>
                        <a:pt x="154" y="44"/>
                      </a:lnTo>
                      <a:lnTo>
                        <a:pt x="154" y="43"/>
                      </a:lnTo>
                      <a:lnTo>
                        <a:pt x="154" y="43"/>
                      </a:lnTo>
                      <a:lnTo>
                        <a:pt x="155" y="43"/>
                      </a:lnTo>
                      <a:lnTo>
                        <a:pt x="155" y="43"/>
                      </a:lnTo>
                      <a:lnTo>
                        <a:pt x="157" y="43"/>
                      </a:lnTo>
                      <a:close/>
                      <a:moveTo>
                        <a:pt x="2639" y="42"/>
                      </a:move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40" y="42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3"/>
                      </a:lnTo>
                      <a:lnTo>
                        <a:pt x="2639" y="42"/>
                      </a:lnTo>
                      <a:close/>
                      <a:moveTo>
                        <a:pt x="161" y="41"/>
                      </a:moveTo>
                      <a:lnTo>
                        <a:pt x="162" y="41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2" y="42"/>
                      </a:lnTo>
                      <a:lnTo>
                        <a:pt x="161" y="42"/>
                      </a:lnTo>
                      <a:lnTo>
                        <a:pt x="161" y="42"/>
                      </a:lnTo>
                      <a:lnTo>
                        <a:pt x="161" y="41"/>
                      </a:lnTo>
                      <a:close/>
                      <a:moveTo>
                        <a:pt x="3393" y="38"/>
                      </a:moveTo>
                      <a:lnTo>
                        <a:pt x="3394" y="38"/>
                      </a:lnTo>
                      <a:lnTo>
                        <a:pt x="3390" y="43"/>
                      </a:lnTo>
                      <a:lnTo>
                        <a:pt x="3389" y="44"/>
                      </a:lnTo>
                      <a:lnTo>
                        <a:pt x="3389" y="47"/>
                      </a:lnTo>
                      <a:lnTo>
                        <a:pt x="3386" y="47"/>
                      </a:lnTo>
                      <a:lnTo>
                        <a:pt x="3386" y="48"/>
                      </a:lnTo>
                      <a:lnTo>
                        <a:pt x="3385" y="48"/>
                      </a:lnTo>
                      <a:lnTo>
                        <a:pt x="3385" y="47"/>
                      </a:lnTo>
                      <a:lnTo>
                        <a:pt x="3386" y="46"/>
                      </a:lnTo>
                      <a:lnTo>
                        <a:pt x="3388" y="42"/>
                      </a:lnTo>
                      <a:lnTo>
                        <a:pt x="3390" y="42"/>
                      </a:lnTo>
                      <a:lnTo>
                        <a:pt x="3390" y="41"/>
                      </a:lnTo>
                      <a:lnTo>
                        <a:pt x="3389" y="41"/>
                      </a:lnTo>
                      <a:lnTo>
                        <a:pt x="3389" y="41"/>
                      </a:lnTo>
                      <a:lnTo>
                        <a:pt x="3389" y="39"/>
                      </a:lnTo>
                      <a:lnTo>
                        <a:pt x="3392" y="39"/>
                      </a:lnTo>
                      <a:lnTo>
                        <a:pt x="3393" y="38"/>
                      </a:lnTo>
                      <a:lnTo>
                        <a:pt x="3393" y="38"/>
                      </a:lnTo>
                      <a:close/>
                      <a:moveTo>
                        <a:pt x="1065" y="38"/>
                      </a:moveTo>
                      <a:lnTo>
                        <a:pt x="1067" y="39"/>
                      </a:lnTo>
                      <a:lnTo>
                        <a:pt x="1067" y="42"/>
                      </a:lnTo>
                      <a:lnTo>
                        <a:pt x="1065" y="44"/>
                      </a:lnTo>
                      <a:lnTo>
                        <a:pt x="1065" y="44"/>
                      </a:lnTo>
                      <a:lnTo>
                        <a:pt x="1063" y="44"/>
                      </a:lnTo>
                      <a:lnTo>
                        <a:pt x="1063" y="44"/>
                      </a:lnTo>
                      <a:lnTo>
                        <a:pt x="1063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1" y="46"/>
                      </a:lnTo>
                      <a:lnTo>
                        <a:pt x="1060" y="46"/>
                      </a:lnTo>
                      <a:lnTo>
                        <a:pt x="1061" y="43"/>
                      </a:lnTo>
                      <a:lnTo>
                        <a:pt x="1063" y="41"/>
                      </a:lnTo>
                      <a:lnTo>
                        <a:pt x="1064" y="39"/>
                      </a:lnTo>
                      <a:lnTo>
                        <a:pt x="1065" y="38"/>
                      </a:lnTo>
                      <a:close/>
                      <a:moveTo>
                        <a:pt x="958" y="37"/>
                      </a:moveTo>
                      <a:lnTo>
                        <a:pt x="958" y="38"/>
                      </a:lnTo>
                      <a:lnTo>
                        <a:pt x="959" y="39"/>
                      </a:lnTo>
                      <a:lnTo>
                        <a:pt x="961" y="39"/>
                      </a:lnTo>
                      <a:lnTo>
                        <a:pt x="962" y="41"/>
                      </a:lnTo>
                      <a:lnTo>
                        <a:pt x="962" y="43"/>
                      </a:lnTo>
                      <a:lnTo>
                        <a:pt x="959" y="42"/>
                      </a:lnTo>
                      <a:lnTo>
                        <a:pt x="957" y="42"/>
                      </a:lnTo>
                      <a:lnTo>
                        <a:pt x="954" y="41"/>
                      </a:lnTo>
                      <a:lnTo>
                        <a:pt x="954" y="41"/>
                      </a:lnTo>
                      <a:lnTo>
                        <a:pt x="954" y="39"/>
                      </a:lnTo>
                      <a:lnTo>
                        <a:pt x="953" y="39"/>
                      </a:lnTo>
                      <a:lnTo>
                        <a:pt x="954" y="39"/>
                      </a:lnTo>
                      <a:lnTo>
                        <a:pt x="954" y="38"/>
                      </a:lnTo>
                      <a:lnTo>
                        <a:pt x="954" y="38"/>
                      </a:lnTo>
                      <a:lnTo>
                        <a:pt x="958" y="37"/>
                      </a:lnTo>
                      <a:close/>
                      <a:moveTo>
                        <a:pt x="1" y="37"/>
                      </a:moveTo>
                      <a:lnTo>
                        <a:pt x="2" y="37"/>
                      </a:lnTo>
                      <a:lnTo>
                        <a:pt x="2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1" y="38"/>
                      </a:lnTo>
                      <a:lnTo>
                        <a:pt x="0" y="37"/>
                      </a:lnTo>
                      <a:lnTo>
                        <a:pt x="0" y="37"/>
                      </a:lnTo>
                      <a:lnTo>
                        <a:pt x="1" y="37"/>
                      </a:lnTo>
                      <a:lnTo>
                        <a:pt x="1" y="37"/>
                      </a:lnTo>
                      <a:close/>
                      <a:moveTo>
                        <a:pt x="3403" y="37"/>
                      </a:moveTo>
                      <a:lnTo>
                        <a:pt x="3405" y="37"/>
                      </a:lnTo>
                      <a:lnTo>
                        <a:pt x="3406" y="37"/>
                      </a:lnTo>
                      <a:lnTo>
                        <a:pt x="3405" y="39"/>
                      </a:lnTo>
                      <a:lnTo>
                        <a:pt x="3403" y="41"/>
                      </a:lnTo>
                      <a:lnTo>
                        <a:pt x="3403" y="42"/>
                      </a:lnTo>
                      <a:lnTo>
                        <a:pt x="3401" y="42"/>
                      </a:lnTo>
                      <a:lnTo>
                        <a:pt x="3399" y="43"/>
                      </a:lnTo>
                      <a:lnTo>
                        <a:pt x="3398" y="42"/>
                      </a:lnTo>
                      <a:lnTo>
                        <a:pt x="3399" y="42"/>
                      </a:lnTo>
                      <a:lnTo>
                        <a:pt x="3401" y="41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8"/>
                      </a:lnTo>
                      <a:lnTo>
                        <a:pt x="3402" y="37"/>
                      </a:lnTo>
                      <a:lnTo>
                        <a:pt x="3403" y="37"/>
                      </a:lnTo>
                      <a:lnTo>
                        <a:pt x="3403" y="37"/>
                      </a:lnTo>
                      <a:close/>
                      <a:moveTo>
                        <a:pt x="1739" y="37"/>
                      </a:moveTo>
                      <a:lnTo>
                        <a:pt x="1739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8"/>
                      </a:lnTo>
                      <a:lnTo>
                        <a:pt x="1736" y="37"/>
                      </a:lnTo>
                      <a:lnTo>
                        <a:pt x="1739" y="37"/>
                      </a:lnTo>
                      <a:close/>
                      <a:moveTo>
                        <a:pt x="523" y="35"/>
                      </a:moveTo>
                      <a:lnTo>
                        <a:pt x="525" y="35"/>
                      </a:lnTo>
                      <a:lnTo>
                        <a:pt x="525" y="37"/>
                      </a:lnTo>
                      <a:lnTo>
                        <a:pt x="523" y="37"/>
                      </a:lnTo>
                      <a:lnTo>
                        <a:pt x="523" y="37"/>
                      </a:lnTo>
                      <a:lnTo>
                        <a:pt x="523" y="35"/>
                      </a:lnTo>
                      <a:close/>
                      <a:moveTo>
                        <a:pt x="504" y="35"/>
                      </a:move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5" y="35"/>
                      </a:lnTo>
                      <a:lnTo>
                        <a:pt x="506" y="37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6" y="38"/>
                      </a:lnTo>
                      <a:lnTo>
                        <a:pt x="508" y="38"/>
                      </a:lnTo>
                      <a:lnTo>
                        <a:pt x="508" y="39"/>
                      </a:lnTo>
                      <a:lnTo>
                        <a:pt x="509" y="41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8" y="42"/>
                      </a:lnTo>
                      <a:lnTo>
                        <a:pt x="509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10" y="43"/>
                      </a:lnTo>
                      <a:lnTo>
                        <a:pt x="509" y="44"/>
                      </a:lnTo>
                      <a:lnTo>
                        <a:pt x="508" y="44"/>
                      </a:lnTo>
                      <a:lnTo>
                        <a:pt x="509" y="47"/>
                      </a:lnTo>
                      <a:lnTo>
                        <a:pt x="509" y="47"/>
                      </a:lnTo>
                      <a:lnTo>
                        <a:pt x="510" y="50"/>
                      </a:lnTo>
                      <a:lnTo>
                        <a:pt x="508" y="48"/>
                      </a:lnTo>
                      <a:lnTo>
                        <a:pt x="508" y="48"/>
                      </a:lnTo>
                      <a:lnTo>
                        <a:pt x="506" y="47"/>
                      </a:lnTo>
                      <a:lnTo>
                        <a:pt x="504" y="46"/>
                      </a:lnTo>
                      <a:lnTo>
                        <a:pt x="502" y="44"/>
                      </a:lnTo>
                      <a:lnTo>
                        <a:pt x="501" y="42"/>
                      </a:lnTo>
                      <a:lnTo>
                        <a:pt x="500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1" y="39"/>
                      </a:lnTo>
                      <a:lnTo>
                        <a:pt x="500" y="39"/>
                      </a:lnTo>
                      <a:lnTo>
                        <a:pt x="500" y="37"/>
                      </a:lnTo>
                      <a:lnTo>
                        <a:pt x="501" y="37"/>
                      </a:lnTo>
                      <a:lnTo>
                        <a:pt x="501" y="37"/>
                      </a:lnTo>
                      <a:lnTo>
                        <a:pt x="502" y="37"/>
                      </a:lnTo>
                      <a:lnTo>
                        <a:pt x="502" y="37"/>
                      </a:lnTo>
                      <a:lnTo>
                        <a:pt x="504" y="35"/>
                      </a:lnTo>
                      <a:close/>
                      <a:moveTo>
                        <a:pt x="180" y="31"/>
                      </a:moveTo>
                      <a:lnTo>
                        <a:pt x="180" y="34"/>
                      </a:lnTo>
                      <a:lnTo>
                        <a:pt x="178" y="35"/>
                      </a:lnTo>
                      <a:lnTo>
                        <a:pt x="175" y="37"/>
                      </a:lnTo>
                      <a:lnTo>
                        <a:pt x="175" y="39"/>
                      </a:lnTo>
                      <a:lnTo>
                        <a:pt x="174" y="39"/>
                      </a:lnTo>
                      <a:lnTo>
                        <a:pt x="174" y="35"/>
                      </a:lnTo>
                      <a:lnTo>
                        <a:pt x="176" y="34"/>
                      </a:lnTo>
                      <a:lnTo>
                        <a:pt x="176" y="33"/>
                      </a:lnTo>
                      <a:lnTo>
                        <a:pt x="180" y="31"/>
                      </a:lnTo>
                      <a:close/>
                      <a:moveTo>
                        <a:pt x="786" y="31"/>
                      </a:moveTo>
                      <a:lnTo>
                        <a:pt x="789" y="31"/>
                      </a:lnTo>
                      <a:lnTo>
                        <a:pt x="789" y="31"/>
                      </a:lnTo>
                      <a:lnTo>
                        <a:pt x="789" y="33"/>
                      </a:lnTo>
                      <a:lnTo>
                        <a:pt x="789" y="34"/>
                      </a:lnTo>
                      <a:lnTo>
                        <a:pt x="788" y="34"/>
                      </a:lnTo>
                      <a:lnTo>
                        <a:pt x="790" y="37"/>
                      </a:lnTo>
                      <a:lnTo>
                        <a:pt x="792" y="37"/>
                      </a:lnTo>
                      <a:lnTo>
                        <a:pt x="792" y="42"/>
                      </a:lnTo>
                      <a:lnTo>
                        <a:pt x="792" y="46"/>
                      </a:lnTo>
                      <a:lnTo>
                        <a:pt x="792" y="51"/>
                      </a:lnTo>
                      <a:lnTo>
                        <a:pt x="790" y="51"/>
                      </a:lnTo>
                      <a:lnTo>
                        <a:pt x="789" y="51"/>
                      </a:lnTo>
                      <a:lnTo>
                        <a:pt x="788" y="48"/>
                      </a:lnTo>
                      <a:lnTo>
                        <a:pt x="786" y="48"/>
                      </a:lnTo>
                      <a:lnTo>
                        <a:pt x="786" y="47"/>
                      </a:lnTo>
                      <a:lnTo>
                        <a:pt x="788" y="46"/>
                      </a:lnTo>
                      <a:lnTo>
                        <a:pt x="788" y="44"/>
                      </a:lnTo>
                      <a:lnTo>
                        <a:pt x="788" y="42"/>
                      </a:lnTo>
                      <a:lnTo>
                        <a:pt x="788" y="41"/>
                      </a:lnTo>
                      <a:lnTo>
                        <a:pt x="786" y="39"/>
                      </a:lnTo>
                      <a:lnTo>
                        <a:pt x="786" y="39"/>
                      </a:lnTo>
                      <a:lnTo>
                        <a:pt x="785" y="39"/>
                      </a:lnTo>
                      <a:lnTo>
                        <a:pt x="785" y="38"/>
                      </a:lnTo>
                      <a:lnTo>
                        <a:pt x="784" y="37"/>
                      </a:lnTo>
                      <a:lnTo>
                        <a:pt x="783" y="37"/>
                      </a:lnTo>
                      <a:lnTo>
                        <a:pt x="783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1" y="35"/>
                      </a:lnTo>
                      <a:lnTo>
                        <a:pt x="784" y="34"/>
                      </a:lnTo>
                      <a:lnTo>
                        <a:pt x="786" y="34"/>
                      </a:lnTo>
                      <a:lnTo>
                        <a:pt x="788" y="34"/>
                      </a:lnTo>
                      <a:lnTo>
                        <a:pt x="786" y="34"/>
                      </a:lnTo>
                      <a:lnTo>
                        <a:pt x="786" y="33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lnTo>
                        <a:pt x="786" y="31"/>
                      </a:lnTo>
                      <a:close/>
                      <a:moveTo>
                        <a:pt x="1109" y="30"/>
                      </a:moveTo>
                      <a:lnTo>
                        <a:pt x="1110" y="31"/>
                      </a:lnTo>
                      <a:lnTo>
                        <a:pt x="1111" y="31"/>
                      </a:lnTo>
                      <a:lnTo>
                        <a:pt x="1112" y="33"/>
                      </a:lnTo>
                      <a:lnTo>
                        <a:pt x="1114" y="33"/>
                      </a:lnTo>
                      <a:lnTo>
                        <a:pt x="1114" y="35"/>
                      </a:lnTo>
                      <a:lnTo>
                        <a:pt x="1112" y="35"/>
                      </a:lnTo>
                      <a:lnTo>
                        <a:pt x="1110" y="37"/>
                      </a:lnTo>
                      <a:lnTo>
                        <a:pt x="1110" y="35"/>
                      </a:lnTo>
                      <a:lnTo>
                        <a:pt x="1109" y="34"/>
                      </a:lnTo>
                      <a:lnTo>
                        <a:pt x="1109" y="33"/>
                      </a:lnTo>
                      <a:lnTo>
                        <a:pt x="1109" y="30"/>
                      </a:lnTo>
                      <a:close/>
                      <a:moveTo>
                        <a:pt x="533" y="29"/>
                      </a:moveTo>
                      <a:lnTo>
                        <a:pt x="533" y="29"/>
                      </a:lnTo>
                      <a:lnTo>
                        <a:pt x="533" y="30"/>
                      </a:lnTo>
                      <a:lnTo>
                        <a:pt x="533" y="30"/>
                      </a:lnTo>
                      <a:lnTo>
                        <a:pt x="533" y="29"/>
                      </a:lnTo>
                      <a:close/>
                      <a:moveTo>
                        <a:pt x="2958" y="29"/>
                      </a:moveTo>
                      <a:lnTo>
                        <a:pt x="2960" y="29"/>
                      </a:lnTo>
                      <a:lnTo>
                        <a:pt x="2960" y="30"/>
                      </a:lnTo>
                      <a:lnTo>
                        <a:pt x="2960" y="31"/>
                      </a:lnTo>
                      <a:lnTo>
                        <a:pt x="2961" y="31"/>
                      </a:lnTo>
                      <a:lnTo>
                        <a:pt x="2961" y="33"/>
                      </a:lnTo>
                      <a:lnTo>
                        <a:pt x="2961" y="33"/>
                      </a:lnTo>
                      <a:lnTo>
                        <a:pt x="2961" y="37"/>
                      </a:lnTo>
                      <a:lnTo>
                        <a:pt x="2960" y="38"/>
                      </a:lnTo>
                      <a:lnTo>
                        <a:pt x="2961" y="39"/>
                      </a:lnTo>
                      <a:lnTo>
                        <a:pt x="2960" y="39"/>
                      </a:lnTo>
                      <a:lnTo>
                        <a:pt x="2960" y="43"/>
                      </a:lnTo>
                      <a:lnTo>
                        <a:pt x="2961" y="43"/>
                      </a:lnTo>
                      <a:lnTo>
                        <a:pt x="2961" y="44"/>
                      </a:lnTo>
                      <a:lnTo>
                        <a:pt x="2961" y="44"/>
                      </a:lnTo>
                      <a:lnTo>
                        <a:pt x="2962" y="47"/>
                      </a:lnTo>
                      <a:lnTo>
                        <a:pt x="2963" y="48"/>
                      </a:lnTo>
                      <a:lnTo>
                        <a:pt x="2963" y="50"/>
                      </a:lnTo>
                      <a:lnTo>
                        <a:pt x="2965" y="50"/>
                      </a:lnTo>
                      <a:lnTo>
                        <a:pt x="2965" y="51"/>
                      </a:lnTo>
                      <a:lnTo>
                        <a:pt x="2963" y="54"/>
                      </a:lnTo>
                      <a:lnTo>
                        <a:pt x="2963" y="56"/>
                      </a:lnTo>
                      <a:lnTo>
                        <a:pt x="2962" y="58"/>
                      </a:lnTo>
                      <a:lnTo>
                        <a:pt x="2962" y="60"/>
                      </a:lnTo>
                      <a:lnTo>
                        <a:pt x="2963" y="60"/>
                      </a:lnTo>
                      <a:lnTo>
                        <a:pt x="2962" y="69"/>
                      </a:lnTo>
                      <a:lnTo>
                        <a:pt x="2963" y="69"/>
                      </a:lnTo>
                      <a:lnTo>
                        <a:pt x="2963" y="71"/>
                      </a:lnTo>
                      <a:lnTo>
                        <a:pt x="2965" y="72"/>
                      </a:lnTo>
                      <a:lnTo>
                        <a:pt x="2965" y="76"/>
                      </a:lnTo>
                      <a:lnTo>
                        <a:pt x="2965" y="77"/>
                      </a:lnTo>
                      <a:lnTo>
                        <a:pt x="2963" y="77"/>
                      </a:lnTo>
                      <a:lnTo>
                        <a:pt x="2963" y="81"/>
                      </a:lnTo>
                      <a:lnTo>
                        <a:pt x="2965" y="82"/>
                      </a:lnTo>
                      <a:lnTo>
                        <a:pt x="2966" y="85"/>
                      </a:lnTo>
                      <a:lnTo>
                        <a:pt x="2969" y="85"/>
                      </a:lnTo>
                      <a:lnTo>
                        <a:pt x="2969" y="86"/>
                      </a:lnTo>
                      <a:lnTo>
                        <a:pt x="2970" y="88"/>
                      </a:lnTo>
                      <a:lnTo>
                        <a:pt x="2970" y="90"/>
                      </a:lnTo>
                      <a:lnTo>
                        <a:pt x="2971" y="90"/>
                      </a:lnTo>
                      <a:lnTo>
                        <a:pt x="2971" y="90"/>
                      </a:lnTo>
                      <a:lnTo>
                        <a:pt x="2971" y="92"/>
                      </a:lnTo>
                      <a:lnTo>
                        <a:pt x="2973" y="92"/>
                      </a:lnTo>
                      <a:lnTo>
                        <a:pt x="2973" y="96"/>
                      </a:lnTo>
                      <a:lnTo>
                        <a:pt x="2971" y="96"/>
                      </a:lnTo>
                      <a:lnTo>
                        <a:pt x="2970" y="93"/>
                      </a:lnTo>
                      <a:lnTo>
                        <a:pt x="2969" y="92"/>
                      </a:lnTo>
                      <a:lnTo>
                        <a:pt x="2969" y="90"/>
                      </a:lnTo>
                      <a:lnTo>
                        <a:pt x="2967" y="90"/>
                      </a:lnTo>
                      <a:lnTo>
                        <a:pt x="2966" y="89"/>
                      </a:lnTo>
                      <a:lnTo>
                        <a:pt x="2961" y="90"/>
                      </a:lnTo>
                      <a:lnTo>
                        <a:pt x="2961" y="90"/>
                      </a:lnTo>
                      <a:lnTo>
                        <a:pt x="2961" y="92"/>
                      </a:lnTo>
                      <a:lnTo>
                        <a:pt x="2960" y="94"/>
                      </a:lnTo>
                      <a:lnTo>
                        <a:pt x="2958" y="96"/>
                      </a:lnTo>
                      <a:lnTo>
                        <a:pt x="2958" y="101"/>
                      </a:lnTo>
                      <a:lnTo>
                        <a:pt x="2958" y="101"/>
                      </a:lnTo>
                      <a:lnTo>
                        <a:pt x="2958" y="103"/>
                      </a:lnTo>
                      <a:lnTo>
                        <a:pt x="2957" y="105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3"/>
                      </a:lnTo>
                      <a:lnTo>
                        <a:pt x="2956" y="114"/>
                      </a:lnTo>
                      <a:lnTo>
                        <a:pt x="2956" y="114"/>
                      </a:lnTo>
                      <a:lnTo>
                        <a:pt x="2956" y="116"/>
                      </a:lnTo>
                      <a:lnTo>
                        <a:pt x="2957" y="116"/>
                      </a:lnTo>
                      <a:lnTo>
                        <a:pt x="2957" y="119"/>
                      </a:lnTo>
                      <a:lnTo>
                        <a:pt x="2958" y="119"/>
                      </a:lnTo>
                      <a:lnTo>
                        <a:pt x="2958" y="122"/>
                      </a:lnTo>
                      <a:lnTo>
                        <a:pt x="2958" y="122"/>
                      </a:lnTo>
                      <a:lnTo>
                        <a:pt x="2960" y="124"/>
                      </a:lnTo>
                      <a:lnTo>
                        <a:pt x="2961" y="124"/>
                      </a:lnTo>
                      <a:lnTo>
                        <a:pt x="2961" y="128"/>
                      </a:lnTo>
                      <a:lnTo>
                        <a:pt x="2962" y="128"/>
                      </a:lnTo>
                      <a:lnTo>
                        <a:pt x="2962" y="130"/>
                      </a:lnTo>
                      <a:lnTo>
                        <a:pt x="2963" y="130"/>
                      </a:lnTo>
                      <a:lnTo>
                        <a:pt x="2962" y="133"/>
                      </a:lnTo>
                      <a:lnTo>
                        <a:pt x="2961" y="133"/>
                      </a:lnTo>
                      <a:lnTo>
                        <a:pt x="2961" y="131"/>
                      </a:lnTo>
                      <a:lnTo>
                        <a:pt x="2958" y="130"/>
                      </a:lnTo>
                      <a:lnTo>
                        <a:pt x="2957" y="127"/>
                      </a:lnTo>
                      <a:lnTo>
                        <a:pt x="2956" y="124"/>
                      </a:lnTo>
                      <a:lnTo>
                        <a:pt x="2953" y="124"/>
                      </a:lnTo>
                      <a:lnTo>
                        <a:pt x="2953" y="126"/>
                      </a:lnTo>
                      <a:lnTo>
                        <a:pt x="2952" y="127"/>
                      </a:lnTo>
                      <a:lnTo>
                        <a:pt x="2952" y="128"/>
                      </a:lnTo>
                      <a:lnTo>
                        <a:pt x="2950" y="128"/>
                      </a:lnTo>
                      <a:lnTo>
                        <a:pt x="2950" y="131"/>
                      </a:lnTo>
                      <a:lnTo>
                        <a:pt x="2950" y="132"/>
                      </a:lnTo>
                      <a:lnTo>
                        <a:pt x="2950" y="132"/>
                      </a:lnTo>
                      <a:lnTo>
                        <a:pt x="2948" y="132"/>
                      </a:lnTo>
                      <a:lnTo>
                        <a:pt x="2948" y="132"/>
                      </a:lnTo>
                      <a:lnTo>
                        <a:pt x="2949" y="132"/>
                      </a:lnTo>
                      <a:lnTo>
                        <a:pt x="2949" y="128"/>
                      </a:lnTo>
                      <a:lnTo>
                        <a:pt x="2949" y="128"/>
                      </a:lnTo>
                      <a:lnTo>
                        <a:pt x="2949" y="124"/>
                      </a:lnTo>
                      <a:lnTo>
                        <a:pt x="2950" y="124"/>
                      </a:lnTo>
                      <a:lnTo>
                        <a:pt x="2950" y="120"/>
                      </a:lnTo>
                      <a:lnTo>
                        <a:pt x="2950" y="120"/>
                      </a:lnTo>
                      <a:lnTo>
                        <a:pt x="2950" y="116"/>
                      </a:lnTo>
                      <a:lnTo>
                        <a:pt x="2950" y="116"/>
                      </a:lnTo>
                      <a:lnTo>
                        <a:pt x="2950" y="115"/>
                      </a:lnTo>
                      <a:lnTo>
                        <a:pt x="2952" y="115"/>
                      </a:lnTo>
                      <a:lnTo>
                        <a:pt x="2952" y="109"/>
                      </a:lnTo>
                      <a:lnTo>
                        <a:pt x="2952" y="106"/>
                      </a:lnTo>
                      <a:lnTo>
                        <a:pt x="2950" y="105"/>
                      </a:lnTo>
                      <a:lnTo>
                        <a:pt x="2950" y="102"/>
                      </a:lnTo>
                      <a:lnTo>
                        <a:pt x="2950" y="101"/>
                      </a:lnTo>
                      <a:lnTo>
                        <a:pt x="2950" y="101"/>
                      </a:lnTo>
                      <a:lnTo>
                        <a:pt x="2950" y="99"/>
                      </a:lnTo>
                      <a:lnTo>
                        <a:pt x="2952" y="99"/>
                      </a:lnTo>
                      <a:lnTo>
                        <a:pt x="2952" y="98"/>
                      </a:lnTo>
                      <a:lnTo>
                        <a:pt x="2950" y="96"/>
                      </a:lnTo>
                      <a:lnTo>
                        <a:pt x="2950" y="94"/>
                      </a:lnTo>
                      <a:lnTo>
                        <a:pt x="2950" y="92"/>
                      </a:lnTo>
                      <a:lnTo>
                        <a:pt x="2952" y="92"/>
                      </a:lnTo>
                      <a:lnTo>
                        <a:pt x="2952" y="84"/>
                      </a:lnTo>
                      <a:lnTo>
                        <a:pt x="2952" y="84"/>
                      </a:lnTo>
                      <a:lnTo>
                        <a:pt x="2952" y="76"/>
                      </a:lnTo>
                      <a:lnTo>
                        <a:pt x="2950" y="76"/>
                      </a:lnTo>
                      <a:lnTo>
                        <a:pt x="2952" y="69"/>
                      </a:lnTo>
                      <a:lnTo>
                        <a:pt x="2950" y="69"/>
                      </a:lnTo>
                      <a:lnTo>
                        <a:pt x="2950" y="67"/>
                      </a:lnTo>
                      <a:lnTo>
                        <a:pt x="2950" y="67"/>
                      </a:lnTo>
                      <a:lnTo>
                        <a:pt x="2950" y="65"/>
                      </a:lnTo>
                      <a:lnTo>
                        <a:pt x="2949" y="65"/>
                      </a:lnTo>
                      <a:lnTo>
                        <a:pt x="2949" y="59"/>
                      </a:lnTo>
                      <a:lnTo>
                        <a:pt x="2949" y="59"/>
                      </a:lnTo>
                      <a:lnTo>
                        <a:pt x="2949" y="56"/>
                      </a:lnTo>
                      <a:lnTo>
                        <a:pt x="2950" y="56"/>
                      </a:lnTo>
                      <a:lnTo>
                        <a:pt x="2949" y="50"/>
                      </a:lnTo>
                      <a:lnTo>
                        <a:pt x="2952" y="48"/>
                      </a:lnTo>
                      <a:lnTo>
                        <a:pt x="2952" y="46"/>
                      </a:lnTo>
                      <a:lnTo>
                        <a:pt x="2952" y="46"/>
                      </a:lnTo>
                      <a:lnTo>
                        <a:pt x="2953" y="44"/>
                      </a:lnTo>
                      <a:lnTo>
                        <a:pt x="2954" y="44"/>
                      </a:lnTo>
                      <a:lnTo>
                        <a:pt x="2956" y="43"/>
                      </a:lnTo>
                      <a:lnTo>
                        <a:pt x="2957" y="43"/>
                      </a:lnTo>
                      <a:lnTo>
                        <a:pt x="2957" y="39"/>
                      </a:lnTo>
                      <a:lnTo>
                        <a:pt x="2956" y="39"/>
                      </a:lnTo>
                      <a:lnTo>
                        <a:pt x="2954" y="31"/>
                      </a:lnTo>
                      <a:lnTo>
                        <a:pt x="2957" y="31"/>
                      </a:lnTo>
                      <a:lnTo>
                        <a:pt x="2958" y="30"/>
                      </a:lnTo>
                      <a:lnTo>
                        <a:pt x="2958" y="29"/>
                      </a:lnTo>
                      <a:close/>
                      <a:moveTo>
                        <a:pt x="191" y="27"/>
                      </a:moveTo>
                      <a:lnTo>
                        <a:pt x="192" y="29"/>
                      </a:lnTo>
                      <a:lnTo>
                        <a:pt x="192" y="29"/>
                      </a:lnTo>
                      <a:lnTo>
                        <a:pt x="193" y="29"/>
                      </a:lnTo>
                      <a:lnTo>
                        <a:pt x="192" y="31"/>
                      </a:lnTo>
                      <a:lnTo>
                        <a:pt x="190" y="34"/>
                      </a:lnTo>
                      <a:lnTo>
                        <a:pt x="187" y="35"/>
                      </a:lnTo>
                      <a:lnTo>
                        <a:pt x="184" y="35"/>
                      </a:lnTo>
                      <a:lnTo>
                        <a:pt x="184" y="34"/>
                      </a:lnTo>
                      <a:lnTo>
                        <a:pt x="187" y="34"/>
                      </a:lnTo>
                      <a:lnTo>
                        <a:pt x="188" y="33"/>
                      </a:lnTo>
                      <a:lnTo>
                        <a:pt x="190" y="31"/>
                      </a:lnTo>
                      <a:lnTo>
                        <a:pt x="188" y="30"/>
                      </a:lnTo>
                      <a:lnTo>
                        <a:pt x="187" y="29"/>
                      </a:lnTo>
                      <a:lnTo>
                        <a:pt x="188" y="29"/>
                      </a:lnTo>
                      <a:lnTo>
                        <a:pt x="188" y="29"/>
                      </a:lnTo>
                      <a:lnTo>
                        <a:pt x="191" y="27"/>
                      </a:lnTo>
                      <a:close/>
                      <a:moveTo>
                        <a:pt x="517" y="26"/>
                      </a:moveTo>
                      <a:lnTo>
                        <a:pt x="519" y="26"/>
                      </a:lnTo>
                      <a:lnTo>
                        <a:pt x="519" y="27"/>
                      </a:lnTo>
                      <a:lnTo>
                        <a:pt x="518" y="27"/>
                      </a:lnTo>
                      <a:lnTo>
                        <a:pt x="518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7"/>
                      </a:lnTo>
                      <a:lnTo>
                        <a:pt x="517" y="26"/>
                      </a:lnTo>
                      <a:lnTo>
                        <a:pt x="517" y="26"/>
                      </a:lnTo>
                      <a:close/>
                      <a:moveTo>
                        <a:pt x="495" y="25"/>
                      </a:moveTo>
                      <a:lnTo>
                        <a:pt x="496" y="25"/>
                      </a:lnTo>
                      <a:lnTo>
                        <a:pt x="497" y="25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498" y="26"/>
                      </a:lnTo>
                      <a:lnTo>
                        <a:pt x="500" y="26"/>
                      </a:lnTo>
                      <a:lnTo>
                        <a:pt x="500" y="25"/>
                      </a:lnTo>
                      <a:lnTo>
                        <a:pt x="504" y="25"/>
                      </a:lnTo>
                      <a:lnTo>
                        <a:pt x="505" y="25"/>
                      </a:lnTo>
                      <a:lnTo>
                        <a:pt x="505" y="25"/>
                      </a:lnTo>
                      <a:lnTo>
                        <a:pt x="505" y="27"/>
                      </a:lnTo>
                      <a:lnTo>
                        <a:pt x="504" y="30"/>
                      </a:lnTo>
                      <a:lnTo>
                        <a:pt x="504" y="34"/>
                      </a:lnTo>
                      <a:lnTo>
                        <a:pt x="502" y="34"/>
                      </a:lnTo>
                      <a:lnTo>
                        <a:pt x="502" y="35"/>
                      </a:lnTo>
                      <a:lnTo>
                        <a:pt x="501" y="35"/>
                      </a:lnTo>
                      <a:lnTo>
                        <a:pt x="501" y="35"/>
                      </a:lnTo>
                      <a:lnTo>
                        <a:pt x="500" y="37"/>
                      </a:lnTo>
                      <a:lnTo>
                        <a:pt x="498" y="37"/>
                      </a:lnTo>
                      <a:lnTo>
                        <a:pt x="497" y="37"/>
                      </a:lnTo>
                      <a:lnTo>
                        <a:pt x="497" y="35"/>
                      </a:lnTo>
                      <a:lnTo>
                        <a:pt x="497" y="34"/>
                      </a:lnTo>
                      <a:lnTo>
                        <a:pt x="497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4"/>
                      </a:lnTo>
                      <a:lnTo>
                        <a:pt x="496" y="30"/>
                      </a:lnTo>
                      <a:lnTo>
                        <a:pt x="495" y="29"/>
                      </a:lnTo>
                      <a:lnTo>
                        <a:pt x="495" y="25"/>
                      </a:lnTo>
                      <a:close/>
                      <a:moveTo>
                        <a:pt x="1073" y="21"/>
                      </a:moveTo>
                      <a:lnTo>
                        <a:pt x="1074" y="21"/>
                      </a:lnTo>
                      <a:lnTo>
                        <a:pt x="1074" y="26"/>
                      </a:lnTo>
                      <a:lnTo>
                        <a:pt x="1073" y="26"/>
                      </a:lnTo>
                      <a:lnTo>
                        <a:pt x="1073" y="27"/>
                      </a:lnTo>
                      <a:lnTo>
                        <a:pt x="1073" y="29"/>
                      </a:lnTo>
                      <a:lnTo>
                        <a:pt x="1073" y="29"/>
                      </a:lnTo>
                      <a:lnTo>
                        <a:pt x="1071" y="29"/>
                      </a:lnTo>
                      <a:lnTo>
                        <a:pt x="1071" y="30"/>
                      </a:lnTo>
                      <a:lnTo>
                        <a:pt x="1071" y="30"/>
                      </a:lnTo>
                      <a:lnTo>
                        <a:pt x="1071" y="25"/>
                      </a:lnTo>
                      <a:lnTo>
                        <a:pt x="1073" y="24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lnTo>
                        <a:pt x="1073" y="21"/>
                      </a:lnTo>
                      <a:close/>
                      <a:moveTo>
                        <a:pt x="3431" y="20"/>
                      </a:moveTo>
                      <a:lnTo>
                        <a:pt x="3431" y="21"/>
                      </a:lnTo>
                      <a:lnTo>
                        <a:pt x="3432" y="21"/>
                      </a:lnTo>
                      <a:lnTo>
                        <a:pt x="3433" y="22"/>
                      </a:lnTo>
                      <a:lnTo>
                        <a:pt x="3433" y="24"/>
                      </a:lnTo>
                      <a:lnTo>
                        <a:pt x="3432" y="24"/>
                      </a:lnTo>
                      <a:lnTo>
                        <a:pt x="3432" y="24"/>
                      </a:lnTo>
                      <a:lnTo>
                        <a:pt x="3431" y="25"/>
                      </a:lnTo>
                      <a:lnTo>
                        <a:pt x="3431" y="25"/>
                      </a:lnTo>
                      <a:lnTo>
                        <a:pt x="3424" y="25"/>
                      </a:lnTo>
                      <a:lnTo>
                        <a:pt x="3424" y="26"/>
                      </a:lnTo>
                      <a:lnTo>
                        <a:pt x="3423" y="26"/>
                      </a:lnTo>
                      <a:lnTo>
                        <a:pt x="3423" y="27"/>
                      </a:lnTo>
                      <a:lnTo>
                        <a:pt x="3422" y="27"/>
                      </a:lnTo>
                      <a:lnTo>
                        <a:pt x="3419" y="27"/>
                      </a:lnTo>
                      <a:lnTo>
                        <a:pt x="3419" y="26"/>
                      </a:lnTo>
                      <a:lnTo>
                        <a:pt x="3422" y="24"/>
                      </a:lnTo>
                      <a:lnTo>
                        <a:pt x="3423" y="21"/>
                      </a:lnTo>
                      <a:lnTo>
                        <a:pt x="3426" y="21"/>
                      </a:lnTo>
                      <a:lnTo>
                        <a:pt x="3428" y="21"/>
                      </a:lnTo>
                      <a:lnTo>
                        <a:pt x="3431" y="20"/>
                      </a:lnTo>
                      <a:close/>
                      <a:moveTo>
                        <a:pt x="2911" y="18"/>
                      </a:moveTo>
                      <a:lnTo>
                        <a:pt x="2911" y="18"/>
                      </a:lnTo>
                      <a:lnTo>
                        <a:pt x="2911" y="18"/>
                      </a:lnTo>
                      <a:lnTo>
                        <a:pt x="2912" y="18"/>
                      </a:lnTo>
                      <a:lnTo>
                        <a:pt x="2912" y="20"/>
                      </a:lnTo>
                      <a:lnTo>
                        <a:pt x="2914" y="21"/>
                      </a:lnTo>
                      <a:lnTo>
                        <a:pt x="2915" y="22"/>
                      </a:lnTo>
                      <a:lnTo>
                        <a:pt x="2914" y="22"/>
                      </a:lnTo>
                      <a:lnTo>
                        <a:pt x="2912" y="25"/>
                      </a:lnTo>
                      <a:lnTo>
                        <a:pt x="2910" y="25"/>
                      </a:lnTo>
                      <a:lnTo>
                        <a:pt x="2907" y="24"/>
                      </a:lnTo>
                      <a:lnTo>
                        <a:pt x="2907" y="21"/>
                      </a:lnTo>
                      <a:lnTo>
                        <a:pt x="2909" y="20"/>
                      </a:lnTo>
                      <a:lnTo>
                        <a:pt x="2911" y="18"/>
                      </a:lnTo>
                      <a:close/>
                      <a:moveTo>
                        <a:pt x="805" y="18"/>
                      </a:moveTo>
                      <a:lnTo>
                        <a:pt x="805" y="18"/>
                      </a:lnTo>
                      <a:lnTo>
                        <a:pt x="805" y="21"/>
                      </a:lnTo>
                      <a:lnTo>
                        <a:pt x="807" y="21"/>
                      </a:lnTo>
                      <a:lnTo>
                        <a:pt x="807" y="24"/>
                      </a:lnTo>
                      <a:lnTo>
                        <a:pt x="807" y="26"/>
                      </a:lnTo>
                      <a:lnTo>
                        <a:pt x="807" y="29"/>
                      </a:lnTo>
                      <a:lnTo>
                        <a:pt x="809" y="29"/>
                      </a:lnTo>
                      <a:lnTo>
                        <a:pt x="809" y="31"/>
                      </a:lnTo>
                      <a:lnTo>
                        <a:pt x="809" y="31"/>
                      </a:lnTo>
                      <a:lnTo>
                        <a:pt x="809" y="33"/>
                      </a:lnTo>
                      <a:lnTo>
                        <a:pt x="810" y="33"/>
                      </a:lnTo>
                      <a:lnTo>
                        <a:pt x="810" y="35"/>
                      </a:lnTo>
                      <a:lnTo>
                        <a:pt x="813" y="37"/>
                      </a:lnTo>
                      <a:lnTo>
                        <a:pt x="813" y="39"/>
                      </a:lnTo>
                      <a:lnTo>
                        <a:pt x="814" y="39"/>
                      </a:lnTo>
                      <a:lnTo>
                        <a:pt x="814" y="42"/>
                      </a:lnTo>
                      <a:lnTo>
                        <a:pt x="815" y="43"/>
                      </a:lnTo>
                      <a:lnTo>
                        <a:pt x="815" y="44"/>
                      </a:lnTo>
                      <a:lnTo>
                        <a:pt x="815" y="44"/>
                      </a:lnTo>
                      <a:lnTo>
                        <a:pt x="815" y="46"/>
                      </a:lnTo>
                      <a:lnTo>
                        <a:pt x="815" y="46"/>
                      </a:lnTo>
                      <a:lnTo>
                        <a:pt x="815" y="47"/>
                      </a:lnTo>
                      <a:lnTo>
                        <a:pt x="817" y="47"/>
                      </a:lnTo>
                      <a:lnTo>
                        <a:pt x="817" y="51"/>
                      </a:lnTo>
                      <a:lnTo>
                        <a:pt x="819" y="52"/>
                      </a:lnTo>
                      <a:lnTo>
                        <a:pt x="821" y="54"/>
                      </a:lnTo>
                      <a:lnTo>
                        <a:pt x="822" y="55"/>
                      </a:lnTo>
                      <a:lnTo>
                        <a:pt x="823" y="55"/>
                      </a:lnTo>
                      <a:lnTo>
                        <a:pt x="826" y="55"/>
                      </a:lnTo>
                      <a:lnTo>
                        <a:pt x="824" y="58"/>
                      </a:lnTo>
                      <a:lnTo>
                        <a:pt x="823" y="59"/>
                      </a:lnTo>
                      <a:lnTo>
                        <a:pt x="823" y="60"/>
                      </a:lnTo>
                      <a:lnTo>
                        <a:pt x="823" y="63"/>
                      </a:lnTo>
                      <a:lnTo>
                        <a:pt x="824" y="63"/>
                      </a:lnTo>
                      <a:lnTo>
                        <a:pt x="824" y="65"/>
                      </a:lnTo>
                      <a:lnTo>
                        <a:pt x="824" y="65"/>
                      </a:lnTo>
                      <a:lnTo>
                        <a:pt x="824" y="67"/>
                      </a:lnTo>
                      <a:lnTo>
                        <a:pt x="822" y="67"/>
                      </a:lnTo>
                      <a:lnTo>
                        <a:pt x="822" y="69"/>
                      </a:lnTo>
                      <a:lnTo>
                        <a:pt x="818" y="69"/>
                      </a:lnTo>
                      <a:lnTo>
                        <a:pt x="818" y="64"/>
                      </a:lnTo>
                      <a:lnTo>
                        <a:pt x="817" y="64"/>
                      </a:lnTo>
                      <a:lnTo>
                        <a:pt x="817" y="60"/>
                      </a:lnTo>
                      <a:lnTo>
                        <a:pt x="818" y="60"/>
                      </a:lnTo>
                      <a:lnTo>
                        <a:pt x="818" y="60"/>
                      </a:lnTo>
                      <a:lnTo>
                        <a:pt x="818" y="59"/>
                      </a:lnTo>
                      <a:lnTo>
                        <a:pt x="817" y="59"/>
                      </a:lnTo>
                      <a:lnTo>
                        <a:pt x="817" y="59"/>
                      </a:lnTo>
                      <a:lnTo>
                        <a:pt x="817" y="55"/>
                      </a:lnTo>
                      <a:lnTo>
                        <a:pt x="814" y="55"/>
                      </a:lnTo>
                      <a:lnTo>
                        <a:pt x="814" y="55"/>
                      </a:lnTo>
                      <a:lnTo>
                        <a:pt x="815" y="55"/>
                      </a:lnTo>
                      <a:lnTo>
                        <a:pt x="815" y="52"/>
                      </a:lnTo>
                      <a:lnTo>
                        <a:pt x="814" y="51"/>
                      </a:lnTo>
                      <a:lnTo>
                        <a:pt x="810" y="51"/>
                      </a:lnTo>
                      <a:lnTo>
                        <a:pt x="810" y="48"/>
                      </a:lnTo>
                      <a:lnTo>
                        <a:pt x="810" y="48"/>
                      </a:lnTo>
                      <a:lnTo>
                        <a:pt x="811" y="47"/>
                      </a:lnTo>
                      <a:lnTo>
                        <a:pt x="811" y="47"/>
                      </a:lnTo>
                      <a:lnTo>
                        <a:pt x="811" y="46"/>
                      </a:lnTo>
                      <a:lnTo>
                        <a:pt x="810" y="46"/>
                      </a:lnTo>
                      <a:lnTo>
                        <a:pt x="810" y="44"/>
                      </a:lnTo>
                      <a:lnTo>
                        <a:pt x="810" y="43"/>
                      </a:lnTo>
                      <a:lnTo>
                        <a:pt x="809" y="44"/>
                      </a:lnTo>
                      <a:lnTo>
                        <a:pt x="807" y="44"/>
                      </a:lnTo>
                      <a:lnTo>
                        <a:pt x="807" y="44"/>
                      </a:lnTo>
                      <a:lnTo>
                        <a:pt x="805" y="43"/>
                      </a:lnTo>
                      <a:lnTo>
                        <a:pt x="802" y="41"/>
                      </a:lnTo>
                      <a:lnTo>
                        <a:pt x="800" y="39"/>
                      </a:lnTo>
                      <a:lnTo>
                        <a:pt x="800" y="38"/>
                      </a:lnTo>
                      <a:lnTo>
                        <a:pt x="800" y="38"/>
                      </a:lnTo>
                      <a:lnTo>
                        <a:pt x="798" y="38"/>
                      </a:lnTo>
                      <a:lnTo>
                        <a:pt x="798" y="35"/>
                      </a:lnTo>
                      <a:lnTo>
                        <a:pt x="800" y="35"/>
                      </a:lnTo>
                      <a:lnTo>
                        <a:pt x="801" y="34"/>
                      </a:lnTo>
                      <a:lnTo>
                        <a:pt x="801" y="34"/>
                      </a:lnTo>
                      <a:lnTo>
                        <a:pt x="797" y="34"/>
                      </a:lnTo>
                      <a:lnTo>
                        <a:pt x="797" y="33"/>
                      </a:lnTo>
                      <a:lnTo>
                        <a:pt x="796" y="33"/>
                      </a:lnTo>
                      <a:lnTo>
                        <a:pt x="796" y="31"/>
                      </a:lnTo>
                      <a:lnTo>
                        <a:pt x="794" y="31"/>
                      </a:lnTo>
                      <a:lnTo>
                        <a:pt x="794" y="30"/>
                      </a:lnTo>
                      <a:lnTo>
                        <a:pt x="796" y="30"/>
                      </a:lnTo>
                      <a:lnTo>
                        <a:pt x="796" y="29"/>
                      </a:lnTo>
                      <a:lnTo>
                        <a:pt x="797" y="29"/>
                      </a:lnTo>
                      <a:lnTo>
                        <a:pt x="797" y="26"/>
                      </a:lnTo>
                      <a:lnTo>
                        <a:pt x="798" y="25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0" y="22"/>
                      </a:lnTo>
                      <a:lnTo>
                        <a:pt x="801" y="22"/>
                      </a:lnTo>
                      <a:lnTo>
                        <a:pt x="803" y="22"/>
                      </a:lnTo>
                      <a:lnTo>
                        <a:pt x="803" y="22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20"/>
                      </a:lnTo>
                      <a:lnTo>
                        <a:pt x="803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lnTo>
                        <a:pt x="805" y="18"/>
                      </a:lnTo>
                      <a:close/>
                      <a:moveTo>
                        <a:pt x="3462" y="17"/>
                      </a:moveTo>
                      <a:lnTo>
                        <a:pt x="3465" y="17"/>
                      </a:lnTo>
                      <a:lnTo>
                        <a:pt x="3462" y="22"/>
                      </a:lnTo>
                      <a:lnTo>
                        <a:pt x="3461" y="22"/>
                      </a:lnTo>
                      <a:lnTo>
                        <a:pt x="3461" y="22"/>
                      </a:lnTo>
                      <a:lnTo>
                        <a:pt x="3461" y="21"/>
                      </a:lnTo>
                      <a:lnTo>
                        <a:pt x="3460" y="21"/>
                      </a:lnTo>
                      <a:lnTo>
                        <a:pt x="3461" y="20"/>
                      </a:lnTo>
                      <a:lnTo>
                        <a:pt x="3462" y="18"/>
                      </a:lnTo>
                      <a:lnTo>
                        <a:pt x="3462" y="17"/>
                      </a:lnTo>
                      <a:close/>
                      <a:moveTo>
                        <a:pt x="1798" y="17"/>
                      </a:moveTo>
                      <a:lnTo>
                        <a:pt x="1798" y="18"/>
                      </a:lnTo>
                      <a:lnTo>
                        <a:pt x="1797" y="18"/>
                      </a:lnTo>
                      <a:lnTo>
                        <a:pt x="1797" y="20"/>
                      </a:lnTo>
                      <a:lnTo>
                        <a:pt x="1797" y="20"/>
                      </a:lnTo>
                      <a:lnTo>
                        <a:pt x="1794" y="21"/>
                      </a:lnTo>
                      <a:lnTo>
                        <a:pt x="1793" y="22"/>
                      </a:lnTo>
                      <a:lnTo>
                        <a:pt x="1792" y="22"/>
                      </a:lnTo>
                      <a:lnTo>
                        <a:pt x="1792" y="24"/>
                      </a:lnTo>
                      <a:lnTo>
                        <a:pt x="1792" y="24"/>
                      </a:lnTo>
                      <a:lnTo>
                        <a:pt x="1791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9" y="24"/>
                      </a:lnTo>
                      <a:lnTo>
                        <a:pt x="1787" y="25"/>
                      </a:lnTo>
                      <a:lnTo>
                        <a:pt x="1785" y="24"/>
                      </a:lnTo>
                      <a:lnTo>
                        <a:pt x="1784" y="22"/>
                      </a:lnTo>
                      <a:lnTo>
                        <a:pt x="1784" y="21"/>
                      </a:lnTo>
                      <a:lnTo>
                        <a:pt x="1785" y="21"/>
                      </a:lnTo>
                      <a:lnTo>
                        <a:pt x="1784" y="18"/>
                      </a:lnTo>
                      <a:lnTo>
                        <a:pt x="1787" y="20"/>
                      </a:lnTo>
                      <a:lnTo>
                        <a:pt x="1788" y="20"/>
                      </a:lnTo>
                      <a:lnTo>
                        <a:pt x="1789" y="21"/>
                      </a:lnTo>
                      <a:lnTo>
                        <a:pt x="1789" y="20"/>
                      </a:lnTo>
                      <a:lnTo>
                        <a:pt x="1789" y="20"/>
                      </a:lnTo>
                      <a:lnTo>
                        <a:pt x="1792" y="18"/>
                      </a:lnTo>
                      <a:lnTo>
                        <a:pt x="1792" y="18"/>
                      </a:lnTo>
                      <a:lnTo>
                        <a:pt x="1798" y="17"/>
                      </a:lnTo>
                      <a:close/>
                      <a:moveTo>
                        <a:pt x="3437" y="17"/>
                      </a:moveTo>
                      <a:lnTo>
                        <a:pt x="3440" y="17"/>
                      </a:lnTo>
                      <a:lnTo>
                        <a:pt x="3440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20"/>
                      </a:lnTo>
                      <a:lnTo>
                        <a:pt x="3439" y="18"/>
                      </a:lnTo>
                      <a:lnTo>
                        <a:pt x="3437" y="20"/>
                      </a:lnTo>
                      <a:lnTo>
                        <a:pt x="3437" y="17"/>
                      </a:lnTo>
                      <a:close/>
                      <a:moveTo>
                        <a:pt x="1781" y="17"/>
                      </a:moveTo>
                      <a:lnTo>
                        <a:pt x="1783" y="17"/>
                      </a:lnTo>
                      <a:lnTo>
                        <a:pt x="1783" y="20"/>
                      </a:lnTo>
                      <a:lnTo>
                        <a:pt x="1781" y="20"/>
                      </a:lnTo>
                      <a:lnTo>
                        <a:pt x="1781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80" y="22"/>
                      </a:lnTo>
                      <a:lnTo>
                        <a:pt x="1779" y="22"/>
                      </a:lnTo>
                      <a:lnTo>
                        <a:pt x="1781" y="17"/>
                      </a:lnTo>
                      <a:close/>
                      <a:moveTo>
                        <a:pt x="3457" y="14"/>
                      </a:moveTo>
                      <a:lnTo>
                        <a:pt x="3460" y="14"/>
                      </a:lnTo>
                      <a:lnTo>
                        <a:pt x="3460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8" y="17"/>
                      </a:lnTo>
                      <a:lnTo>
                        <a:pt x="3457" y="17"/>
                      </a:lnTo>
                      <a:lnTo>
                        <a:pt x="3457" y="16"/>
                      </a:lnTo>
                      <a:lnTo>
                        <a:pt x="3457" y="16"/>
                      </a:lnTo>
                      <a:lnTo>
                        <a:pt x="3457" y="14"/>
                      </a:lnTo>
                      <a:close/>
                      <a:moveTo>
                        <a:pt x="1030" y="14"/>
                      </a:move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1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29" y="16"/>
                      </a:lnTo>
                      <a:lnTo>
                        <a:pt x="1030" y="16"/>
                      </a:lnTo>
                      <a:lnTo>
                        <a:pt x="1030" y="16"/>
                      </a:lnTo>
                      <a:lnTo>
                        <a:pt x="1030" y="14"/>
                      </a:lnTo>
                      <a:close/>
                      <a:moveTo>
                        <a:pt x="231" y="12"/>
                      </a:moveTo>
                      <a:lnTo>
                        <a:pt x="230" y="14"/>
                      </a:lnTo>
                      <a:lnTo>
                        <a:pt x="230" y="14"/>
                      </a:lnTo>
                      <a:lnTo>
                        <a:pt x="227" y="14"/>
                      </a:lnTo>
                      <a:lnTo>
                        <a:pt x="227" y="14"/>
                      </a:lnTo>
                      <a:lnTo>
                        <a:pt x="229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0" y="13"/>
                      </a:lnTo>
                      <a:lnTo>
                        <a:pt x="231" y="12"/>
                      </a:lnTo>
                      <a:close/>
                      <a:moveTo>
                        <a:pt x="220" y="12"/>
                      </a:moveTo>
                      <a:lnTo>
                        <a:pt x="221" y="13"/>
                      </a:lnTo>
                      <a:lnTo>
                        <a:pt x="221" y="13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1" y="14"/>
                      </a:lnTo>
                      <a:lnTo>
                        <a:pt x="220" y="16"/>
                      </a:lnTo>
                      <a:lnTo>
                        <a:pt x="218" y="16"/>
                      </a:lnTo>
                      <a:lnTo>
                        <a:pt x="218" y="16"/>
                      </a:lnTo>
                      <a:lnTo>
                        <a:pt x="217" y="16"/>
                      </a:lnTo>
                      <a:lnTo>
                        <a:pt x="214" y="16"/>
                      </a:lnTo>
                      <a:lnTo>
                        <a:pt x="214" y="17"/>
                      </a:lnTo>
                      <a:lnTo>
                        <a:pt x="212" y="17"/>
                      </a:lnTo>
                      <a:lnTo>
                        <a:pt x="212" y="18"/>
                      </a:lnTo>
                      <a:lnTo>
                        <a:pt x="210" y="18"/>
                      </a:lnTo>
                      <a:lnTo>
                        <a:pt x="209" y="20"/>
                      </a:lnTo>
                      <a:lnTo>
                        <a:pt x="207" y="20"/>
                      </a:lnTo>
                      <a:lnTo>
                        <a:pt x="208" y="17"/>
                      </a:lnTo>
                      <a:lnTo>
                        <a:pt x="208" y="17"/>
                      </a:lnTo>
                      <a:lnTo>
                        <a:pt x="209" y="17"/>
                      </a:lnTo>
                      <a:lnTo>
                        <a:pt x="210" y="16"/>
                      </a:lnTo>
                      <a:lnTo>
                        <a:pt x="210" y="13"/>
                      </a:lnTo>
                      <a:lnTo>
                        <a:pt x="213" y="13"/>
                      </a:lnTo>
                      <a:lnTo>
                        <a:pt x="216" y="13"/>
                      </a:lnTo>
                      <a:lnTo>
                        <a:pt x="217" y="12"/>
                      </a:lnTo>
                      <a:lnTo>
                        <a:pt x="220" y="12"/>
                      </a:lnTo>
                      <a:close/>
                      <a:moveTo>
                        <a:pt x="1815" y="10"/>
                      </a:moveTo>
                      <a:lnTo>
                        <a:pt x="1818" y="12"/>
                      </a:lnTo>
                      <a:lnTo>
                        <a:pt x="1819" y="12"/>
                      </a:lnTo>
                      <a:lnTo>
                        <a:pt x="1821" y="13"/>
                      </a:lnTo>
                      <a:lnTo>
                        <a:pt x="1821" y="16"/>
                      </a:lnTo>
                      <a:lnTo>
                        <a:pt x="1821" y="16"/>
                      </a:lnTo>
                      <a:lnTo>
                        <a:pt x="1818" y="16"/>
                      </a:lnTo>
                      <a:lnTo>
                        <a:pt x="1818" y="16"/>
                      </a:lnTo>
                      <a:lnTo>
                        <a:pt x="1817" y="14"/>
                      </a:lnTo>
                      <a:lnTo>
                        <a:pt x="1817" y="14"/>
                      </a:lnTo>
                      <a:lnTo>
                        <a:pt x="1815" y="13"/>
                      </a:lnTo>
                      <a:lnTo>
                        <a:pt x="1815" y="10"/>
                      </a:lnTo>
                      <a:close/>
                      <a:moveTo>
                        <a:pt x="1620" y="10"/>
                      </a:moveTo>
                      <a:lnTo>
                        <a:pt x="1620" y="10"/>
                      </a:lnTo>
                      <a:lnTo>
                        <a:pt x="1622" y="12"/>
                      </a:lnTo>
                      <a:lnTo>
                        <a:pt x="1622" y="12"/>
                      </a:lnTo>
                      <a:lnTo>
                        <a:pt x="1623" y="12"/>
                      </a:lnTo>
                      <a:lnTo>
                        <a:pt x="1623" y="14"/>
                      </a:lnTo>
                      <a:lnTo>
                        <a:pt x="1622" y="16"/>
                      </a:lnTo>
                      <a:lnTo>
                        <a:pt x="1620" y="16"/>
                      </a:lnTo>
                      <a:lnTo>
                        <a:pt x="1620" y="17"/>
                      </a:lnTo>
                      <a:lnTo>
                        <a:pt x="1622" y="16"/>
                      </a:lnTo>
                      <a:lnTo>
                        <a:pt x="1624" y="16"/>
                      </a:lnTo>
                      <a:lnTo>
                        <a:pt x="1626" y="14"/>
                      </a:lnTo>
                      <a:lnTo>
                        <a:pt x="1627" y="13"/>
                      </a:lnTo>
                      <a:lnTo>
                        <a:pt x="1630" y="13"/>
                      </a:lnTo>
                      <a:lnTo>
                        <a:pt x="1630" y="14"/>
                      </a:lnTo>
                      <a:lnTo>
                        <a:pt x="1631" y="14"/>
                      </a:lnTo>
                      <a:lnTo>
                        <a:pt x="1631" y="17"/>
                      </a:lnTo>
                      <a:lnTo>
                        <a:pt x="1630" y="18"/>
                      </a:lnTo>
                      <a:lnTo>
                        <a:pt x="1630" y="18"/>
                      </a:lnTo>
                      <a:lnTo>
                        <a:pt x="1632" y="18"/>
                      </a:lnTo>
                      <a:lnTo>
                        <a:pt x="1632" y="24"/>
                      </a:lnTo>
                      <a:lnTo>
                        <a:pt x="1635" y="24"/>
                      </a:lnTo>
                      <a:lnTo>
                        <a:pt x="1635" y="25"/>
                      </a:lnTo>
                      <a:lnTo>
                        <a:pt x="1632" y="26"/>
                      </a:lnTo>
                      <a:lnTo>
                        <a:pt x="1631" y="26"/>
                      </a:lnTo>
                      <a:lnTo>
                        <a:pt x="1628" y="26"/>
                      </a:lnTo>
                      <a:lnTo>
                        <a:pt x="1627" y="26"/>
                      </a:lnTo>
                      <a:lnTo>
                        <a:pt x="1627" y="27"/>
                      </a:lnTo>
                      <a:lnTo>
                        <a:pt x="1627" y="27"/>
                      </a:lnTo>
                      <a:lnTo>
                        <a:pt x="1627" y="29"/>
                      </a:lnTo>
                      <a:lnTo>
                        <a:pt x="1624" y="29"/>
                      </a:lnTo>
                      <a:lnTo>
                        <a:pt x="1626" y="33"/>
                      </a:lnTo>
                      <a:lnTo>
                        <a:pt x="1626" y="33"/>
                      </a:lnTo>
                      <a:lnTo>
                        <a:pt x="1624" y="34"/>
                      </a:lnTo>
                      <a:lnTo>
                        <a:pt x="1624" y="35"/>
                      </a:lnTo>
                      <a:lnTo>
                        <a:pt x="1626" y="35"/>
                      </a:lnTo>
                      <a:lnTo>
                        <a:pt x="1626" y="35"/>
                      </a:lnTo>
                      <a:lnTo>
                        <a:pt x="1624" y="35"/>
                      </a:lnTo>
                      <a:lnTo>
                        <a:pt x="1624" y="37"/>
                      </a:lnTo>
                      <a:lnTo>
                        <a:pt x="1626" y="37"/>
                      </a:lnTo>
                      <a:lnTo>
                        <a:pt x="1626" y="39"/>
                      </a:lnTo>
                      <a:lnTo>
                        <a:pt x="1626" y="41"/>
                      </a:lnTo>
                      <a:lnTo>
                        <a:pt x="1627" y="41"/>
                      </a:lnTo>
                      <a:lnTo>
                        <a:pt x="1627" y="43"/>
                      </a:lnTo>
                      <a:lnTo>
                        <a:pt x="1626" y="43"/>
                      </a:lnTo>
                      <a:lnTo>
                        <a:pt x="1627" y="47"/>
                      </a:lnTo>
                      <a:lnTo>
                        <a:pt x="1626" y="47"/>
                      </a:lnTo>
                      <a:lnTo>
                        <a:pt x="1627" y="48"/>
                      </a:lnTo>
                      <a:lnTo>
                        <a:pt x="1626" y="48"/>
                      </a:lnTo>
                      <a:lnTo>
                        <a:pt x="1623" y="48"/>
                      </a:lnTo>
                      <a:lnTo>
                        <a:pt x="1623" y="48"/>
                      </a:lnTo>
                      <a:lnTo>
                        <a:pt x="1624" y="50"/>
                      </a:lnTo>
                      <a:lnTo>
                        <a:pt x="1624" y="50"/>
                      </a:lnTo>
                      <a:lnTo>
                        <a:pt x="1624" y="51"/>
                      </a:lnTo>
                      <a:lnTo>
                        <a:pt x="1623" y="51"/>
                      </a:lnTo>
                      <a:lnTo>
                        <a:pt x="1623" y="51"/>
                      </a:lnTo>
                      <a:lnTo>
                        <a:pt x="1622" y="50"/>
                      </a:lnTo>
                      <a:lnTo>
                        <a:pt x="1622" y="51"/>
                      </a:lnTo>
                      <a:lnTo>
                        <a:pt x="1622" y="51"/>
                      </a:lnTo>
                      <a:lnTo>
                        <a:pt x="1622" y="52"/>
                      </a:lnTo>
                      <a:lnTo>
                        <a:pt x="1618" y="52"/>
                      </a:lnTo>
                      <a:lnTo>
                        <a:pt x="1618" y="54"/>
                      </a:lnTo>
                      <a:lnTo>
                        <a:pt x="1616" y="56"/>
                      </a:lnTo>
                      <a:lnTo>
                        <a:pt x="1615" y="56"/>
                      </a:lnTo>
                      <a:lnTo>
                        <a:pt x="1615" y="58"/>
                      </a:lnTo>
                      <a:lnTo>
                        <a:pt x="1611" y="56"/>
                      </a:lnTo>
                      <a:lnTo>
                        <a:pt x="1611" y="59"/>
                      </a:lnTo>
                      <a:lnTo>
                        <a:pt x="1609" y="60"/>
                      </a:lnTo>
                      <a:lnTo>
                        <a:pt x="1607" y="60"/>
                      </a:lnTo>
                      <a:lnTo>
                        <a:pt x="1605" y="63"/>
                      </a:lnTo>
                      <a:lnTo>
                        <a:pt x="1602" y="61"/>
                      </a:lnTo>
                      <a:lnTo>
                        <a:pt x="1602" y="59"/>
                      </a:lnTo>
                      <a:lnTo>
                        <a:pt x="1599" y="60"/>
                      </a:lnTo>
                      <a:lnTo>
                        <a:pt x="1598" y="61"/>
                      </a:lnTo>
                      <a:lnTo>
                        <a:pt x="1595" y="63"/>
                      </a:lnTo>
                      <a:lnTo>
                        <a:pt x="1595" y="60"/>
                      </a:lnTo>
                      <a:lnTo>
                        <a:pt x="1597" y="60"/>
                      </a:lnTo>
                      <a:lnTo>
                        <a:pt x="1598" y="60"/>
                      </a:lnTo>
                      <a:lnTo>
                        <a:pt x="1598" y="59"/>
                      </a:lnTo>
                      <a:lnTo>
                        <a:pt x="1598" y="59"/>
                      </a:lnTo>
                      <a:lnTo>
                        <a:pt x="1595" y="59"/>
                      </a:lnTo>
                      <a:lnTo>
                        <a:pt x="1594" y="59"/>
                      </a:lnTo>
                      <a:lnTo>
                        <a:pt x="1593" y="60"/>
                      </a:lnTo>
                      <a:lnTo>
                        <a:pt x="1593" y="59"/>
                      </a:lnTo>
                      <a:lnTo>
                        <a:pt x="1593" y="59"/>
                      </a:lnTo>
                      <a:lnTo>
                        <a:pt x="1593" y="58"/>
                      </a:lnTo>
                      <a:lnTo>
                        <a:pt x="1593" y="56"/>
                      </a:lnTo>
                      <a:lnTo>
                        <a:pt x="1594" y="56"/>
                      </a:lnTo>
                      <a:lnTo>
                        <a:pt x="1593" y="56"/>
                      </a:lnTo>
                      <a:lnTo>
                        <a:pt x="1592" y="55"/>
                      </a:lnTo>
                      <a:lnTo>
                        <a:pt x="1592" y="54"/>
                      </a:lnTo>
                      <a:lnTo>
                        <a:pt x="1593" y="54"/>
                      </a:lnTo>
                      <a:lnTo>
                        <a:pt x="1593" y="52"/>
                      </a:lnTo>
                      <a:lnTo>
                        <a:pt x="1594" y="54"/>
                      </a:lnTo>
                      <a:lnTo>
                        <a:pt x="1597" y="54"/>
                      </a:lnTo>
                      <a:lnTo>
                        <a:pt x="1597" y="52"/>
                      </a:lnTo>
                      <a:lnTo>
                        <a:pt x="1595" y="52"/>
                      </a:lnTo>
                      <a:lnTo>
                        <a:pt x="1595" y="51"/>
                      </a:lnTo>
                      <a:lnTo>
                        <a:pt x="1597" y="50"/>
                      </a:lnTo>
                      <a:lnTo>
                        <a:pt x="1598" y="50"/>
                      </a:lnTo>
                      <a:lnTo>
                        <a:pt x="1599" y="48"/>
                      </a:lnTo>
                      <a:lnTo>
                        <a:pt x="1599" y="48"/>
                      </a:lnTo>
                      <a:lnTo>
                        <a:pt x="1597" y="48"/>
                      </a:lnTo>
                      <a:lnTo>
                        <a:pt x="1597" y="47"/>
                      </a:lnTo>
                      <a:lnTo>
                        <a:pt x="1598" y="47"/>
                      </a:lnTo>
                      <a:lnTo>
                        <a:pt x="1599" y="46"/>
                      </a:lnTo>
                      <a:lnTo>
                        <a:pt x="1599" y="46"/>
                      </a:lnTo>
                      <a:lnTo>
                        <a:pt x="1599" y="44"/>
                      </a:lnTo>
                      <a:lnTo>
                        <a:pt x="1601" y="44"/>
                      </a:lnTo>
                      <a:lnTo>
                        <a:pt x="1601" y="41"/>
                      </a:lnTo>
                      <a:lnTo>
                        <a:pt x="1602" y="41"/>
                      </a:lnTo>
                      <a:lnTo>
                        <a:pt x="1602" y="39"/>
                      </a:lnTo>
                      <a:lnTo>
                        <a:pt x="1603" y="39"/>
                      </a:lnTo>
                      <a:lnTo>
                        <a:pt x="1605" y="38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5" y="37"/>
                      </a:lnTo>
                      <a:lnTo>
                        <a:pt x="1603" y="35"/>
                      </a:lnTo>
                      <a:lnTo>
                        <a:pt x="1603" y="35"/>
                      </a:lnTo>
                      <a:lnTo>
                        <a:pt x="1603" y="38"/>
                      </a:lnTo>
                      <a:lnTo>
                        <a:pt x="1599" y="38"/>
                      </a:lnTo>
                      <a:lnTo>
                        <a:pt x="1599" y="39"/>
                      </a:lnTo>
                      <a:lnTo>
                        <a:pt x="1599" y="39"/>
                      </a:lnTo>
                      <a:lnTo>
                        <a:pt x="1598" y="38"/>
                      </a:lnTo>
                      <a:lnTo>
                        <a:pt x="1597" y="38"/>
                      </a:lnTo>
                      <a:lnTo>
                        <a:pt x="1597" y="38"/>
                      </a:lnTo>
                      <a:lnTo>
                        <a:pt x="1595" y="37"/>
                      </a:lnTo>
                      <a:lnTo>
                        <a:pt x="1593" y="37"/>
                      </a:lnTo>
                      <a:lnTo>
                        <a:pt x="1593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4"/>
                      </a:lnTo>
                      <a:lnTo>
                        <a:pt x="1595" y="33"/>
                      </a:lnTo>
                      <a:lnTo>
                        <a:pt x="1595" y="33"/>
                      </a:lnTo>
                      <a:lnTo>
                        <a:pt x="1595" y="31"/>
                      </a:lnTo>
                      <a:lnTo>
                        <a:pt x="1597" y="31"/>
                      </a:lnTo>
                      <a:lnTo>
                        <a:pt x="1597" y="31"/>
                      </a:lnTo>
                      <a:lnTo>
                        <a:pt x="1599" y="31"/>
                      </a:lnTo>
                      <a:lnTo>
                        <a:pt x="1599" y="30"/>
                      </a:lnTo>
                      <a:lnTo>
                        <a:pt x="1601" y="30"/>
                      </a:lnTo>
                      <a:lnTo>
                        <a:pt x="1599" y="27"/>
                      </a:lnTo>
                      <a:lnTo>
                        <a:pt x="1598" y="27"/>
                      </a:lnTo>
                      <a:lnTo>
                        <a:pt x="1598" y="27"/>
                      </a:lnTo>
                      <a:lnTo>
                        <a:pt x="1597" y="27"/>
                      </a:lnTo>
                      <a:lnTo>
                        <a:pt x="1597" y="25"/>
                      </a:lnTo>
                      <a:lnTo>
                        <a:pt x="1598" y="25"/>
                      </a:lnTo>
                      <a:lnTo>
                        <a:pt x="1598" y="22"/>
                      </a:lnTo>
                      <a:lnTo>
                        <a:pt x="1599" y="22"/>
                      </a:lnTo>
                      <a:lnTo>
                        <a:pt x="1599" y="24"/>
                      </a:lnTo>
                      <a:lnTo>
                        <a:pt x="1599" y="25"/>
                      </a:lnTo>
                      <a:lnTo>
                        <a:pt x="1601" y="25"/>
                      </a:lnTo>
                      <a:lnTo>
                        <a:pt x="1602" y="24"/>
                      </a:lnTo>
                      <a:lnTo>
                        <a:pt x="1603" y="24"/>
                      </a:lnTo>
                      <a:lnTo>
                        <a:pt x="1605" y="24"/>
                      </a:lnTo>
                      <a:lnTo>
                        <a:pt x="1606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7" y="25"/>
                      </a:lnTo>
                      <a:lnTo>
                        <a:pt x="1609" y="25"/>
                      </a:lnTo>
                      <a:lnTo>
                        <a:pt x="1607" y="22"/>
                      </a:lnTo>
                      <a:lnTo>
                        <a:pt x="1609" y="22"/>
                      </a:lnTo>
                      <a:lnTo>
                        <a:pt x="1610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1" y="20"/>
                      </a:lnTo>
                      <a:lnTo>
                        <a:pt x="1613" y="18"/>
                      </a:lnTo>
                      <a:lnTo>
                        <a:pt x="1611" y="18"/>
                      </a:lnTo>
                      <a:lnTo>
                        <a:pt x="1611" y="17"/>
                      </a:lnTo>
                      <a:lnTo>
                        <a:pt x="1609" y="17"/>
                      </a:lnTo>
                      <a:lnTo>
                        <a:pt x="1610" y="16"/>
                      </a:lnTo>
                      <a:lnTo>
                        <a:pt x="1611" y="16"/>
                      </a:lnTo>
                      <a:lnTo>
                        <a:pt x="1611" y="13"/>
                      </a:lnTo>
                      <a:lnTo>
                        <a:pt x="1614" y="13"/>
                      </a:lnTo>
                      <a:lnTo>
                        <a:pt x="1616" y="12"/>
                      </a:lnTo>
                      <a:lnTo>
                        <a:pt x="1616" y="12"/>
                      </a:lnTo>
                      <a:lnTo>
                        <a:pt x="1616" y="13"/>
                      </a:lnTo>
                      <a:lnTo>
                        <a:pt x="1618" y="13"/>
                      </a:lnTo>
                      <a:lnTo>
                        <a:pt x="1620" y="13"/>
                      </a:lnTo>
                      <a:lnTo>
                        <a:pt x="1620" y="10"/>
                      </a:lnTo>
                      <a:close/>
                      <a:moveTo>
                        <a:pt x="1091" y="10"/>
                      </a:move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3" y="10"/>
                      </a:lnTo>
                      <a:lnTo>
                        <a:pt x="1094" y="10"/>
                      </a:lnTo>
                      <a:lnTo>
                        <a:pt x="1094" y="13"/>
                      </a:lnTo>
                      <a:lnTo>
                        <a:pt x="1093" y="13"/>
                      </a:lnTo>
                      <a:lnTo>
                        <a:pt x="1091" y="10"/>
                      </a:lnTo>
                      <a:close/>
                      <a:moveTo>
                        <a:pt x="1779" y="9"/>
                      </a:moveTo>
                      <a:lnTo>
                        <a:pt x="1779" y="9"/>
                      </a:lnTo>
                      <a:lnTo>
                        <a:pt x="1780" y="12"/>
                      </a:lnTo>
                      <a:lnTo>
                        <a:pt x="1780" y="12"/>
                      </a:lnTo>
                      <a:lnTo>
                        <a:pt x="1780" y="16"/>
                      </a:lnTo>
                      <a:lnTo>
                        <a:pt x="1776" y="16"/>
                      </a:lnTo>
                      <a:lnTo>
                        <a:pt x="1776" y="14"/>
                      </a:lnTo>
                      <a:lnTo>
                        <a:pt x="1775" y="13"/>
                      </a:lnTo>
                      <a:lnTo>
                        <a:pt x="1774" y="13"/>
                      </a:lnTo>
                      <a:lnTo>
                        <a:pt x="1774" y="10"/>
                      </a:lnTo>
                      <a:lnTo>
                        <a:pt x="1776" y="10"/>
                      </a:lnTo>
                      <a:lnTo>
                        <a:pt x="1779" y="9"/>
                      </a:lnTo>
                      <a:close/>
                      <a:moveTo>
                        <a:pt x="498" y="9"/>
                      </a:moveTo>
                      <a:lnTo>
                        <a:pt x="500" y="9"/>
                      </a:lnTo>
                      <a:lnTo>
                        <a:pt x="500" y="10"/>
                      </a:lnTo>
                      <a:lnTo>
                        <a:pt x="498" y="10"/>
                      </a:lnTo>
                      <a:lnTo>
                        <a:pt x="498" y="9"/>
                      </a:lnTo>
                      <a:close/>
                      <a:moveTo>
                        <a:pt x="254" y="9"/>
                      </a:moveTo>
                      <a:lnTo>
                        <a:pt x="254" y="10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1" y="13"/>
                      </a:lnTo>
                      <a:lnTo>
                        <a:pt x="251" y="10"/>
                      </a:lnTo>
                      <a:lnTo>
                        <a:pt x="254" y="9"/>
                      </a:lnTo>
                      <a:close/>
                      <a:moveTo>
                        <a:pt x="1868" y="8"/>
                      </a:moveTo>
                      <a:lnTo>
                        <a:pt x="1869" y="8"/>
                      </a:lnTo>
                      <a:lnTo>
                        <a:pt x="1869" y="9"/>
                      </a:lnTo>
                      <a:lnTo>
                        <a:pt x="1868" y="9"/>
                      </a:lnTo>
                      <a:lnTo>
                        <a:pt x="1868" y="8"/>
                      </a:lnTo>
                      <a:close/>
                      <a:moveTo>
                        <a:pt x="1633" y="8"/>
                      </a:moveTo>
                      <a:lnTo>
                        <a:pt x="1635" y="8"/>
                      </a:lnTo>
                      <a:lnTo>
                        <a:pt x="1635" y="10"/>
                      </a:lnTo>
                      <a:lnTo>
                        <a:pt x="1632" y="10"/>
                      </a:lnTo>
                      <a:lnTo>
                        <a:pt x="1633" y="9"/>
                      </a:lnTo>
                      <a:lnTo>
                        <a:pt x="1633" y="8"/>
                      </a:lnTo>
                      <a:close/>
                      <a:moveTo>
                        <a:pt x="1628" y="8"/>
                      </a:move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lnTo>
                        <a:pt x="1628" y="8"/>
                      </a:lnTo>
                      <a:close/>
                      <a:moveTo>
                        <a:pt x="246" y="6"/>
                      </a:move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7" y="6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48" y="8"/>
                      </a:lnTo>
                      <a:lnTo>
                        <a:pt x="246" y="8"/>
                      </a:lnTo>
                      <a:lnTo>
                        <a:pt x="246" y="6"/>
                      </a:lnTo>
                      <a:lnTo>
                        <a:pt x="246" y="6"/>
                      </a:lnTo>
                      <a:close/>
                      <a:moveTo>
                        <a:pt x="3139" y="5"/>
                      </a:moveTo>
                      <a:lnTo>
                        <a:pt x="3139" y="5"/>
                      </a:lnTo>
                      <a:lnTo>
                        <a:pt x="3139" y="5"/>
                      </a:lnTo>
                      <a:lnTo>
                        <a:pt x="3139" y="6"/>
                      </a:lnTo>
                      <a:lnTo>
                        <a:pt x="3139" y="6"/>
                      </a:lnTo>
                      <a:lnTo>
                        <a:pt x="3139" y="5"/>
                      </a:lnTo>
                      <a:close/>
                      <a:moveTo>
                        <a:pt x="1794" y="0"/>
                      </a:moveTo>
                      <a:lnTo>
                        <a:pt x="1796" y="4"/>
                      </a:lnTo>
                      <a:lnTo>
                        <a:pt x="1796" y="8"/>
                      </a:lnTo>
                      <a:lnTo>
                        <a:pt x="1794" y="8"/>
                      </a:lnTo>
                      <a:lnTo>
                        <a:pt x="1793" y="9"/>
                      </a:lnTo>
                      <a:lnTo>
                        <a:pt x="1796" y="9"/>
                      </a:lnTo>
                      <a:lnTo>
                        <a:pt x="1796" y="10"/>
                      </a:lnTo>
                      <a:lnTo>
                        <a:pt x="1797" y="12"/>
                      </a:lnTo>
                      <a:lnTo>
                        <a:pt x="1794" y="13"/>
                      </a:lnTo>
                      <a:lnTo>
                        <a:pt x="1792" y="14"/>
                      </a:lnTo>
                      <a:lnTo>
                        <a:pt x="1792" y="16"/>
                      </a:lnTo>
                      <a:lnTo>
                        <a:pt x="1792" y="16"/>
                      </a:lnTo>
                      <a:lnTo>
                        <a:pt x="1792" y="17"/>
                      </a:lnTo>
                      <a:lnTo>
                        <a:pt x="1789" y="17"/>
                      </a:lnTo>
                      <a:lnTo>
                        <a:pt x="1789" y="14"/>
                      </a:lnTo>
                      <a:lnTo>
                        <a:pt x="1789" y="14"/>
                      </a:lnTo>
                      <a:lnTo>
                        <a:pt x="1789" y="13"/>
                      </a:lnTo>
                      <a:lnTo>
                        <a:pt x="1788" y="13"/>
                      </a:lnTo>
                      <a:lnTo>
                        <a:pt x="1787" y="14"/>
                      </a:lnTo>
                      <a:lnTo>
                        <a:pt x="1784" y="14"/>
                      </a:lnTo>
                      <a:lnTo>
                        <a:pt x="1784" y="10"/>
                      </a:lnTo>
                      <a:lnTo>
                        <a:pt x="1783" y="10"/>
                      </a:lnTo>
                      <a:lnTo>
                        <a:pt x="1781" y="9"/>
                      </a:lnTo>
                      <a:lnTo>
                        <a:pt x="1781" y="8"/>
                      </a:lnTo>
                      <a:lnTo>
                        <a:pt x="1784" y="8"/>
                      </a:lnTo>
                      <a:lnTo>
                        <a:pt x="1784" y="5"/>
                      </a:lnTo>
                      <a:lnTo>
                        <a:pt x="1788" y="5"/>
                      </a:lnTo>
                      <a:lnTo>
                        <a:pt x="1788" y="8"/>
                      </a:lnTo>
                      <a:lnTo>
                        <a:pt x="1789" y="8"/>
                      </a:lnTo>
                      <a:lnTo>
                        <a:pt x="1791" y="5"/>
                      </a:lnTo>
                      <a:lnTo>
                        <a:pt x="1791" y="5"/>
                      </a:lnTo>
                      <a:lnTo>
                        <a:pt x="1791" y="4"/>
                      </a:lnTo>
                      <a:lnTo>
                        <a:pt x="1791" y="4"/>
                      </a:lnTo>
                      <a:lnTo>
                        <a:pt x="1789" y="4"/>
                      </a:lnTo>
                      <a:lnTo>
                        <a:pt x="1789" y="1"/>
                      </a:lnTo>
                      <a:lnTo>
                        <a:pt x="1791" y="1"/>
                      </a:lnTo>
                      <a:lnTo>
                        <a:pt x="1791" y="1"/>
                      </a:lnTo>
                      <a:lnTo>
                        <a:pt x="1794" y="0"/>
                      </a:lnTo>
                      <a:close/>
                      <a:moveTo>
                        <a:pt x="1030" y="0"/>
                      </a:move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3"/>
                      </a:lnTo>
                      <a:lnTo>
                        <a:pt x="1030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9" y="4"/>
                      </a:lnTo>
                      <a:lnTo>
                        <a:pt x="1027" y="4"/>
                      </a:lnTo>
                      <a:lnTo>
                        <a:pt x="1027" y="3"/>
                      </a:lnTo>
                      <a:lnTo>
                        <a:pt x="1029" y="3"/>
                      </a:lnTo>
                      <a:lnTo>
                        <a:pt x="1029" y="1"/>
                      </a:lnTo>
                      <a:lnTo>
                        <a:pt x="1029" y="0"/>
                      </a:lnTo>
                      <a:lnTo>
                        <a:pt x="1030" y="0"/>
                      </a:lnTo>
                      <a:close/>
                      <a:moveTo>
                        <a:pt x="3466" y="0"/>
                      </a:moveTo>
                      <a:lnTo>
                        <a:pt x="3466" y="8"/>
                      </a:lnTo>
                      <a:lnTo>
                        <a:pt x="3465" y="8"/>
                      </a:lnTo>
                      <a:lnTo>
                        <a:pt x="3461" y="10"/>
                      </a:lnTo>
                      <a:lnTo>
                        <a:pt x="3460" y="10"/>
                      </a:lnTo>
                      <a:lnTo>
                        <a:pt x="3458" y="10"/>
                      </a:lnTo>
                      <a:lnTo>
                        <a:pt x="3458" y="10"/>
                      </a:lnTo>
                      <a:lnTo>
                        <a:pt x="3456" y="9"/>
                      </a:lnTo>
                      <a:lnTo>
                        <a:pt x="3456" y="12"/>
                      </a:lnTo>
                      <a:lnTo>
                        <a:pt x="3454" y="12"/>
                      </a:lnTo>
                      <a:lnTo>
                        <a:pt x="3452" y="12"/>
                      </a:lnTo>
                      <a:lnTo>
                        <a:pt x="3452" y="12"/>
                      </a:lnTo>
                      <a:lnTo>
                        <a:pt x="3450" y="10"/>
                      </a:lnTo>
                      <a:lnTo>
                        <a:pt x="3448" y="9"/>
                      </a:lnTo>
                      <a:lnTo>
                        <a:pt x="3448" y="12"/>
                      </a:lnTo>
                      <a:lnTo>
                        <a:pt x="3447" y="12"/>
                      </a:lnTo>
                      <a:lnTo>
                        <a:pt x="3447" y="13"/>
                      </a:lnTo>
                      <a:lnTo>
                        <a:pt x="3445" y="14"/>
                      </a:lnTo>
                      <a:lnTo>
                        <a:pt x="3445" y="16"/>
                      </a:lnTo>
                      <a:lnTo>
                        <a:pt x="3445" y="16"/>
                      </a:lnTo>
                      <a:lnTo>
                        <a:pt x="3445" y="17"/>
                      </a:lnTo>
                      <a:lnTo>
                        <a:pt x="3444" y="17"/>
                      </a:lnTo>
                      <a:lnTo>
                        <a:pt x="3444" y="18"/>
                      </a:lnTo>
                      <a:lnTo>
                        <a:pt x="3441" y="18"/>
                      </a:lnTo>
                      <a:lnTo>
                        <a:pt x="3441" y="17"/>
                      </a:lnTo>
                      <a:lnTo>
                        <a:pt x="3441" y="16"/>
                      </a:lnTo>
                      <a:lnTo>
                        <a:pt x="3441" y="14"/>
                      </a:lnTo>
                      <a:lnTo>
                        <a:pt x="3443" y="14"/>
                      </a:lnTo>
                      <a:lnTo>
                        <a:pt x="3443" y="12"/>
                      </a:lnTo>
                      <a:lnTo>
                        <a:pt x="3443" y="12"/>
                      </a:lnTo>
                      <a:lnTo>
                        <a:pt x="3443" y="10"/>
                      </a:lnTo>
                      <a:lnTo>
                        <a:pt x="3444" y="10"/>
                      </a:lnTo>
                      <a:lnTo>
                        <a:pt x="3444" y="10"/>
                      </a:lnTo>
                      <a:lnTo>
                        <a:pt x="3445" y="10"/>
                      </a:lnTo>
                      <a:lnTo>
                        <a:pt x="3445" y="10"/>
                      </a:lnTo>
                      <a:lnTo>
                        <a:pt x="3445" y="9"/>
                      </a:lnTo>
                      <a:lnTo>
                        <a:pt x="3447" y="9"/>
                      </a:lnTo>
                      <a:lnTo>
                        <a:pt x="3447" y="8"/>
                      </a:lnTo>
                      <a:lnTo>
                        <a:pt x="3447" y="8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8" y="6"/>
                      </a:lnTo>
                      <a:lnTo>
                        <a:pt x="3449" y="6"/>
                      </a:lnTo>
                      <a:lnTo>
                        <a:pt x="3449" y="6"/>
                      </a:lnTo>
                      <a:lnTo>
                        <a:pt x="3449" y="5"/>
                      </a:lnTo>
                      <a:lnTo>
                        <a:pt x="3450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2" y="6"/>
                      </a:lnTo>
                      <a:lnTo>
                        <a:pt x="3453" y="5"/>
                      </a:lnTo>
                      <a:lnTo>
                        <a:pt x="3454" y="5"/>
                      </a:lnTo>
                      <a:lnTo>
                        <a:pt x="3457" y="5"/>
                      </a:lnTo>
                      <a:lnTo>
                        <a:pt x="3457" y="8"/>
                      </a:lnTo>
                      <a:lnTo>
                        <a:pt x="3461" y="6"/>
                      </a:lnTo>
                      <a:lnTo>
                        <a:pt x="3460" y="4"/>
                      </a:lnTo>
                      <a:lnTo>
                        <a:pt x="3461" y="4"/>
                      </a:lnTo>
                      <a:lnTo>
                        <a:pt x="3461" y="1"/>
                      </a:lnTo>
                      <a:lnTo>
                        <a:pt x="3462" y="0"/>
                      </a:lnTo>
                      <a:lnTo>
                        <a:pt x="3465" y="0"/>
                      </a:lnTo>
                      <a:lnTo>
                        <a:pt x="346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2" name="Freeform 24"/>
                <p:cNvSpPr>
                  <a:spLocks noEditPoints="1"/>
                </p:cNvSpPr>
                <p:nvPr/>
              </p:nvSpPr>
              <p:spPr bwMode="auto">
                <a:xfrm>
                  <a:off x="3446463" y="1683204"/>
                  <a:ext cx="5124450" cy="298450"/>
                </a:xfrm>
                <a:custGeom>
                  <a:avLst/>
                  <a:gdLst>
                    <a:gd name="T0" fmla="*/ 784 w 3228"/>
                    <a:gd name="T1" fmla="*/ 106 h 188"/>
                    <a:gd name="T2" fmla="*/ 1441 w 3228"/>
                    <a:gd name="T3" fmla="*/ 100 h 188"/>
                    <a:gd name="T4" fmla="*/ 829 w 3228"/>
                    <a:gd name="T5" fmla="*/ 103 h 188"/>
                    <a:gd name="T6" fmla="*/ 323 w 3228"/>
                    <a:gd name="T7" fmla="*/ 116 h 188"/>
                    <a:gd name="T8" fmla="*/ 306 w 3228"/>
                    <a:gd name="T9" fmla="*/ 106 h 188"/>
                    <a:gd name="T10" fmla="*/ 573 w 3228"/>
                    <a:gd name="T11" fmla="*/ 98 h 188"/>
                    <a:gd name="T12" fmla="*/ 791 w 3228"/>
                    <a:gd name="T13" fmla="*/ 99 h 188"/>
                    <a:gd name="T14" fmla="*/ 1428 w 3228"/>
                    <a:gd name="T15" fmla="*/ 89 h 188"/>
                    <a:gd name="T16" fmla="*/ 1440 w 3228"/>
                    <a:gd name="T17" fmla="*/ 90 h 188"/>
                    <a:gd name="T18" fmla="*/ 1429 w 3228"/>
                    <a:gd name="T19" fmla="*/ 85 h 188"/>
                    <a:gd name="T20" fmla="*/ 300 w 3228"/>
                    <a:gd name="T21" fmla="*/ 94 h 188"/>
                    <a:gd name="T22" fmla="*/ 301 w 3228"/>
                    <a:gd name="T23" fmla="*/ 104 h 188"/>
                    <a:gd name="T24" fmla="*/ 293 w 3228"/>
                    <a:gd name="T25" fmla="*/ 98 h 188"/>
                    <a:gd name="T26" fmla="*/ 1665 w 3228"/>
                    <a:gd name="T27" fmla="*/ 96 h 188"/>
                    <a:gd name="T28" fmla="*/ 301 w 3228"/>
                    <a:gd name="T29" fmla="*/ 81 h 188"/>
                    <a:gd name="T30" fmla="*/ 132 w 3228"/>
                    <a:gd name="T31" fmla="*/ 85 h 188"/>
                    <a:gd name="T32" fmla="*/ 114 w 3228"/>
                    <a:gd name="T33" fmla="*/ 86 h 188"/>
                    <a:gd name="T34" fmla="*/ 124 w 3228"/>
                    <a:gd name="T35" fmla="*/ 78 h 188"/>
                    <a:gd name="T36" fmla="*/ 585 w 3228"/>
                    <a:gd name="T37" fmla="*/ 83 h 188"/>
                    <a:gd name="T38" fmla="*/ 576 w 3228"/>
                    <a:gd name="T39" fmla="*/ 86 h 188"/>
                    <a:gd name="T40" fmla="*/ 298 w 3228"/>
                    <a:gd name="T41" fmla="*/ 89 h 188"/>
                    <a:gd name="T42" fmla="*/ 1702 w 3228"/>
                    <a:gd name="T43" fmla="*/ 79 h 188"/>
                    <a:gd name="T44" fmla="*/ 1441 w 3228"/>
                    <a:gd name="T45" fmla="*/ 76 h 188"/>
                    <a:gd name="T46" fmla="*/ 1462 w 3228"/>
                    <a:gd name="T47" fmla="*/ 69 h 188"/>
                    <a:gd name="T48" fmla="*/ 1470 w 3228"/>
                    <a:gd name="T49" fmla="*/ 83 h 188"/>
                    <a:gd name="T50" fmla="*/ 1471 w 3228"/>
                    <a:gd name="T51" fmla="*/ 100 h 188"/>
                    <a:gd name="T52" fmla="*/ 1487 w 3228"/>
                    <a:gd name="T53" fmla="*/ 127 h 188"/>
                    <a:gd name="T54" fmla="*/ 1501 w 3228"/>
                    <a:gd name="T55" fmla="*/ 148 h 188"/>
                    <a:gd name="T56" fmla="*/ 1511 w 3228"/>
                    <a:gd name="T57" fmla="*/ 162 h 188"/>
                    <a:gd name="T58" fmla="*/ 1496 w 3228"/>
                    <a:gd name="T59" fmla="*/ 175 h 188"/>
                    <a:gd name="T60" fmla="*/ 1462 w 3228"/>
                    <a:gd name="T61" fmla="*/ 180 h 188"/>
                    <a:gd name="T62" fmla="*/ 1457 w 3228"/>
                    <a:gd name="T63" fmla="*/ 170 h 188"/>
                    <a:gd name="T64" fmla="*/ 1454 w 3228"/>
                    <a:gd name="T65" fmla="*/ 165 h 188"/>
                    <a:gd name="T66" fmla="*/ 1456 w 3228"/>
                    <a:gd name="T67" fmla="*/ 150 h 188"/>
                    <a:gd name="T68" fmla="*/ 1462 w 3228"/>
                    <a:gd name="T69" fmla="*/ 144 h 188"/>
                    <a:gd name="T70" fmla="*/ 1466 w 3228"/>
                    <a:gd name="T71" fmla="*/ 127 h 188"/>
                    <a:gd name="T72" fmla="*/ 1453 w 3228"/>
                    <a:gd name="T73" fmla="*/ 116 h 188"/>
                    <a:gd name="T74" fmla="*/ 1446 w 3228"/>
                    <a:gd name="T75" fmla="*/ 106 h 188"/>
                    <a:gd name="T76" fmla="*/ 1446 w 3228"/>
                    <a:gd name="T77" fmla="*/ 85 h 188"/>
                    <a:gd name="T78" fmla="*/ 1462 w 3228"/>
                    <a:gd name="T79" fmla="*/ 69 h 188"/>
                    <a:gd name="T80" fmla="*/ 133 w 3228"/>
                    <a:gd name="T81" fmla="*/ 72 h 188"/>
                    <a:gd name="T82" fmla="*/ 2955 w 3228"/>
                    <a:gd name="T83" fmla="*/ 70 h 188"/>
                    <a:gd name="T84" fmla="*/ 1696 w 3228"/>
                    <a:gd name="T85" fmla="*/ 65 h 188"/>
                    <a:gd name="T86" fmla="*/ 1545 w 3228"/>
                    <a:gd name="T87" fmla="*/ 59 h 188"/>
                    <a:gd name="T88" fmla="*/ 1545 w 3228"/>
                    <a:gd name="T89" fmla="*/ 55 h 188"/>
                    <a:gd name="T90" fmla="*/ 1110 w 3228"/>
                    <a:gd name="T91" fmla="*/ 53 h 188"/>
                    <a:gd name="T92" fmla="*/ 542 w 3228"/>
                    <a:gd name="T93" fmla="*/ 55 h 188"/>
                    <a:gd name="T94" fmla="*/ 505 w 3228"/>
                    <a:gd name="T95" fmla="*/ 66 h 188"/>
                    <a:gd name="T96" fmla="*/ 3218 w 3228"/>
                    <a:gd name="T97" fmla="*/ 53 h 188"/>
                    <a:gd name="T98" fmla="*/ 3165 w 3228"/>
                    <a:gd name="T99" fmla="*/ 51 h 188"/>
                    <a:gd name="T100" fmla="*/ 1672 w 3228"/>
                    <a:gd name="T101" fmla="*/ 45 h 188"/>
                    <a:gd name="T102" fmla="*/ 1484 w 3228"/>
                    <a:gd name="T103" fmla="*/ 48 h 188"/>
                    <a:gd name="T104" fmla="*/ 13 w 3228"/>
                    <a:gd name="T105" fmla="*/ 48 h 188"/>
                    <a:gd name="T106" fmla="*/ 188 w 3228"/>
                    <a:gd name="T107" fmla="*/ 41 h 188"/>
                    <a:gd name="T108" fmla="*/ 25 w 3228"/>
                    <a:gd name="T109" fmla="*/ 34 h 188"/>
                    <a:gd name="T110" fmla="*/ 1810 w 3228"/>
                    <a:gd name="T111" fmla="*/ 24 h 188"/>
                    <a:gd name="T112" fmla="*/ 517 w 3228"/>
                    <a:gd name="T113" fmla="*/ 0 h 188"/>
                    <a:gd name="T114" fmla="*/ 499 w 3228"/>
                    <a:gd name="T115" fmla="*/ 18 h 188"/>
                    <a:gd name="T116" fmla="*/ 467 w 3228"/>
                    <a:gd name="T117" fmla="*/ 32 h 188"/>
                    <a:gd name="T118" fmla="*/ 454 w 3228"/>
                    <a:gd name="T119" fmla="*/ 24 h 188"/>
                    <a:gd name="T120" fmla="*/ 467 w 3228"/>
                    <a:gd name="T121" fmla="*/ 2 h 188"/>
                    <a:gd name="T122" fmla="*/ 504 w 3228"/>
                    <a:gd name="T123" fmla="*/ 6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28" h="188">
                      <a:moveTo>
                        <a:pt x="1444" y="107"/>
                      </a:moveTo>
                      <a:lnTo>
                        <a:pt x="1445" y="107"/>
                      </a:lnTo>
                      <a:lnTo>
                        <a:pt x="1445" y="107"/>
                      </a:lnTo>
                      <a:lnTo>
                        <a:pt x="1445" y="108"/>
                      </a:lnTo>
                      <a:lnTo>
                        <a:pt x="1444" y="108"/>
                      </a:lnTo>
                      <a:lnTo>
                        <a:pt x="1444" y="110"/>
                      </a:lnTo>
                      <a:lnTo>
                        <a:pt x="1444" y="111"/>
                      </a:lnTo>
                      <a:lnTo>
                        <a:pt x="1443" y="111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3" y="110"/>
                      </a:lnTo>
                      <a:lnTo>
                        <a:pt x="1444" y="108"/>
                      </a:lnTo>
                      <a:lnTo>
                        <a:pt x="1444" y="108"/>
                      </a:lnTo>
                      <a:lnTo>
                        <a:pt x="1444" y="107"/>
                      </a:lnTo>
                      <a:close/>
                      <a:moveTo>
                        <a:pt x="1439" y="107"/>
                      </a:moveTo>
                      <a:lnTo>
                        <a:pt x="1439" y="107"/>
                      </a:lnTo>
                      <a:lnTo>
                        <a:pt x="1439" y="107"/>
                      </a:lnTo>
                      <a:lnTo>
                        <a:pt x="1439" y="108"/>
                      </a:lnTo>
                      <a:lnTo>
                        <a:pt x="1439" y="108"/>
                      </a:lnTo>
                      <a:lnTo>
                        <a:pt x="1439" y="107"/>
                      </a:lnTo>
                      <a:close/>
                      <a:moveTo>
                        <a:pt x="787" y="104"/>
                      </a:moveTo>
                      <a:lnTo>
                        <a:pt x="785" y="104"/>
                      </a:lnTo>
                      <a:lnTo>
                        <a:pt x="785" y="106"/>
                      </a:lnTo>
                      <a:lnTo>
                        <a:pt x="784" y="106"/>
                      </a:lnTo>
                      <a:lnTo>
                        <a:pt x="784" y="104"/>
                      </a:lnTo>
                      <a:lnTo>
                        <a:pt x="785" y="104"/>
                      </a:lnTo>
                      <a:lnTo>
                        <a:pt x="787" y="104"/>
                      </a:lnTo>
                      <a:close/>
                      <a:moveTo>
                        <a:pt x="298" y="104"/>
                      </a:move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300" y="104"/>
                      </a:lnTo>
                      <a:lnTo>
                        <a:pt x="298" y="104"/>
                      </a:lnTo>
                      <a:lnTo>
                        <a:pt x="298" y="104"/>
                      </a:lnTo>
                      <a:lnTo>
                        <a:pt x="298" y="106"/>
                      </a:lnTo>
                      <a:lnTo>
                        <a:pt x="298" y="104"/>
                      </a:lnTo>
                      <a:close/>
                      <a:moveTo>
                        <a:pt x="314" y="102"/>
                      </a:moveTo>
                      <a:lnTo>
                        <a:pt x="315" y="102"/>
                      </a:lnTo>
                      <a:lnTo>
                        <a:pt x="317" y="104"/>
                      </a:lnTo>
                      <a:lnTo>
                        <a:pt x="317" y="106"/>
                      </a:lnTo>
                      <a:lnTo>
                        <a:pt x="315" y="106"/>
                      </a:lnTo>
                      <a:lnTo>
                        <a:pt x="315" y="104"/>
                      </a:lnTo>
                      <a:lnTo>
                        <a:pt x="314" y="103"/>
                      </a:lnTo>
                      <a:lnTo>
                        <a:pt x="314" y="103"/>
                      </a:lnTo>
                      <a:lnTo>
                        <a:pt x="313" y="102"/>
                      </a:lnTo>
                      <a:lnTo>
                        <a:pt x="314" y="102"/>
                      </a:lnTo>
                      <a:lnTo>
                        <a:pt x="314" y="102"/>
                      </a:lnTo>
                      <a:close/>
                      <a:moveTo>
                        <a:pt x="1440" y="100"/>
                      </a:moveTo>
                      <a:lnTo>
                        <a:pt x="1441" y="100"/>
                      </a:lnTo>
                      <a:lnTo>
                        <a:pt x="1443" y="102"/>
                      </a:lnTo>
                      <a:lnTo>
                        <a:pt x="1444" y="103"/>
                      </a:lnTo>
                      <a:lnTo>
                        <a:pt x="1444" y="104"/>
                      </a:lnTo>
                      <a:lnTo>
                        <a:pt x="1443" y="106"/>
                      </a:lnTo>
                      <a:lnTo>
                        <a:pt x="1441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40" y="106"/>
                      </a:lnTo>
                      <a:lnTo>
                        <a:pt x="1439" y="106"/>
                      </a:lnTo>
                      <a:lnTo>
                        <a:pt x="1439" y="104"/>
                      </a:lnTo>
                      <a:lnTo>
                        <a:pt x="1440" y="104"/>
                      </a:lnTo>
                      <a:lnTo>
                        <a:pt x="1440" y="100"/>
                      </a:lnTo>
                      <a:close/>
                      <a:moveTo>
                        <a:pt x="830" y="100"/>
                      </a:moveTo>
                      <a:lnTo>
                        <a:pt x="831" y="100"/>
                      </a:lnTo>
                      <a:lnTo>
                        <a:pt x="832" y="102"/>
                      </a:lnTo>
                      <a:lnTo>
                        <a:pt x="834" y="102"/>
                      </a:lnTo>
                      <a:lnTo>
                        <a:pt x="835" y="103"/>
                      </a:lnTo>
                      <a:lnTo>
                        <a:pt x="835" y="104"/>
                      </a:lnTo>
                      <a:lnTo>
                        <a:pt x="832" y="104"/>
                      </a:lnTo>
                      <a:lnTo>
                        <a:pt x="832" y="104"/>
                      </a:lnTo>
                      <a:lnTo>
                        <a:pt x="831" y="103"/>
                      </a:lnTo>
                      <a:lnTo>
                        <a:pt x="829" y="103"/>
                      </a:lnTo>
                      <a:lnTo>
                        <a:pt x="829" y="102"/>
                      </a:lnTo>
                      <a:lnTo>
                        <a:pt x="830" y="100"/>
                      </a:lnTo>
                      <a:close/>
                      <a:moveTo>
                        <a:pt x="305" y="100"/>
                      </a:moveTo>
                      <a:lnTo>
                        <a:pt x="308" y="102"/>
                      </a:lnTo>
                      <a:lnTo>
                        <a:pt x="310" y="102"/>
                      </a:lnTo>
                      <a:lnTo>
                        <a:pt x="310" y="104"/>
                      </a:lnTo>
                      <a:lnTo>
                        <a:pt x="311" y="104"/>
                      </a:lnTo>
                      <a:lnTo>
                        <a:pt x="311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3" y="104"/>
                      </a:lnTo>
                      <a:lnTo>
                        <a:pt x="314" y="106"/>
                      </a:lnTo>
                      <a:lnTo>
                        <a:pt x="315" y="107"/>
                      </a:lnTo>
                      <a:lnTo>
                        <a:pt x="315" y="107"/>
                      </a:lnTo>
                      <a:lnTo>
                        <a:pt x="315" y="110"/>
                      </a:lnTo>
                      <a:lnTo>
                        <a:pt x="317" y="110"/>
                      </a:lnTo>
                      <a:lnTo>
                        <a:pt x="318" y="111"/>
                      </a:lnTo>
                      <a:lnTo>
                        <a:pt x="318" y="111"/>
                      </a:lnTo>
                      <a:lnTo>
                        <a:pt x="318" y="112"/>
                      </a:lnTo>
                      <a:lnTo>
                        <a:pt x="318" y="112"/>
                      </a:lnTo>
                      <a:lnTo>
                        <a:pt x="323" y="112"/>
                      </a:lnTo>
                      <a:lnTo>
                        <a:pt x="322" y="117"/>
                      </a:lnTo>
                      <a:lnTo>
                        <a:pt x="323" y="117"/>
                      </a:lnTo>
                      <a:lnTo>
                        <a:pt x="323" y="116"/>
                      </a:lnTo>
                      <a:lnTo>
                        <a:pt x="325" y="116"/>
                      </a:lnTo>
                      <a:lnTo>
                        <a:pt x="323" y="119"/>
                      </a:lnTo>
                      <a:lnTo>
                        <a:pt x="323" y="120"/>
                      </a:lnTo>
                      <a:lnTo>
                        <a:pt x="325" y="123"/>
                      </a:lnTo>
                      <a:lnTo>
                        <a:pt x="321" y="123"/>
                      </a:lnTo>
                      <a:lnTo>
                        <a:pt x="319" y="121"/>
                      </a:lnTo>
                      <a:lnTo>
                        <a:pt x="319" y="120"/>
                      </a:lnTo>
                      <a:lnTo>
                        <a:pt x="319" y="117"/>
                      </a:lnTo>
                      <a:lnTo>
                        <a:pt x="317" y="117"/>
                      </a:lnTo>
                      <a:lnTo>
                        <a:pt x="317" y="116"/>
                      </a:lnTo>
                      <a:lnTo>
                        <a:pt x="317" y="116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7" y="115"/>
                      </a:lnTo>
                      <a:lnTo>
                        <a:pt x="314" y="115"/>
                      </a:lnTo>
                      <a:lnTo>
                        <a:pt x="314" y="113"/>
                      </a:lnTo>
                      <a:lnTo>
                        <a:pt x="311" y="113"/>
                      </a:lnTo>
                      <a:lnTo>
                        <a:pt x="311" y="111"/>
                      </a:lnTo>
                      <a:lnTo>
                        <a:pt x="311" y="108"/>
                      </a:lnTo>
                      <a:lnTo>
                        <a:pt x="309" y="110"/>
                      </a:lnTo>
                      <a:lnTo>
                        <a:pt x="309" y="107"/>
                      </a:lnTo>
                      <a:lnTo>
                        <a:pt x="308" y="106"/>
                      </a:lnTo>
                      <a:lnTo>
                        <a:pt x="308" y="106"/>
                      </a:lnTo>
                      <a:lnTo>
                        <a:pt x="306" y="106"/>
                      </a:lnTo>
                      <a:lnTo>
                        <a:pt x="304" y="106"/>
                      </a:lnTo>
                      <a:lnTo>
                        <a:pt x="305" y="100"/>
                      </a:lnTo>
                      <a:close/>
                      <a:moveTo>
                        <a:pt x="311" y="100"/>
                      </a:moveTo>
                      <a:lnTo>
                        <a:pt x="313" y="100"/>
                      </a:lnTo>
                      <a:lnTo>
                        <a:pt x="313" y="100"/>
                      </a:lnTo>
                      <a:lnTo>
                        <a:pt x="313" y="102"/>
                      </a:lnTo>
                      <a:lnTo>
                        <a:pt x="311" y="102"/>
                      </a:lnTo>
                      <a:lnTo>
                        <a:pt x="311" y="100"/>
                      </a:lnTo>
                      <a:lnTo>
                        <a:pt x="311" y="100"/>
                      </a:lnTo>
                      <a:close/>
                      <a:moveTo>
                        <a:pt x="785" y="99"/>
                      </a:moveTo>
                      <a:lnTo>
                        <a:pt x="784" y="100"/>
                      </a:lnTo>
                      <a:lnTo>
                        <a:pt x="784" y="100"/>
                      </a:lnTo>
                      <a:lnTo>
                        <a:pt x="783" y="102"/>
                      </a:lnTo>
                      <a:lnTo>
                        <a:pt x="783" y="100"/>
                      </a:lnTo>
                      <a:lnTo>
                        <a:pt x="784" y="99"/>
                      </a:lnTo>
                      <a:lnTo>
                        <a:pt x="785" y="99"/>
                      </a:lnTo>
                      <a:close/>
                      <a:moveTo>
                        <a:pt x="315" y="99"/>
                      </a:moveTo>
                      <a:lnTo>
                        <a:pt x="317" y="99"/>
                      </a:lnTo>
                      <a:lnTo>
                        <a:pt x="317" y="102"/>
                      </a:lnTo>
                      <a:lnTo>
                        <a:pt x="315" y="100"/>
                      </a:lnTo>
                      <a:lnTo>
                        <a:pt x="315" y="100"/>
                      </a:lnTo>
                      <a:lnTo>
                        <a:pt x="315" y="99"/>
                      </a:lnTo>
                      <a:close/>
                      <a:moveTo>
                        <a:pt x="572" y="98"/>
                      </a:moveTo>
                      <a:lnTo>
                        <a:pt x="573" y="98"/>
                      </a:lnTo>
                      <a:lnTo>
                        <a:pt x="575" y="98"/>
                      </a:lnTo>
                      <a:lnTo>
                        <a:pt x="575" y="99"/>
                      </a:lnTo>
                      <a:lnTo>
                        <a:pt x="573" y="100"/>
                      </a:lnTo>
                      <a:lnTo>
                        <a:pt x="573" y="100"/>
                      </a:lnTo>
                      <a:lnTo>
                        <a:pt x="572" y="100"/>
                      </a:lnTo>
                      <a:lnTo>
                        <a:pt x="572" y="99"/>
                      </a:lnTo>
                      <a:lnTo>
                        <a:pt x="572" y="99"/>
                      </a:lnTo>
                      <a:lnTo>
                        <a:pt x="572" y="98"/>
                      </a:lnTo>
                      <a:close/>
                      <a:moveTo>
                        <a:pt x="1577" y="95"/>
                      </a:moveTo>
                      <a:lnTo>
                        <a:pt x="1577" y="96"/>
                      </a:lnTo>
                      <a:lnTo>
                        <a:pt x="1579" y="96"/>
                      </a:lnTo>
                      <a:lnTo>
                        <a:pt x="1579" y="96"/>
                      </a:lnTo>
                      <a:lnTo>
                        <a:pt x="1579" y="98"/>
                      </a:lnTo>
                      <a:lnTo>
                        <a:pt x="1577" y="98"/>
                      </a:lnTo>
                      <a:lnTo>
                        <a:pt x="1576" y="98"/>
                      </a:lnTo>
                      <a:lnTo>
                        <a:pt x="1575" y="99"/>
                      </a:lnTo>
                      <a:lnTo>
                        <a:pt x="1575" y="98"/>
                      </a:lnTo>
                      <a:lnTo>
                        <a:pt x="1576" y="98"/>
                      </a:lnTo>
                      <a:lnTo>
                        <a:pt x="1576" y="96"/>
                      </a:lnTo>
                      <a:lnTo>
                        <a:pt x="1577" y="95"/>
                      </a:lnTo>
                      <a:close/>
                      <a:moveTo>
                        <a:pt x="788" y="95"/>
                      </a:moveTo>
                      <a:lnTo>
                        <a:pt x="791" y="96"/>
                      </a:lnTo>
                      <a:lnTo>
                        <a:pt x="791" y="96"/>
                      </a:lnTo>
                      <a:lnTo>
                        <a:pt x="791" y="99"/>
                      </a:lnTo>
                      <a:lnTo>
                        <a:pt x="791" y="100"/>
                      </a:lnTo>
                      <a:lnTo>
                        <a:pt x="791" y="102"/>
                      </a:lnTo>
                      <a:lnTo>
                        <a:pt x="789" y="102"/>
                      </a:lnTo>
                      <a:lnTo>
                        <a:pt x="789" y="103"/>
                      </a:lnTo>
                      <a:lnTo>
                        <a:pt x="789" y="106"/>
                      </a:lnTo>
                      <a:lnTo>
                        <a:pt x="787" y="106"/>
                      </a:lnTo>
                      <a:lnTo>
                        <a:pt x="787" y="104"/>
                      </a:lnTo>
                      <a:lnTo>
                        <a:pt x="788" y="103"/>
                      </a:lnTo>
                      <a:lnTo>
                        <a:pt x="788" y="100"/>
                      </a:lnTo>
                      <a:lnTo>
                        <a:pt x="788" y="98"/>
                      </a:lnTo>
                      <a:lnTo>
                        <a:pt x="788" y="95"/>
                      </a:lnTo>
                      <a:close/>
                      <a:moveTo>
                        <a:pt x="787" y="95"/>
                      </a:moveTo>
                      <a:lnTo>
                        <a:pt x="787" y="95"/>
                      </a:lnTo>
                      <a:lnTo>
                        <a:pt x="785" y="96"/>
                      </a:lnTo>
                      <a:lnTo>
                        <a:pt x="785" y="98"/>
                      </a:lnTo>
                      <a:lnTo>
                        <a:pt x="783" y="98"/>
                      </a:lnTo>
                      <a:lnTo>
                        <a:pt x="783" y="95"/>
                      </a:lnTo>
                      <a:lnTo>
                        <a:pt x="787" y="95"/>
                      </a:lnTo>
                      <a:close/>
                      <a:moveTo>
                        <a:pt x="311" y="95"/>
                      </a:moveTo>
                      <a:lnTo>
                        <a:pt x="311" y="98"/>
                      </a:lnTo>
                      <a:lnTo>
                        <a:pt x="310" y="99"/>
                      </a:lnTo>
                      <a:lnTo>
                        <a:pt x="309" y="95"/>
                      </a:lnTo>
                      <a:lnTo>
                        <a:pt x="311" y="95"/>
                      </a:lnTo>
                      <a:close/>
                      <a:moveTo>
                        <a:pt x="1428" y="89"/>
                      </a:moveTo>
                      <a:lnTo>
                        <a:pt x="1431" y="89"/>
                      </a:lnTo>
                      <a:lnTo>
                        <a:pt x="1431" y="90"/>
                      </a:lnTo>
                      <a:lnTo>
                        <a:pt x="1429" y="91"/>
                      </a:lnTo>
                      <a:lnTo>
                        <a:pt x="1429" y="91"/>
                      </a:lnTo>
                      <a:lnTo>
                        <a:pt x="1428" y="91"/>
                      </a:lnTo>
                      <a:lnTo>
                        <a:pt x="1428" y="89"/>
                      </a:lnTo>
                      <a:close/>
                      <a:moveTo>
                        <a:pt x="127" y="89"/>
                      </a:moveTo>
                      <a:lnTo>
                        <a:pt x="128" y="89"/>
                      </a:lnTo>
                      <a:lnTo>
                        <a:pt x="128" y="90"/>
                      </a:lnTo>
                      <a:lnTo>
                        <a:pt x="126" y="90"/>
                      </a:lnTo>
                      <a:lnTo>
                        <a:pt x="127" y="89"/>
                      </a:lnTo>
                      <a:close/>
                      <a:moveTo>
                        <a:pt x="284" y="87"/>
                      </a:moveTo>
                      <a:lnTo>
                        <a:pt x="284" y="87"/>
                      </a:lnTo>
                      <a:lnTo>
                        <a:pt x="284" y="90"/>
                      </a:lnTo>
                      <a:lnTo>
                        <a:pt x="283" y="90"/>
                      </a:lnTo>
                      <a:lnTo>
                        <a:pt x="283" y="90"/>
                      </a:lnTo>
                      <a:lnTo>
                        <a:pt x="283" y="89"/>
                      </a:lnTo>
                      <a:lnTo>
                        <a:pt x="283" y="89"/>
                      </a:lnTo>
                      <a:lnTo>
                        <a:pt x="283" y="87"/>
                      </a:lnTo>
                      <a:lnTo>
                        <a:pt x="284" y="87"/>
                      </a:lnTo>
                      <a:close/>
                      <a:moveTo>
                        <a:pt x="1440" y="85"/>
                      </a:moveTo>
                      <a:lnTo>
                        <a:pt x="1441" y="85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0" y="90"/>
                      </a:lnTo>
                      <a:lnTo>
                        <a:pt x="1441" y="93"/>
                      </a:lnTo>
                      <a:lnTo>
                        <a:pt x="1444" y="94"/>
                      </a:lnTo>
                      <a:lnTo>
                        <a:pt x="1443" y="98"/>
                      </a:lnTo>
                      <a:lnTo>
                        <a:pt x="1441" y="98"/>
                      </a:lnTo>
                      <a:lnTo>
                        <a:pt x="1441" y="95"/>
                      </a:lnTo>
                      <a:lnTo>
                        <a:pt x="1440" y="95"/>
                      </a:lnTo>
                      <a:lnTo>
                        <a:pt x="1440" y="93"/>
                      </a:lnTo>
                      <a:lnTo>
                        <a:pt x="1439" y="91"/>
                      </a:lnTo>
                      <a:lnTo>
                        <a:pt x="1439" y="90"/>
                      </a:lnTo>
                      <a:lnTo>
                        <a:pt x="1437" y="87"/>
                      </a:lnTo>
                      <a:lnTo>
                        <a:pt x="1439" y="87"/>
                      </a:lnTo>
                      <a:lnTo>
                        <a:pt x="1439" y="86"/>
                      </a:lnTo>
                      <a:lnTo>
                        <a:pt x="1440" y="87"/>
                      </a:lnTo>
                      <a:lnTo>
                        <a:pt x="1440" y="86"/>
                      </a:lnTo>
                      <a:lnTo>
                        <a:pt x="1440" y="86"/>
                      </a:lnTo>
                      <a:lnTo>
                        <a:pt x="1440" y="85"/>
                      </a:lnTo>
                      <a:close/>
                      <a:moveTo>
                        <a:pt x="1429" y="85"/>
                      </a:moveTo>
                      <a:lnTo>
                        <a:pt x="1433" y="85"/>
                      </a:lnTo>
                      <a:lnTo>
                        <a:pt x="1433" y="86"/>
                      </a:lnTo>
                      <a:lnTo>
                        <a:pt x="1429" y="86"/>
                      </a:lnTo>
                      <a:lnTo>
                        <a:pt x="1429" y="86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lnTo>
                        <a:pt x="1429" y="85"/>
                      </a:lnTo>
                      <a:close/>
                      <a:moveTo>
                        <a:pt x="287" y="85"/>
                      </a:move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88" y="85"/>
                      </a:lnTo>
                      <a:lnTo>
                        <a:pt x="291" y="86"/>
                      </a:lnTo>
                      <a:lnTo>
                        <a:pt x="291" y="86"/>
                      </a:lnTo>
                      <a:lnTo>
                        <a:pt x="292" y="87"/>
                      </a:lnTo>
                      <a:lnTo>
                        <a:pt x="293" y="87"/>
                      </a:lnTo>
                      <a:lnTo>
                        <a:pt x="294" y="90"/>
                      </a:lnTo>
                      <a:lnTo>
                        <a:pt x="294" y="91"/>
                      </a:lnTo>
                      <a:lnTo>
                        <a:pt x="296" y="94"/>
                      </a:lnTo>
                      <a:lnTo>
                        <a:pt x="296" y="94"/>
                      </a:lnTo>
                      <a:lnTo>
                        <a:pt x="297" y="95"/>
                      </a:lnTo>
                      <a:lnTo>
                        <a:pt x="298" y="94"/>
                      </a:lnTo>
                      <a:lnTo>
                        <a:pt x="300" y="95"/>
                      </a:lnTo>
                      <a:lnTo>
                        <a:pt x="300" y="95"/>
                      </a:lnTo>
                      <a:lnTo>
                        <a:pt x="300" y="96"/>
                      </a:lnTo>
                      <a:lnTo>
                        <a:pt x="302" y="98"/>
                      </a:lnTo>
                      <a:lnTo>
                        <a:pt x="302" y="95"/>
                      </a:lnTo>
                      <a:lnTo>
                        <a:pt x="301" y="95"/>
                      </a:lnTo>
                      <a:lnTo>
                        <a:pt x="300" y="94"/>
                      </a:lnTo>
                      <a:lnTo>
                        <a:pt x="300" y="94"/>
                      </a:lnTo>
                      <a:lnTo>
                        <a:pt x="301" y="93"/>
                      </a:lnTo>
                      <a:lnTo>
                        <a:pt x="301" y="91"/>
                      </a:lnTo>
                      <a:lnTo>
                        <a:pt x="300" y="91"/>
                      </a:lnTo>
                      <a:lnTo>
                        <a:pt x="300" y="90"/>
                      </a:lnTo>
                      <a:lnTo>
                        <a:pt x="304" y="90"/>
                      </a:lnTo>
                      <a:lnTo>
                        <a:pt x="304" y="91"/>
                      </a:lnTo>
                      <a:lnTo>
                        <a:pt x="306" y="91"/>
                      </a:lnTo>
                      <a:lnTo>
                        <a:pt x="308" y="94"/>
                      </a:lnTo>
                      <a:lnTo>
                        <a:pt x="308" y="96"/>
                      </a:lnTo>
                      <a:lnTo>
                        <a:pt x="305" y="96"/>
                      </a:lnTo>
                      <a:lnTo>
                        <a:pt x="305" y="96"/>
                      </a:lnTo>
                      <a:lnTo>
                        <a:pt x="306" y="98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6" y="99"/>
                      </a:lnTo>
                      <a:lnTo>
                        <a:pt x="304" y="99"/>
                      </a:lnTo>
                      <a:lnTo>
                        <a:pt x="304" y="98"/>
                      </a:lnTo>
                      <a:lnTo>
                        <a:pt x="302" y="98"/>
                      </a:lnTo>
                      <a:lnTo>
                        <a:pt x="302" y="99"/>
                      </a:lnTo>
                      <a:lnTo>
                        <a:pt x="302" y="99"/>
                      </a:lnTo>
                      <a:lnTo>
                        <a:pt x="302" y="103"/>
                      </a:lnTo>
                      <a:lnTo>
                        <a:pt x="301" y="103"/>
                      </a:lnTo>
                      <a:lnTo>
                        <a:pt x="301" y="104"/>
                      </a:lnTo>
                      <a:lnTo>
                        <a:pt x="301" y="104"/>
                      </a:lnTo>
                      <a:lnTo>
                        <a:pt x="301" y="103"/>
                      </a:lnTo>
                      <a:lnTo>
                        <a:pt x="300" y="103"/>
                      </a:lnTo>
                      <a:lnTo>
                        <a:pt x="300" y="102"/>
                      </a:lnTo>
                      <a:lnTo>
                        <a:pt x="300" y="100"/>
                      </a:lnTo>
                      <a:lnTo>
                        <a:pt x="300" y="100"/>
                      </a:lnTo>
                      <a:lnTo>
                        <a:pt x="301" y="99"/>
                      </a:lnTo>
                      <a:lnTo>
                        <a:pt x="298" y="99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6"/>
                      </a:lnTo>
                      <a:lnTo>
                        <a:pt x="297" y="98"/>
                      </a:lnTo>
                      <a:lnTo>
                        <a:pt x="296" y="98"/>
                      </a:lnTo>
                      <a:lnTo>
                        <a:pt x="296" y="98"/>
                      </a:lnTo>
                      <a:lnTo>
                        <a:pt x="296" y="99"/>
                      </a:lnTo>
                      <a:lnTo>
                        <a:pt x="297" y="99"/>
                      </a:lnTo>
                      <a:lnTo>
                        <a:pt x="297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6" y="99"/>
                      </a:lnTo>
                      <a:lnTo>
                        <a:pt x="294" y="100"/>
                      </a:lnTo>
                      <a:lnTo>
                        <a:pt x="294" y="99"/>
                      </a:lnTo>
                      <a:lnTo>
                        <a:pt x="293" y="98"/>
                      </a:lnTo>
                      <a:lnTo>
                        <a:pt x="293" y="98"/>
                      </a:lnTo>
                      <a:lnTo>
                        <a:pt x="292" y="98"/>
                      </a:lnTo>
                      <a:lnTo>
                        <a:pt x="292" y="95"/>
                      </a:lnTo>
                      <a:lnTo>
                        <a:pt x="291" y="95"/>
                      </a:lnTo>
                      <a:lnTo>
                        <a:pt x="289" y="94"/>
                      </a:lnTo>
                      <a:lnTo>
                        <a:pt x="289" y="94"/>
                      </a:lnTo>
                      <a:lnTo>
                        <a:pt x="289" y="93"/>
                      </a:lnTo>
                      <a:lnTo>
                        <a:pt x="288" y="93"/>
                      </a:lnTo>
                      <a:lnTo>
                        <a:pt x="288" y="90"/>
                      </a:lnTo>
                      <a:lnTo>
                        <a:pt x="287" y="90"/>
                      </a:lnTo>
                      <a:lnTo>
                        <a:pt x="287" y="87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lnTo>
                        <a:pt x="287" y="85"/>
                      </a:lnTo>
                      <a:close/>
                      <a:moveTo>
                        <a:pt x="1668" y="83"/>
                      </a:moveTo>
                      <a:lnTo>
                        <a:pt x="1670" y="83"/>
                      </a:lnTo>
                      <a:lnTo>
                        <a:pt x="1670" y="85"/>
                      </a:lnTo>
                      <a:lnTo>
                        <a:pt x="1668" y="86"/>
                      </a:lnTo>
                      <a:lnTo>
                        <a:pt x="1668" y="87"/>
                      </a:lnTo>
                      <a:lnTo>
                        <a:pt x="1668" y="89"/>
                      </a:lnTo>
                      <a:lnTo>
                        <a:pt x="1666" y="91"/>
                      </a:lnTo>
                      <a:lnTo>
                        <a:pt x="1666" y="91"/>
                      </a:lnTo>
                      <a:lnTo>
                        <a:pt x="1666" y="94"/>
                      </a:lnTo>
                      <a:lnTo>
                        <a:pt x="1665" y="95"/>
                      </a:lnTo>
                      <a:lnTo>
                        <a:pt x="1665" y="96"/>
                      </a:lnTo>
                      <a:lnTo>
                        <a:pt x="1664" y="98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2" y="99"/>
                      </a:lnTo>
                      <a:lnTo>
                        <a:pt x="1661" y="98"/>
                      </a:lnTo>
                      <a:lnTo>
                        <a:pt x="1660" y="96"/>
                      </a:lnTo>
                      <a:lnTo>
                        <a:pt x="1660" y="94"/>
                      </a:lnTo>
                      <a:lnTo>
                        <a:pt x="1659" y="91"/>
                      </a:lnTo>
                      <a:lnTo>
                        <a:pt x="1660" y="91"/>
                      </a:lnTo>
                      <a:lnTo>
                        <a:pt x="1664" y="86"/>
                      </a:lnTo>
                      <a:lnTo>
                        <a:pt x="1664" y="86"/>
                      </a:lnTo>
                      <a:lnTo>
                        <a:pt x="1665" y="86"/>
                      </a:lnTo>
                      <a:lnTo>
                        <a:pt x="1665" y="86"/>
                      </a:lnTo>
                      <a:lnTo>
                        <a:pt x="1666" y="86"/>
                      </a:lnTo>
                      <a:lnTo>
                        <a:pt x="1668" y="86"/>
                      </a:lnTo>
                      <a:lnTo>
                        <a:pt x="1668" y="86"/>
                      </a:lnTo>
                      <a:lnTo>
                        <a:pt x="1668" y="83"/>
                      </a:lnTo>
                      <a:close/>
                      <a:moveTo>
                        <a:pt x="1694" y="82"/>
                      </a:moveTo>
                      <a:lnTo>
                        <a:pt x="1695" y="82"/>
                      </a:lnTo>
                      <a:lnTo>
                        <a:pt x="1695" y="83"/>
                      </a:lnTo>
                      <a:lnTo>
                        <a:pt x="1694" y="83"/>
                      </a:lnTo>
                      <a:lnTo>
                        <a:pt x="1694" y="82"/>
                      </a:lnTo>
                      <a:close/>
                      <a:moveTo>
                        <a:pt x="301" y="81"/>
                      </a:moveTo>
                      <a:lnTo>
                        <a:pt x="301" y="81"/>
                      </a:lnTo>
                      <a:lnTo>
                        <a:pt x="301" y="81"/>
                      </a:lnTo>
                      <a:lnTo>
                        <a:pt x="301" y="82"/>
                      </a:lnTo>
                      <a:lnTo>
                        <a:pt x="301" y="82"/>
                      </a:lnTo>
                      <a:lnTo>
                        <a:pt x="301" y="81"/>
                      </a:lnTo>
                      <a:close/>
                      <a:moveTo>
                        <a:pt x="127" y="77"/>
                      </a:moveTo>
                      <a:lnTo>
                        <a:pt x="130" y="77"/>
                      </a:lnTo>
                      <a:lnTo>
                        <a:pt x="130" y="79"/>
                      </a:lnTo>
                      <a:lnTo>
                        <a:pt x="133" y="78"/>
                      </a:lnTo>
                      <a:lnTo>
                        <a:pt x="133" y="79"/>
                      </a:lnTo>
                      <a:lnTo>
                        <a:pt x="133" y="79"/>
                      </a:lnTo>
                      <a:lnTo>
                        <a:pt x="133" y="81"/>
                      </a:lnTo>
                      <a:lnTo>
                        <a:pt x="133" y="82"/>
                      </a:lnTo>
                      <a:lnTo>
                        <a:pt x="133" y="82"/>
                      </a:lnTo>
                      <a:lnTo>
                        <a:pt x="135" y="82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3"/>
                      </a:lnTo>
                      <a:lnTo>
                        <a:pt x="136" y="85"/>
                      </a:lnTo>
                      <a:lnTo>
                        <a:pt x="135" y="83"/>
                      </a:lnTo>
                      <a:lnTo>
                        <a:pt x="133" y="83"/>
                      </a:lnTo>
                      <a:lnTo>
                        <a:pt x="133" y="83"/>
                      </a:lnTo>
                      <a:lnTo>
                        <a:pt x="132" y="83"/>
                      </a:lnTo>
                      <a:lnTo>
                        <a:pt x="132" y="85"/>
                      </a:lnTo>
                      <a:lnTo>
                        <a:pt x="132" y="85"/>
                      </a:lnTo>
                      <a:lnTo>
                        <a:pt x="132" y="83"/>
                      </a:lnTo>
                      <a:lnTo>
                        <a:pt x="130" y="83"/>
                      </a:lnTo>
                      <a:lnTo>
                        <a:pt x="130" y="85"/>
                      </a:lnTo>
                      <a:lnTo>
                        <a:pt x="132" y="85"/>
                      </a:lnTo>
                      <a:lnTo>
                        <a:pt x="132" y="86"/>
                      </a:lnTo>
                      <a:lnTo>
                        <a:pt x="130" y="86"/>
                      </a:lnTo>
                      <a:lnTo>
                        <a:pt x="127" y="87"/>
                      </a:lnTo>
                      <a:lnTo>
                        <a:pt x="124" y="89"/>
                      </a:lnTo>
                      <a:lnTo>
                        <a:pt x="124" y="90"/>
                      </a:lnTo>
                      <a:lnTo>
                        <a:pt x="123" y="90"/>
                      </a:lnTo>
                      <a:lnTo>
                        <a:pt x="123" y="91"/>
                      </a:lnTo>
                      <a:lnTo>
                        <a:pt x="122" y="91"/>
                      </a:lnTo>
                      <a:lnTo>
                        <a:pt x="122" y="89"/>
                      </a:lnTo>
                      <a:lnTo>
                        <a:pt x="119" y="89"/>
                      </a:lnTo>
                      <a:lnTo>
                        <a:pt x="119" y="89"/>
                      </a:lnTo>
                      <a:lnTo>
                        <a:pt x="118" y="87"/>
                      </a:lnTo>
                      <a:lnTo>
                        <a:pt x="118" y="89"/>
                      </a:lnTo>
                      <a:lnTo>
                        <a:pt x="116" y="89"/>
                      </a:lnTo>
                      <a:lnTo>
                        <a:pt x="116" y="89"/>
                      </a:lnTo>
                      <a:lnTo>
                        <a:pt x="114" y="90"/>
                      </a:lnTo>
                      <a:lnTo>
                        <a:pt x="114" y="89"/>
                      </a:lnTo>
                      <a:lnTo>
                        <a:pt x="114" y="89"/>
                      </a:lnTo>
                      <a:lnTo>
                        <a:pt x="114" y="87"/>
                      </a:lnTo>
                      <a:lnTo>
                        <a:pt x="114" y="86"/>
                      </a:lnTo>
                      <a:lnTo>
                        <a:pt x="114" y="85"/>
                      </a:lnTo>
                      <a:lnTo>
                        <a:pt x="112" y="85"/>
                      </a:lnTo>
                      <a:lnTo>
                        <a:pt x="112" y="83"/>
                      </a:lnTo>
                      <a:lnTo>
                        <a:pt x="114" y="82"/>
                      </a:lnTo>
                      <a:lnTo>
                        <a:pt x="114" y="82"/>
                      </a:lnTo>
                      <a:lnTo>
                        <a:pt x="115" y="82"/>
                      </a:lnTo>
                      <a:lnTo>
                        <a:pt x="116" y="82"/>
                      </a:lnTo>
                      <a:lnTo>
                        <a:pt x="118" y="82"/>
                      </a:lnTo>
                      <a:lnTo>
                        <a:pt x="118" y="82"/>
                      </a:lnTo>
                      <a:lnTo>
                        <a:pt x="119" y="83"/>
                      </a:lnTo>
                      <a:lnTo>
                        <a:pt x="119" y="82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20" y="81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9"/>
                      </a:lnTo>
                      <a:lnTo>
                        <a:pt x="119" y="77"/>
                      </a:lnTo>
                      <a:lnTo>
                        <a:pt x="120" y="77"/>
                      </a:lnTo>
                      <a:lnTo>
                        <a:pt x="122" y="78"/>
                      </a:lnTo>
                      <a:lnTo>
                        <a:pt x="122" y="79"/>
                      </a:lnTo>
                      <a:lnTo>
                        <a:pt x="123" y="79"/>
                      </a:lnTo>
                      <a:lnTo>
                        <a:pt x="123" y="78"/>
                      </a:lnTo>
                      <a:lnTo>
                        <a:pt x="124" y="78"/>
                      </a:lnTo>
                      <a:lnTo>
                        <a:pt x="124" y="78"/>
                      </a:lnTo>
                      <a:lnTo>
                        <a:pt x="126" y="79"/>
                      </a:lnTo>
                      <a:lnTo>
                        <a:pt x="126" y="79"/>
                      </a:lnTo>
                      <a:lnTo>
                        <a:pt x="126" y="78"/>
                      </a:lnTo>
                      <a:lnTo>
                        <a:pt x="127" y="78"/>
                      </a:lnTo>
                      <a:lnTo>
                        <a:pt x="127" y="77"/>
                      </a:lnTo>
                      <a:close/>
                      <a:moveTo>
                        <a:pt x="276" y="76"/>
                      </a:moveTo>
                      <a:lnTo>
                        <a:pt x="276" y="76"/>
                      </a:lnTo>
                      <a:lnTo>
                        <a:pt x="276" y="78"/>
                      </a:lnTo>
                      <a:lnTo>
                        <a:pt x="276" y="78"/>
                      </a:lnTo>
                      <a:lnTo>
                        <a:pt x="276" y="76"/>
                      </a:lnTo>
                      <a:close/>
                      <a:moveTo>
                        <a:pt x="584" y="76"/>
                      </a:move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6"/>
                      </a:lnTo>
                      <a:lnTo>
                        <a:pt x="585" y="77"/>
                      </a:lnTo>
                      <a:lnTo>
                        <a:pt x="585" y="77"/>
                      </a:lnTo>
                      <a:lnTo>
                        <a:pt x="588" y="77"/>
                      </a:lnTo>
                      <a:lnTo>
                        <a:pt x="588" y="79"/>
                      </a:lnTo>
                      <a:lnTo>
                        <a:pt x="586" y="79"/>
                      </a:lnTo>
                      <a:lnTo>
                        <a:pt x="586" y="81"/>
                      </a:lnTo>
                      <a:lnTo>
                        <a:pt x="586" y="82"/>
                      </a:lnTo>
                      <a:lnTo>
                        <a:pt x="585" y="82"/>
                      </a:lnTo>
                      <a:lnTo>
                        <a:pt x="585" y="83"/>
                      </a:lnTo>
                      <a:lnTo>
                        <a:pt x="585" y="85"/>
                      </a:lnTo>
                      <a:lnTo>
                        <a:pt x="586" y="85"/>
                      </a:lnTo>
                      <a:lnTo>
                        <a:pt x="586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5" y="87"/>
                      </a:lnTo>
                      <a:lnTo>
                        <a:pt x="584" y="87"/>
                      </a:lnTo>
                      <a:lnTo>
                        <a:pt x="584" y="90"/>
                      </a:lnTo>
                      <a:lnTo>
                        <a:pt x="584" y="90"/>
                      </a:lnTo>
                      <a:lnTo>
                        <a:pt x="582" y="93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82" y="95"/>
                      </a:lnTo>
                      <a:lnTo>
                        <a:pt x="579" y="95"/>
                      </a:lnTo>
                      <a:lnTo>
                        <a:pt x="579" y="96"/>
                      </a:lnTo>
                      <a:lnTo>
                        <a:pt x="577" y="96"/>
                      </a:lnTo>
                      <a:lnTo>
                        <a:pt x="579" y="94"/>
                      </a:lnTo>
                      <a:lnTo>
                        <a:pt x="577" y="94"/>
                      </a:lnTo>
                      <a:lnTo>
                        <a:pt x="577" y="89"/>
                      </a:lnTo>
                      <a:lnTo>
                        <a:pt x="576" y="87"/>
                      </a:lnTo>
                      <a:lnTo>
                        <a:pt x="576" y="86"/>
                      </a:lnTo>
                      <a:lnTo>
                        <a:pt x="577" y="85"/>
                      </a:lnTo>
                      <a:lnTo>
                        <a:pt x="577" y="85"/>
                      </a:lnTo>
                      <a:lnTo>
                        <a:pt x="579" y="82"/>
                      </a:lnTo>
                      <a:lnTo>
                        <a:pt x="580" y="82"/>
                      </a:lnTo>
                      <a:lnTo>
                        <a:pt x="580" y="79"/>
                      </a:lnTo>
                      <a:lnTo>
                        <a:pt x="582" y="78"/>
                      </a:lnTo>
                      <a:lnTo>
                        <a:pt x="582" y="77"/>
                      </a:lnTo>
                      <a:lnTo>
                        <a:pt x="582" y="76"/>
                      </a:lnTo>
                      <a:lnTo>
                        <a:pt x="584" y="76"/>
                      </a:lnTo>
                      <a:close/>
                      <a:moveTo>
                        <a:pt x="293" y="74"/>
                      </a:moveTo>
                      <a:lnTo>
                        <a:pt x="296" y="74"/>
                      </a:lnTo>
                      <a:lnTo>
                        <a:pt x="298" y="76"/>
                      </a:lnTo>
                      <a:lnTo>
                        <a:pt x="298" y="76"/>
                      </a:lnTo>
                      <a:lnTo>
                        <a:pt x="300" y="77"/>
                      </a:lnTo>
                      <a:lnTo>
                        <a:pt x="300" y="77"/>
                      </a:lnTo>
                      <a:lnTo>
                        <a:pt x="300" y="78"/>
                      </a:lnTo>
                      <a:lnTo>
                        <a:pt x="300" y="78"/>
                      </a:lnTo>
                      <a:lnTo>
                        <a:pt x="298" y="79"/>
                      </a:lnTo>
                      <a:lnTo>
                        <a:pt x="298" y="81"/>
                      </a:lnTo>
                      <a:lnTo>
                        <a:pt x="300" y="81"/>
                      </a:lnTo>
                      <a:lnTo>
                        <a:pt x="301" y="86"/>
                      </a:lnTo>
                      <a:lnTo>
                        <a:pt x="301" y="86"/>
                      </a:lnTo>
                      <a:lnTo>
                        <a:pt x="300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8" y="89"/>
                      </a:lnTo>
                      <a:lnTo>
                        <a:pt x="297" y="90"/>
                      </a:lnTo>
                      <a:lnTo>
                        <a:pt x="297" y="90"/>
                      </a:lnTo>
                      <a:lnTo>
                        <a:pt x="297" y="89"/>
                      </a:lnTo>
                      <a:lnTo>
                        <a:pt x="296" y="89"/>
                      </a:lnTo>
                      <a:lnTo>
                        <a:pt x="297" y="85"/>
                      </a:lnTo>
                      <a:lnTo>
                        <a:pt x="294" y="83"/>
                      </a:lnTo>
                      <a:lnTo>
                        <a:pt x="294" y="78"/>
                      </a:lnTo>
                      <a:lnTo>
                        <a:pt x="293" y="77"/>
                      </a:lnTo>
                      <a:lnTo>
                        <a:pt x="293" y="76"/>
                      </a:lnTo>
                      <a:lnTo>
                        <a:pt x="292" y="74"/>
                      </a:lnTo>
                      <a:lnTo>
                        <a:pt x="293" y="74"/>
                      </a:lnTo>
                      <a:close/>
                      <a:moveTo>
                        <a:pt x="127" y="73"/>
                      </a:moveTo>
                      <a:lnTo>
                        <a:pt x="128" y="74"/>
                      </a:lnTo>
                      <a:lnTo>
                        <a:pt x="128" y="74"/>
                      </a:lnTo>
                      <a:lnTo>
                        <a:pt x="127" y="74"/>
                      </a:lnTo>
                      <a:lnTo>
                        <a:pt x="127" y="73"/>
                      </a:lnTo>
                      <a:close/>
                      <a:moveTo>
                        <a:pt x="1698" y="72"/>
                      </a:moveTo>
                      <a:lnTo>
                        <a:pt x="1706" y="73"/>
                      </a:lnTo>
                      <a:lnTo>
                        <a:pt x="1704" y="76"/>
                      </a:lnTo>
                      <a:lnTo>
                        <a:pt x="1703" y="77"/>
                      </a:lnTo>
                      <a:lnTo>
                        <a:pt x="1702" y="79"/>
                      </a:lnTo>
                      <a:lnTo>
                        <a:pt x="1699" y="79"/>
                      </a:lnTo>
                      <a:lnTo>
                        <a:pt x="1696" y="79"/>
                      </a:lnTo>
                      <a:lnTo>
                        <a:pt x="1696" y="81"/>
                      </a:lnTo>
                      <a:lnTo>
                        <a:pt x="1696" y="81"/>
                      </a:lnTo>
                      <a:lnTo>
                        <a:pt x="1695" y="81"/>
                      </a:lnTo>
                      <a:lnTo>
                        <a:pt x="1695" y="81"/>
                      </a:lnTo>
                      <a:lnTo>
                        <a:pt x="1694" y="79"/>
                      </a:lnTo>
                      <a:lnTo>
                        <a:pt x="1694" y="79"/>
                      </a:lnTo>
                      <a:lnTo>
                        <a:pt x="1693" y="78"/>
                      </a:lnTo>
                      <a:lnTo>
                        <a:pt x="1693" y="78"/>
                      </a:lnTo>
                      <a:lnTo>
                        <a:pt x="1693" y="73"/>
                      </a:lnTo>
                      <a:lnTo>
                        <a:pt x="1693" y="73"/>
                      </a:lnTo>
                      <a:lnTo>
                        <a:pt x="1694" y="74"/>
                      </a:lnTo>
                      <a:lnTo>
                        <a:pt x="1694" y="74"/>
                      </a:lnTo>
                      <a:lnTo>
                        <a:pt x="1695" y="74"/>
                      </a:lnTo>
                      <a:lnTo>
                        <a:pt x="1696" y="73"/>
                      </a:lnTo>
                      <a:lnTo>
                        <a:pt x="1696" y="73"/>
                      </a:lnTo>
                      <a:lnTo>
                        <a:pt x="1698" y="73"/>
                      </a:lnTo>
                      <a:lnTo>
                        <a:pt x="1698" y="72"/>
                      </a:lnTo>
                      <a:close/>
                      <a:moveTo>
                        <a:pt x="1441" y="72"/>
                      </a:moveTo>
                      <a:lnTo>
                        <a:pt x="1441" y="72"/>
                      </a:lnTo>
                      <a:lnTo>
                        <a:pt x="1443" y="72"/>
                      </a:lnTo>
                      <a:lnTo>
                        <a:pt x="1443" y="74"/>
                      </a:lnTo>
                      <a:lnTo>
                        <a:pt x="1441" y="76"/>
                      </a:lnTo>
                      <a:lnTo>
                        <a:pt x="1440" y="78"/>
                      </a:lnTo>
                      <a:lnTo>
                        <a:pt x="1440" y="82"/>
                      </a:lnTo>
                      <a:lnTo>
                        <a:pt x="1437" y="82"/>
                      </a:lnTo>
                      <a:lnTo>
                        <a:pt x="1436" y="83"/>
                      </a:lnTo>
                      <a:lnTo>
                        <a:pt x="1436" y="83"/>
                      </a:lnTo>
                      <a:lnTo>
                        <a:pt x="1435" y="85"/>
                      </a:lnTo>
                      <a:lnTo>
                        <a:pt x="1435" y="82"/>
                      </a:lnTo>
                      <a:lnTo>
                        <a:pt x="1435" y="82"/>
                      </a:lnTo>
                      <a:lnTo>
                        <a:pt x="1435" y="81"/>
                      </a:lnTo>
                      <a:lnTo>
                        <a:pt x="1435" y="79"/>
                      </a:lnTo>
                      <a:lnTo>
                        <a:pt x="1436" y="79"/>
                      </a:lnTo>
                      <a:lnTo>
                        <a:pt x="1436" y="79"/>
                      </a:lnTo>
                      <a:lnTo>
                        <a:pt x="1436" y="78"/>
                      </a:lnTo>
                      <a:lnTo>
                        <a:pt x="1435" y="77"/>
                      </a:lnTo>
                      <a:lnTo>
                        <a:pt x="1435" y="77"/>
                      </a:lnTo>
                      <a:lnTo>
                        <a:pt x="1435" y="76"/>
                      </a:lnTo>
                      <a:lnTo>
                        <a:pt x="1436" y="76"/>
                      </a:lnTo>
                      <a:lnTo>
                        <a:pt x="1437" y="76"/>
                      </a:lnTo>
                      <a:lnTo>
                        <a:pt x="1437" y="73"/>
                      </a:lnTo>
                      <a:lnTo>
                        <a:pt x="1439" y="72"/>
                      </a:lnTo>
                      <a:lnTo>
                        <a:pt x="1440" y="72"/>
                      </a:lnTo>
                      <a:lnTo>
                        <a:pt x="1441" y="72"/>
                      </a:lnTo>
                      <a:close/>
                      <a:moveTo>
                        <a:pt x="1462" y="69"/>
                      </a:moveTo>
                      <a:lnTo>
                        <a:pt x="1462" y="69"/>
                      </a:lnTo>
                      <a:lnTo>
                        <a:pt x="1463" y="69"/>
                      </a:lnTo>
                      <a:lnTo>
                        <a:pt x="1463" y="69"/>
                      </a:lnTo>
                      <a:lnTo>
                        <a:pt x="1465" y="69"/>
                      </a:lnTo>
                      <a:lnTo>
                        <a:pt x="1465" y="69"/>
                      </a:lnTo>
                      <a:lnTo>
                        <a:pt x="1467" y="69"/>
                      </a:lnTo>
                      <a:lnTo>
                        <a:pt x="1467" y="70"/>
                      </a:lnTo>
                      <a:lnTo>
                        <a:pt x="1469" y="72"/>
                      </a:lnTo>
                      <a:lnTo>
                        <a:pt x="1469" y="72"/>
                      </a:lnTo>
                      <a:lnTo>
                        <a:pt x="1469" y="74"/>
                      </a:lnTo>
                      <a:lnTo>
                        <a:pt x="1467" y="74"/>
                      </a:lnTo>
                      <a:lnTo>
                        <a:pt x="1467" y="76"/>
                      </a:lnTo>
                      <a:lnTo>
                        <a:pt x="1465" y="77"/>
                      </a:lnTo>
                      <a:lnTo>
                        <a:pt x="1465" y="79"/>
                      </a:lnTo>
                      <a:lnTo>
                        <a:pt x="1462" y="79"/>
                      </a:lnTo>
                      <a:lnTo>
                        <a:pt x="1461" y="81"/>
                      </a:lnTo>
                      <a:lnTo>
                        <a:pt x="1460" y="82"/>
                      </a:lnTo>
                      <a:lnTo>
                        <a:pt x="1460" y="85"/>
                      </a:lnTo>
                      <a:lnTo>
                        <a:pt x="1458" y="85"/>
                      </a:lnTo>
                      <a:lnTo>
                        <a:pt x="1460" y="85"/>
                      </a:lnTo>
                      <a:lnTo>
                        <a:pt x="1460" y="87"/>
                      </a:lnTo>
                      <a:lnTo>
                        <a:pt x="1462" y="86"/>
                      </a:lnTo>
                      <a:lnTo>
                        <a:pt x="1465" y="85"/>
                      </a:lnTo>
                      <a:lnTo>
                        <a:pt x="1467" y="83"/>
                      </a:lnTo>
                      <a:lnTo>
                        <a:pt x="1470" y="83"/>
                      </a:lnTo>
                      <a:lnTo>
                        <a:pt x="1470" y="83"/>
                      </a:lnTo>
                      <a:lnTo>
                        <a:pt x="1471" y="83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1" y="85"/>
                      </a:lnTo>
                      <a:lnTo>
                        <a:pt x="1474" y="85"/>
                      </a:lnTo>
                      <a:lnTo>
                        <a:pt x="1474" y="83"/>
                      </a:lnTo>
                      <a:lnTo>
                        <a:pt x="1475" y="85"/>
                      </a:lnTo>
                      <a:lnTo>
                        <a:pt x="1477" y="83"/>
                      </a:lnTo>
                      <a:lnTo>
                        <a:pt x="1477" y="85"/>
                      </a:lnTo>
                      <a:lnTo>
                        <a:pt x="1478" y="85"/>
                      </a:lnTo>
                      <a:lnTo>
                        <a:pt x="1479" y="85"/>
                      </a:lnTo>
                      <a:lnTo>
                        <a:pt x="1479" y="86"/>
                      </a:lnTo>
                      <a:lnTo>
                        <a:pt x="1479" y="87"/>
                      </a:lnTo>
                      <a:lnTo>
                        <a:pt x="1478" y="87"/>
                      </a:lnTo>
                      <a:lnTo>
                        <a:pt x="1478" y="91"/>
                      </a:lnTo>
                      <a:lnTo>
                        <a:pt x="1478" y="91"/>
                      </a:lnTo>
                      <a:lnTo>
                        <a:pt x="1478" y="95"/>
                      </a:lnTo>
                      <a:lnTo>
                        <a:pt x="1474" y="98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99"/>
                      </a:lnTo>
                      <a:lnTo>
                        <a:pt x="1473" y="100"/>
                      </a:lnTo>
                      <a:lnTo>
                        <a:pt x="1471" y="100"/>
                      </a:lnTo>
                      <a:lnTo>
                        <a:pt x="1471" y="102"/>
                      </a:lnTo>
                      <a:lnTo>
                        <a:pt x="1474" y="103"/>
                      </a:lnTo>
                      <a:lnTo>
                        <a:pt x="1474" y="107"/>
                      </a:lnTo>
                      <a:lnTo>
                        <a:pt x="1471" y="107"/>
                      </a:lnTo>
                      <a:lnTo>
                        <a:pt x="1470" y="108"/>
                      </a:lnTo>
                      <a:lnTo>
                        <a:pt x="1470" y="108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0" y="110"/>
                      </a:lnTo>
                      <a:lnTo>
                        <a:pt x="1475" y="110"/>
                      </a:lnTo>
                      <a:lnTo>
                        <a:pt x="1477" y="113"/>
                      </a:lnTo>
                      <a:lnTo>
                        <a:pt x="1479" y="113"/>
                      </a:lnTo>
                      <a:lnTo>
                        <a:pt x="1479" y="115"/>
                      </a:lnTo>
                      <a:lnTo>
                        <a:pt x="1480" y="115"/>
                      </a:lnTo>
                      <a:lnTo>
                        <a:pt x="1480" y="115"/>
                      </a:lnTo>
                      <a:lnTo>
                        <a:pt x="1482" y="116"/>
                      </a:lnTo>
                      <a:lnTo>
                        <a:pt x="1480" y="117"/>
                      </a:lnTo>
                      <a:lnTo>
                        <a:pt x="1482" y="117"/>
                      </a:lnTo>
                      <a:lnTo>
                        <a:pt x="1483" y="117"/>
                      </a:lnTo>
                      <a:lnTo>
                        <a:pt x="1483" y="120"/>
                      </a:lnTo>
                      <a:lnTo>
                        <a:pt x="1483" y="123"/>
                      </a:lnTo>
                      <a:lnTo>
                        <a:pt x="1484" y="124"/>
                      </a:lnTo>
                      <a:lnTo>
                        <a:pt x="1486" y="127"/>
                      </a:lnTo>
                      <a:lnTo>
                        <a:pt x="1487" y="127"/>
                      </a:lnTo>
                      <a:lnTo>
                        <a:pt x="1490" y="127"/>
                      </a:lnTo>
                      <a:lnTo>
                        <a:pt x="1491" y="129"/>
                      </a:lnTo>
                      <a:lnTo>
                        <a:pt x="1491" y="129"/>
                      </a:lnTo>
                      <a:lnTo>
                        <a:pt x="1491" y="131"/>
                      </a:lnTo>
                      <a:lnTo>
                        <a:pt x="1492" y="131"/>
                      </a:lnTo>
                      <a:lnTo>
                        <a:pt x="1492" y="133"/>
                      </a:lnTo>
                      <a:lnTo>
                        <a:pt x="1496" y="133"/>
                      </a:lnTo>
                      <a:lnTo>
                        <a:pt x="1496" y="136"/>
                      </a:lnTo>
                      <a:lnTo>
                        <a:pt x="1500" y="138"/>
                      </a:lnTo>
                      <a:lnTo>
                        <a:pt x="1500" y="140"/>
                      </a:lnTo>
                      <a:lnTo>
                        <a:pt x="1498" y="140"/>
                      </a:lnTo>
                      <a:lnTo>
                        <a:pt x="1498" y="140"/>
                      </a:lnTo>
                      <a:lnTo>
                        <a:pt x="1498" y="138"/>
                      </a:lnTo>
                      <a:lnTo>
                        <a:pt x="1496" y="137"/>
                      </a:lnTo>
                      <a:lnTo>
                        <a:pt x="1495" y="137"/>
                      </a:lnTo>
                      <a:lnTo>
                        <a:pt x="1495" y="138"/>
                      </a:lnTo>
                      <a:lnTo>
                        <a:pt x="1496" y="140"/>
                      </a:lnTo>
                      <a:lnTo>
                        <a:pt x="1496" y="140"/>
                      </a:lnTo>
                      <a:lnTo>
                        <a:pt x="1496" y="141"/>
                      </a:lnTo>
                      <a:lnTo>
                        <a:pt x="1498" y="142"/>
                      </a:lnTo>
                      <a:lnTo>
                        <a:pt x="1499" y="142"/>
                      </a:lnTo>
                      <a:lnTo>
                        <a:pt x="1500" y="144"/>
                      </a:lnTo>
                      <a:lnTo>
                        <a:pt x="1500" y="146"/>
                      </a:lnTo>
                      <a:lnTo>
                        <a:pt x="1501" y="148"/>
                      </a:lnTo>
                      <a:lnTo>
                        <a:pt x="1500" y="149"/>
                      </a:lnTo>
                      <a:lnTo>
                        <a:pt x="1500" y="150"/>
                      </a:lnTo>
                      <a:lnTo>
                        <a:pt x="1500" y="151"/>
                      </a:lnTo>
                      <a:lnTo>
                        <a:pt x="1501" y="153"/>
                      </a:lnTo>
                      <a:lnTo>
                        <a:pt x="1501" y="153"/>
                      </a:lnTo>
                      <a:lnTo>
                        <a:pt x="1503" y="151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3" y="150"/>
                      </a:lnTo>
                      <a:lnTo>
                        <a:pt x="1504" y="149"/>
                      </a:lnTo>
                      <a:lnTo>
                        <a:pt x="1504" y="149"/>
                      </a:lnTo>
                      <a:lnTo>
                        <a:pt x="1505" y="149"/>
                      </a:lnTo>
                      <a:lnTo>
                        <a:pt x="1505" y="149"/>
                      </a:lnTo>
                      <a:lnTo>
                        <a:pt x="1507" y="149"/>
                      </a:lnTo>
                      <a:lnTo>
                        <a:pt x="1508" y="150"/>
                      </a:lnTo>
                      <a:lnTo>
                        <a:pt x="1511" y="150"/>
                      </a:lnTo>
                      <a:lnTo>
                        <a:pt x="1512" y="150"/>
                      </a:lnTo>
                      <a:lnTo>
                        <a:pt x="1512" y="151"/>
                      </a:lnTo>
                      <a:lnTo>
                        <a:pt x="1513" y="153"/>
                      </a:lnTo>
                      <a:lnTo>
                        <a:pt x="1513" y="155"/>
                      </a:lnTo>
                      <a:lnTo>
                        <a:pt x="1512" y="159"/>
                      </a:lnTo>
                      <a:lnTo>
                        <a:pt x="1511" y="162"/>
                      </a:lnTo>
                      <a:lnTo>
                        <a:pt x="1509" y="162"/>
                      </a:lnTo>
                      <a:lnTo>
                        <a:pt x="1509" y="165"/>
                      </a:lnTo>
                      <a:lnTo>
                        <a:pt x="1505" y="163"/>
                      </a:lnTo>
                      <a:lnTo>
                        <a:pt x="1504" y="165"/>
                      </a:lnTo>
                      <a:lnTo>
                        <a:pt x="1504" y="165"/>
                      </a:lnTo>
                      <a:lnTo>
                        <a:pt x="1504" y="166"/>
                      </a:lnTo>
                      <a:lnTo>
                        <a:pt x="1501" y="166"/>
                      </a:lnTo>
                      <a:lnTo>
                        <a:pt x="1501" y="168"/>
                      </a:lnTo>
                      <a:lnTo>
                        <a:pt x="1503" y="168"/>
                      </a:lnTo>
                      <a:lnTo>
                        <a:pt x="1501" y="170"/>
                      </a:lnTo>
                      <a:lnTo>
                        <a:pt x="1504" y="170"/>
                      </a:lnTo>
                      <a:lnTo>
                        <a:pt x="1505" y="170"/>
                      </a:lnTo>
                      <a:lnTo>
                        <a:pt x="1507" y="170"/>
                      </a:lnTo>
                      <a:lnTo>
                        <a:pt x="1508" y="170"/>
                      </a:lnTo>
                      <a:lnTo>
                        <a:pt x="1508" y="171"/>
                      </a:lnTo>
                      <a:lnTo>
                        <a:pt x="1508" y="172"/>
                      </a:lnTo>
                      <a:lnTo>
                        <a:pt x="1505" y="174"/>
                      </a:lnTo>
                      <a:lnTo>
                        <a:pt x="1504" y="175"/>
                      </a:lnTo>
                      <a:lnTo>
                        <a:pt x="1504" y="175"/>
                      </a:lnTo>
                      <a:lnTo>
                        <a:pt x="1501" y="175"/>
                      </a:lnTo>
                      <a:lnTo>
                        <a:pt x="1500" y="178"/>
                      </a:lnTo>
                      <a:lnTo>
                        <a:pt x="1499" y="178"/>
                      </a:lnTo>
                      <a:lnTo>
                        <a:pt x="1499" y="176"/>
                      </a:lnTo>
                      <a:lnTo>
                        <a:pt x="1496" y="175"/>
                      </a:lnTo>
                      <a:lnTo>
                        <a:pt x="1494" y="175"/>
                      </a:lnTo>
                      <a:lnTo>
                        <a:pt x="1492" y="175"/>
                      </a:lnTo>
                      <a:lnTo>
                        <a:pt x="1492" y="175"/>
                      </a:lnTo>
                      <a:lnTo>
                        <a:pt x="1490" y="175"/>
                      </a:lnTo>
                      <a:lnTo>
                        <a:pt x="1490" y="176"/>
                      </a:lnTo>
                      <a:lnTo>
                        <a:pt x="1488" y="176"/>
                      </a:lnTo>
                      <a:lnTo>
                        <a:pt x="1488" y="176"/>
                      </a:lnTo>
                      <a:lnTo>
                        <a:pt x="1487" y="176"/>
                      </a:lnTo>
                      <a:lnTo>
                        <a:pt x="1486" y="176"/>
                      </a:lnTo>
                      <a:lnTo>
                        <a:pt x="1484" y="175"/>
                      </a:lnTo>
                      <a:lnTo>
                        <a:pt x="1482" y="175"/>
                      </a:lnTo>
                      <a:lnTo>
                        <a:pt x="1482" y="176"/>
                      </a:lnTo>
                      <a:lnTo>
                        <a:pt x="1478" y="178"/>
                      </a:lnTo>
                      <a:lnTo>
                        <a:pt x="1478" y="179"/>
                      </a:lnTo>
                      <a:lnTo>
                        <a:pt x="1474" y="179"/>
                      </a:lnTo>
                      <a:lnTo>
                        <a:pt x="1474" y="178"/>
                      </a:lnTo>
                      <a:lnTo>
                        <a:pt x="1473" y="178"/>
                      </a:lnTo>
                      <a:lnTo>
                        <a:pt x="1473" y="178"/>
                      </a:lnTo>
                      <a:lnTo>
                        <a:pt x="1467" y="178"/>
                      </a:lnTo>
                      <a:lnTo>
                        <a:pt x="1466" y="180"/>
                      </a:lnTo>
                      <a:lnTo>
                        <a:pt x="1465" y="182"/>
                      </a:lnTo>
                      <a:lnTo>
                        <a:pt x="1463" y="183"/>
                      </a:lnTo>
                      <a:lnTo>
                        <a:pt x="1462" y="183"/>
                      </a:lnTo>
                      <a:lnTo>
                        <a:pt x="1462" y="180"/>
                      </a:lnTo>
                      <a:lnTo>
                        <a:pt x="1454" y="182"/>
                      </a:lnTo>
                      <a:lnTo>
                        <a:pt x="1453" y="183"/>
                      </a:lnTo>
                      <a:lnTo>
                        <a:pt x="1453" y="183"/>
                      </a:lnTo>
                      <a:lnTo>
                        <a:pt x="1452" y="183"/>
                      </a:lnTo>
                      <a:lnTo>
                        <a:pt x="1450" y="184"/>
                      </a:lnTo>
                      <a:lnTo>
                        <a:pt x="1450" y="185"/>
                      </a:lnTo>
                      <a:lnTo>
                        <a:pt x="1449" y="187"/>
                      </a:lnTo>
                      <a:lnTo>
                        <a:pt x="1448" y="188"/>
                      </a:lnTo>
                      <a:lnTo>
                        <a:pt x="1448" y="187"/>
                      </a:lnTo>
                      <a:lnTo>
                        <a:pt x="1445" y="185"/>
                      </a:lnTo>
                      <a:lnTo>
                        <a:pt x="1443" y="185"/>
                      </a:lnTo>
                      <a:lnTo>
                        <a:pt x="1443" y="184"/>
                      </a:lnTo>
                      <a:lnTo>
                        <a:pt x="1445" y="183"/>
                      </a:lnTo>
                      <a:lnTo>
                        <a:pt x="1446" y="183"/>
                      </a:lnTo>
                      <a:lnTo>
                        <a:pt x="1448" y="182"/>
                      </a:lnTo>
                      <a:lnTo>
                        <a:pt x="1449" y="182"/>
                      </a:lnTo>
                      <a:lnTo>
                        <a:pt x="1449" y="179"/>
                      </a:lnTo>
                      <a:lnTo>
                        <a:pt x="1450" y="179"/>
                      </a:lnTo>
                      <a:lnTo>
                        <a:pt x="1453" y="176"/>
                      </a:lnTo>
                      <a:lnTo>
                        <a:pt x="1454" y="172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6" y="171"/>
                      </a:lnTo>
                      <a:lnTo>
                        <a:pt x="1457" y="170"/>
                      </a:lnTo>
                      <a:lnTo>
                        <a:pt x="1457" y="170"/>
                      </a:lnTo>
                      <a:lnTo>
                        <a:pt x="1461" y="170"/>
                      </a:lnTo>
                      <a:lnTo>
                        <a:pt x="1461" y="170"/>
                      </a:lnTo>
                      <a:lnTo>
                        <a:pt x="1463" y="170"/>
                      </a:lnTo>
                      <a:lnTo>
                        <a:pt x="1463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1" y="170"/>
                      </a:lnTo>
                      <a:lnTo>
                        <a:pt x="1473" y="167"/>
                      </a:lnTo>
                      <a:lnTo>
                        <a:pt x="1473" y="166"/>
                      </a:lnTo>
                      <a:lnTo>
                        <a:pt x="1473" y="166"/>
                      </a:lnTo>
                      <a:lnTo>
                        <a:pt x="1474" y="163"/>
                      </a:lnTo>
                      <a:lnTo>
                        <a:pt x="1469" y="165"/>
                      </a:lnTo>
                      <a:lnTo>
                        <a:pt x="1469" y="167"/>
                      </a:lnTo>
                      <a:lnTo>
                        <a:pt x="1467" y="167"/>
                      </a:lnTo>
                      <a:lnTo>
                        <a:pt x="1467" y="167"/>
                      </a:lnTo>
                      <a:lnTo>
                        <a:pt x="1466" y="167"/>
                      </a:lnTo>
                      <a:lnTo>
                        <a:pt x="1465" y="166"/>
                      </a:lnTo>
                      <a:lnTo>
                        <a:pt x="1463" y="165"/>
                      </a:lnTo>
                      <a:lnTo>
                        <a:pt x="1462" y="166"/>
                      </a:lnTo>
                      <a:lnTo>
                        <a:pt x="1460" y="167"/>
                      </a:lnTo>
                      <a:lnTo>
                        <a:pt x="1457" y="167"/>
                      </a:lnTo>
                      <a:lnTo>
                        <a:pt x="1457" y="165"/>
                      </a:lnTo>
                      <a:lnTo>
                        <a:pt x="1454" y="165"/>
                      </a:lnTo>
                      <a:lnTo>
                        <a:pt x="1454" y="166"/>
                      </a:lnTo>
                      <a:lnTo>
                        <a:pt x="1453" y="167"/>
                      </a:lnTo>
                      <a:lnTo>
                        <a:pt x="1450" y="167"/>
                      </a:lnTo>
                      <a:lnTo>
                        <a:pt x="1450" y="166"/>
                      </a:lnTo>
                      <a:lnTo>
                        <a:pt x="1452" y="166"/>
                      </a:lnTo>
                      <a:lnTo>
                        <a:pt x="1452" y="165"/>
                      </a:lnTo>
                      <a:lnTo>
                        <a:pt x="1449" y="165"/>
                      </a:lnTo>
                      <a:lnTo>
                        <a:pt x="1449" y="163"/>
                      </a:lnTo>
                      <a:lnTo>
                        <a:pt x="1449" y="162"/>
                      </a:lnTo>
                      <a:lnTo>
                        <a:pt x="1449" y="161"/>
                      </a:lnTo>
                      <a:lnTo>
                        <a:pt x="1452" y="161"/>
                      </a:lnTo>
                      <a:lnTo>
                        <a:pt x="1453" y="159"/>
                      </a:lnTo>
                      <a:lnTo>
                        <a:pt x="1454" y="159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6" y="158"/>
                      </a:lnTo>
                      <a:lnTo>
                        <a:pt x="1457" y="157"/>
                      </a:lnTo>
                      <a:lnTo>
                        <a:pt x="1457" y="157"/>
                      </a:lnTo>
                      <a:lnTo>
                        <a:pt x="1458" y="155"/>
                      </a:lnTo>
                      <a:lnTo>
                        <a:pt x="1458" y="150"/>
                      </a:lnTo>
                      <a:lnTo>
                        <a:pt x="1457" y="150"/>
                      </a:lnTo>
                      <a:lnTo>
                        <a:pt x="1456" y="150"/>
                      </a:lnTo>
                      <a:lnTo>
                        <a:pt x="1454" y="151"/>
                      </a:lnTo>
                      <a:lnTo>
                        <a:pt x="1453" y="151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50"/>
                      </a:lnTo>
                      <a:lnTo>
                        <a:pt x="1453" y="149"/>
                      </a:lnTo>
                      <a:lnTo>
                        <a:pt x="1456" y="149"/>
                      </a:lnTo>
                      <a:lnTo>
                        <a:pt x="1457" y="148"/>
                      </a:lnTo>
                      <a:lnTo>
                        <a:pt x="1458" y="146"/>
                      </a:lnTo>
                      <a:lnTo>
                        <a:pt x="1460" y="145"/>
                      </a:lnTo>
                      <a:lnTo>
                        <a:pt x="1460" y="144"/>
                      </a:lnTo>
                      <a:lnTo>
                        <a:pt x="1457" y="144"/>
                      </a:lnTo>
                      <a:lnTo>
                        <a:pt x="1456" y="144"/>
                      </a:lnTo>
                      <a:lnTo>
                        <a:pt x="1456" y="141"/>
                      </a:lnTo>
                      <a:lnTo>
                        <a:pt x="1456" y="141"/>
                      </a:lnTo>
                      <a:lnTo>
                        <a:pt x="1457" y="140"/>
                      </a:lnTo>
                      <a:lnTo>
                        <a:pt x="1457" y="140"/>
                      </a:lnTo>
                      <a:lnTo>
                        <a:pt x="1458" y="140"/>
                      </a:lnTo>
                      <a:lnTo>
                        <a:pt x="1460" y="140"/>
                      </a:lnTo>
                      <a:lnTo>
                        <a:pt x="1460" y="140"/>
                      </a:lnTo>
                      <a:lnTo>
                        <a:pt x="1461" y="140"/>
                      </a:lnTo>
                      <a:lnTo>
                        <a:pt x="1461" y="142"/>
                      </a:lnTo>
                      <a:lnTo>
                        <a:pt x="1461" y="142"/>
                      </a:lnTo>
                      <a:lnTo>
                        <a:pt x="1462" y="144"/>
                      </a:lnTo>
                      <a:lnTo>
                        <a:pt x="1466" y="142"/>
                      </a:lnTo>
                      <a:lnTo>
                        <a:pt x="1469" y="144"/>
                      </a:lnTo>
                      <a:lnTo>
                        <a:pt x="1469" y="142"/>
                      </a:lnTo>
                      <a:lnTo>
                        <a:pt x="1470" y="142"/>
                      </a:lnTo>
                      <a:lnTo>
                        <a:pt x="1470" y="141"/>
                      </a:lnTo>
                      <a:lnTo>
                        <a:pt x="1470" y="141"/>
                      </a:lnTo>
                      <a:lnTo>
                        <a:pt x="1470" y="137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6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4"/>
                      </a:lnTo>
                      <a:lnTo>
                        <a:pt x="1471" y="133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71" y="131"/>
                      </a:lnTo>
                      <a:lnTo>
                        <a:pt x="1469" y="131"/>
                      </a:lnTo>
                      <a:lnTo>
                        <a:pt x="1469" y="131"/>
                      </a:lnTo>
                      <a:lnTo>
                        <a:pt x="1466" y="131"/>
                      </a:lnTo>
                      <a:lnTo>
                        <a:pt x="1466" y="131"/>
                      </a:lnTo>
                      <a:lnTo>
                        <a:pt x="1465" y="129"/>
                      </a:lnTo>
                      <a:lnTo>
                        <a:pt x="1465" y="127"/>
                      </a:lnTo>
                      <a:lnTo>
                        <a:pt x="1466" y="127"/>
                      </a:lnTo>
                      <a:lnTo>
                        <a:pt x="1466" y="125"/>
                      </a:lnTo>
                      <a:lnTo>
                        <a:pt x="1467" y="124"/>
                      </a:lnTo>
                      <a:lnTo>
                        <a:pt x="1469" y="124"/>
                      </a:lnTo>
                      <a:lnTo>
                        <a:pt x="1469" y="124"/>
                      </a:lnTo>
                      <a:lnTo>
                        <a:pt x="1466" y="124"/>
                      </a:lnTo>
                      <a:lnTo>
                        <a:pt x="1463" y="123"/>
                      </a:lnTo>
                      <a:lnTo>
                        <a:pt x="1463" y="123"/>
                      </a:lnTo>
                      <a:lnTo>
                        <a:pt x="1462" y="124"/>
                      </a:lnTo>
                      <a:lnTo>
                        <a:pt x="1461" y="125"/>
                      </a:lnTo>
                      <a:lnTo>
                        <a:pt x="1458" y="124"/>
                      </a:lnTo>
                      <a:lnTo>
                        <a:pt x="1456" y="123"/>
                      </a:lnTo>
                      <a:lnTo>
                        <a:pt x="1456" y="125"/>
                      </a:lnTo>
                      <a:lnTo>
                        <a:pt x="1456" y="127"/>
                      </a:lnTo>
                      <a:lnTo>
                        <a:pt x="1453" y="124"/>
                      </a:lnTo>
                      <a:lnTo>
                        <a:pt x="1453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4"/>
                      </a:lnTo>
                      <a:lnTo>
                        <a:pt x="1450" y="123"/>
                      </a:lnTo>
                      <a:lnTo>
                        <a:pt x="1452" y="123"/>
                      </a:lnTo>
                      <a:lnTo>
                        <a:pt x="1452" y="117"/>
                      </a:lnTo>
                      <a:lnTo>
                        <a:pt x="1453" y="117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6"/>
                      </a:lnTo>
                      <a:lnTo>
                        <a:pt x="1453" y="115"/>
                      </a:lnTo>
                      <a:lnTo>
                        <a:pt x="1452" y="113"/>
                      </a:lnTo>
                      <a:lnTo>
                        <a:pt x="1452" y="112"/>
                      </a:lnTo>
                      <a:lnTo>
                        <a:pt x="1452" y="111"/>
                      </a:lnTo>
                      <a:lnTo>
                        <a:pt x="1453" y="110"/>
                      </a:lnTo>
                      <a:lnTo>
                        <a:pt x="1453" y="108"/>
                      </a:lnTo>
                      <a:lnTo>
                        <a:pt x="1452" y="108"/>
                      </a:lnTo>
                      <a:lnTo>
                        <a:pt x="1452" y="110"/>
                      </a:lnTo>
                      <a:lnTo>
                        <a:pt x="1450" y="110"/>
                      </a:lnTo>
                      <a:lnTo>
                        <a:pt x="1450" y="108"/>
                      </a:lnTo>
                      <a:lnTo>
                        <a:pt x="1449" y="108"/>
                      </a:lnTo>
                      <a:lnTo>
                        <a:pt x="1449" y="108"/>
                      </a:lnTo>
                      <a:lnTo>
                        <a:pt x="1448" y="110"/>
                      </a:lnTo>
                      <a:lnTo>
                        <a:pt x="1448" y="112"/>
                      </a:lnTo>
                      <a:lnTo>
                        <a:pt x="1446" y="112"/>
                      </a:lnTo>
                      <a:lnTo>
                        <a:pt x="1446" y="108"/>
                      </a:lnTo>
                      <a:lnTo>
                        <a:pt x="1448" y="108"/>
                      </a:lnTo>
                      <a:lnTo>
                        <a:pt x="1448" y="107"/>
                      </a:lnTo>
                      <a:lnTo>
                        <a:pt x="1446" y="106"/>
                      </a:lnTo>
                      <a:lnTo>
                        <a:pt x="1446" y="106"/>
                      </a:lnTo>
                      <a:lnTo>
                        <a:pt x="1449" y="104"/>
                      </a:lnTo>
                      <a:lnTo>
                        <a:pt x="1450" y="104"/>
                      </a:lnTo>
                      <a:lnTo>
                        <a:pt x="1450" y="102"/>
                      </a:lnTo>
                      <a:lnTo>
                        <a:pt x="1449" y="102"/>
                      </a:lnTo>
                      <a:lnTo>
                        <a:pt x="1448" y="102"/>
                      </a:lnTo>
                      <a:lnTo>
                        <a:pt x="1448" y="102"/>
                      </a:lnTo>
                      <a:lnTo>
                        <a:pt x="1446" y="102"/>
                      </a:lnTo>
                      <a:lnTo>
                        <a:pt x="1445" y="103"/>
                      </a:lnTo>
                      <a:lnTo>
                        <a:pt x="1445" y="96"/>
                      </a:lnTo>
                      <a:lnTo>
                        <a:pt x="1448" y="96"/>
                      </a:lnTo>
                      <a:lnTo>
                        <a:pt x="1448" y="95"/>
                      </a:lnTo>
                      <a:lnTo>
                        <a:pt x="1446" y="94"/>
                      </a:lnTo>
                      <a:lnTo>
                        <a:pt x="1445" y="94"/>
                      </a:lnTo>
                      <a:lnTo>
                        <a:pt x="1445" y="93"/>
                      </a:lnTo>
                      <a:lnTo>
                        <a:pt x="1446" y="93"/>
                      </a:lnTo>
                      <a:lnTo>
                        <a:pt x="1446" y="91"/>
                      </a:lnTo>
                      <a:lnTo>
                        <a:pt x="1448" y="90"/>
                      </a:lnTo>
                      <a:lnTo>
                        <a:pt x="1446" y="90"/>
                      </a:lnTo>
                      <a:lnTo>
                        <a:pt x="1446" y="89"/>
                      </a:lnTo>
                      <a:lnTo>
                        <a:pt x="1445" y="89"/>
                      </a:lnTo>
                      <a:lnTo>
                        <a:pt x="1444" y="89"/>
                      </a:lnTo>
                      <a:lnTo>
                        <a:pt x="1444" y="87"/>
                      </a:lnTo>
                      <a:lnTo>
                        <a:pt x="1448" y="86"/>
                      </a:lnTo>
                      <a:lnTo>
                        <a:pt x="1446" y="85"/>
                      </a:lnTo>
                      <a:lnTo>
                        <a:pt x="1445" y="85"/>
                      </a:lnTo>
                      <a:lnTo>
                        <a:pt x="1446" y="82"/>
                      </a:lnTo>
                      <a:lnTo>
                        <a:pt x="1450" y="83"/>
                      </a:lnTo>
                      <a:lnTo>
                        <a:pt x="1452" y="81"/>
                      </a:lnTo>
                      <a:lnTo>
                        <a:pt x="1450" y="81"/>
                      </a:lnTo>
                      <a:lnTo>
                        <a:pt x="1450" y="79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8"/>
                      </a:lnTo>
                      <a:lnTo>
                        <a:pt x="1450" y="77"/>
                      </a:lnTo>
                      <a:lnTo>
                        <a:pt x="1452" y="77"/>
                      </a:lnTo>
                      <a:lnTo>
                        <a:pt x="1453" y="76"/>
                      </a:lnTo>
                      <a:lnTo>
                        <a:pt x="1453" y="73"/>
                      </a:lnTo>
                      <a:lnTo>
                        <a:pt x="1453" y="70"/>
                      </a:lnTo>
                      <a:lnTo>
                        <a:pt x="1456" y="70"/>
                      </a:lnTo>
                      <a:lnTo>
                        <a:pt x="1457" y="70"/>
                      </a:lnTo>
                      <a:lnTo>
                        <a:pt x="1457" y="72"/>
                      </a:lnTo>
                      <a:lnTo>
                        <a:pt x="1456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3"/>
                      </a:lnTo>
                      <a:lnTo>
                        <a:pt x="1457" y="70"/>
                      </a:lnTo>
                      <a:lnTo>
                        <a:pt x="1460" y="72"/>
                      </a:lnTo>
                      <a:lnTo>
                        <a:pt x="1462" y="69"/>
                      </a:lnTo>
                      <a:lnTo>
                        <a:pt x="1462" y="69"/>
                      </a:lnTo>
                      <a:close/>
                      <a:moveTo>
                        <a:pt x="576" y="68"/>
                      </a:moveTo>
                      <a:lnTo>
                        <a:pt x="577" y="69"/>
                      </a:lnTo>
                      <a:lnTo>
                        <a:pt x="577" y="72"/>
                      </a:lnTo>
                      <a:lnTo>
                        <a:pt x="576" y="74"/>
                      </a:lnTo>
                      <a:lnTo>
                        <a:pt x="575" y="76"/>
                      </a:lnTo>
                      <a:lnTo>
                        <a:pt x="573" y="74"/>
                      </a:lnTo>
                      <a:lnTo>
                        <a:pt x="573" y="72"/>
                      </a:lnTo>
                      <a:lnTo>
                        <a:pt x="572" y="72"/>
                      </a:lnTo>
                      <a:lnTo>
                        <a:pt x="572" y="72"/>
                      </a:lnTo>
                      <a:lnTo>
                        <a:pt x="572" y="70"/>
                      </a:lnTo>
                      <a:lnTo>
                        <a:pt x="575" y="69"/>
                      </a:lnTo>
                      <a:lnTo>
                        <a:pt x="576" y="68"/>
                      </a:lnTo>
                      <a:close/>
                      <a:moveTo>
                        <a:pt x="130" y="68"/>
                      </a:moveTo>
                      <a:lnTo>
                        <a:pt x="133" y="68"/>
                      </a:lnTo>
                      <a:lnTo>
                        <a:pt x="133" y="69"/>
                      </a:lnTo>
                      <a:lnTo>
                        <a:pt x="135" y="69"/>
                      </a:lnTo>
                      <a:lnTo>
                        <a:pt x="135" y="72"/>
                      </a:lnTo>
                      <a:lnTo>
                        <a:pt x="136" y="72"/>
                      </a:lnTo>
                      <a:lnTo>
                        <a:pt x="136" y="72"/>
                      </a:lnTo>
                      <a:lnTo>
                        <a:pt x="135" y="72"/>
                      </a:lnTo>
                      <a:lnTo>
                        <a:pt x="135" y="73"/>
                      </a:lnTo>
                      <a:lnTo>
                        <a:pt x="133" y="72"/>
                      </a:lnTo>
                      <a:lnTo>
                        <a:pt x="133" y="72"/>
                      </a:lnTo>
                      <a:lnTo>
                        <a:pt x="131" y="72"/>
                      </a:lnTo>
                      <a:lnTo>
                        <a:pt x="131" y="73"/>
                      </a:lnTo>
                      <a:lnTo>
                        <a:pt x="130" y="73"/>
                      </a:lnTo>
                      <a:lnTo>
                        <a:pt x="130" y="73"/>
                      </a:lnTo>
                      <a:lnTo>
                        <a:pt x="127" y="73"/>
                      </a:lnTo>
                      <a:lnTo>
                        <a:pt x="128" y="70"/>
                      </a:lnTo>
                      <a:lnTo>
                        <a:pt x="130" y="69"/>
                      </a:lnTo>
                      <a:lnTo>
                        <a:pt x="130" y="68"/>
                      </a:lnTo>
                      <a:close/>
                      <a:moveTo>
                        <a:pt x="2961" y="64"/>
                      </a:moveTo>
                      <a:lnTo>
                        <a:pt x="2962" y="66"/>
                      </a:lnTo>
                      <a:lnTo>
                        <a:pt x="2962" y="68"/>
                      </a:lnTo>
                      <a:lnTo>
                        <a:pt x="2961" y="69"/>
                      </a:lnTo>
                      <a:lnTo>
                        <a:pt x="2957" y="73"/>
                      </a:lnTo>
                      <a:lnTo>
                        <a:pt x="2957" y="74"/>
                      </a:lnTo>
                      <a:lnTo>
                        <a:pt x="2956" y="74"/>
                      </a:lnTo>
                      <a:lnTo>
                        <a:pt x="2956" y="76"/>
                      </a:lnTo>
                      <a:lnTo>
                        <a:pt x="2956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5" y="77"/>
                      </a:lnTo>
                      <a:lnTo>
                        <a:pt x="2953" y="77"/>
                      </a:lnTo>
                      <a:lnTo>
                        <a:pt x="2953" y="74"/>
                      </a:lnTo>
                      <a:lnTo>
                        <a:pt x="2955" y="73"/>
                      </a:lnTo>
                      <a:lnTo>
                        <a:pt x="2955" y="70"/>
                      </a:lnTo>
                      <a:lnTo>
                        <a:pt x="2955" y="69"/>
                      </a:lnTo>
                      <a:lnTo>
                        <a:pt x="2956" y="68"/>
                      </a:lnTo>
                      <a:lnTo>
                        <a:pt x="2957" y="66"/>
                      </a:lnTo>
                      <a:lnTo>
                        <a:pt x="2958" y="66"/>
                      </a:lnTo>
                      <a:lnTo>
                        <a:pt x="2958" y="66"/>
                      </a:lnTo>
                      <a:lnTo>
                        <a:pt x="2960" y="65"/>
                      </a:lnTo>
                      <a:lnTo>
                        <a:pt x="2961" y="64"/>
                      </a:lnTo>
                      <a:close/>
                      <a:moveTo>
                        <a:pt x="1699" y="62"/>
                      </a:moveTo>
                      <a:lnTo>
                        <a:pt x="1700" y="62"/>
                      </a:lnTo>
                      <a:lnTo>
                        <a:pt x="1700" y="64"/>
                      </a:lnTo>
                      <a:lnTo>
                        <a:pt x="1700" y="64"/>
                      </a:lnTo>
                      <a:lnTo>
                        <a:pt x="1702" y="64"/>
                      </a:lnTo>
                      <a:lnTo>
                        <a:pt x="1702" y="65"/>
                      </a:lnTo>
                      <a:lnTo>
                        <a:pt x="1702" y="66"/>
                      </a:lnTo>
                      <a:lnTo>
                        <a:pt x="1700" y="66"/>
                      </a:lnTo>
                      <a:lnTo>
                        <a:pt x="1700" y="68"/>
                      </a:lnTo>
                      <a:lnTo>
                        <a:pt x="1699" y="69"/>
                      </a:lnTo>
                      <a:lnTo>
                        <a:pt x="1698" y="69"/>
                      </a:lnTo>
                      <a:lnTo>
                        <a:pt x="1698" y="68"/>
                      </a:lnTo>
                      <a:lnTo>
                        <a:pt x="1696" y="66"/>
                      </a:lnTo>
                      <a:lnTo>
                        <a:pt x="1695" y="66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6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8" y="65"/>
                      </a:lnTo>
                      <a:lnTo>
                        <a:pt x="1699" y="62"/>
                      </a:lnTo>
                      <a:close/>
                      <a:moveTo>
                        <a:pt x="276" y="62"/>
                      </a:moveTo>
                      <a:lnTo>
                        <a:pt x="277" y="62"/>
                      </a:lnTo>
                      <a:lnTo>
                        <a:pt x="279" y="64"/>
                      </a:lnTo>
                      <a:lnTo>
                        <a:pt x="281" y="64"/>
                      </a:lnTo>
                      <a:lnTo>
                        <a:pt x="281" y="66"/>
                      </a:lnTo>
                      <a:lnTo>
                        <a:pt x="283" y="68"/>
                      </a:lnTo>
                      <a:lnTo>
                        <a:pt x="283" y="70"/>
                      </a:lnTo>
                      <a:lnTo>
                        <a:pt x="283" y="70"/>
                      </a:lnTo>
                      <a:lnTo>
                        <a:pt x="283" y="68"/>
                      </a:lnTo>
                      <a:lnTo>
                        <a:pt x="281" y="68"/>
                      </a:lnTo>
                      <a:lnTo>
                        <a:pt x="281" y="68"/>
                      </a:lnTo>
                      <a:lnTo>
                        <a:pt x="279" y="66"/>
                      </a:lnTo>
                      <a:lnTo>
                        <a:pt x="276" y="66"/>
                      </a:lnTo>
                      <a:lnTo>
                        <a:pt x="276" y="66"/>
                      </a:lnTo>
                      <a:lnTo>
                        <a:pt x="275" y="62"/>
                      </a:lnTo>
                      <a:lnTo>
                        <a:pt x="276" y="62"/>
                      </a:lnTo>
                      <a:lnTo>
                        <a:pt x="276" y="62"/>
                      </a:lnTo>
                      <a:close/>
                      <a:moveTo>
                        <a:pt x="1545" y="57"/>
                      </a:move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9"/>
                      </a:lnTo>
                      <a:lnTo>
                        <a:pt x="1545" y="57"/>
                      </a:lnTo>
                      <a:close/>
                      <a:moveTo>
                        <a:pt x="288" y="57"/>
                      </a:moveTo>
                      <a:lnTo>
                        <a:pt x="288" y="57"/>
                      </a:lnTo>
                      <a:lnTo>
                        <a:pt x="288" y="60"/>
                      </a:lnTo>
                      <a:lnTo>
                        <a:pt x="287" y="60"/>
                      </a:lnTo>
                      <a:lnTo>
                        <a:pt x="287" y="59"/>
                      </a:lnTo>
                      <a:lnTo>
                        <a:pt x="288" y="59"/>
                      </a:lnTo>
                      <a:lnTo>
                        <a:pt x="288" y="57"/>
                      </a:lnTo>
                      <a:close/>
                      <a:moveTo>
                        <a:pt x="82" y="57"/>
                      </a:move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59"/>
                      </a:lnTo>
                      <a:lnTo>
                        <a:pt x="84" y="60"/>
                      </a:lnTo>
                      <a:lnTo>
                        <a:pt x="82" y="60"/>
                      </a:lnTo>
                      <a:lnTo>
                        <a:pt x="82" y="57"/>
                      </a:lnTo>
                      <a:close/>
                      <a:moveTo>
                        <a:pt x="880" y="57"/>
                      </a:moveTo>
                      <a:lnTo>
                        <a:pt x="880" y="57"/>
                      </a:lnTo>
                      <a:lnTo>
                        <a:pt x="880" y="57"/>
                      </a:lnTo>
                      <a:lnTo>
                        <a:pt x="880" y="59"/>
                      </a:lnTo>
                      <a:lnTo>
                        <a:pt x="880" y="59"/>
                      </a:lnTo>
                      <a:lnTo>
                        <a:pt x="880" y="57"/>
                      </a:lnTo>
                      <a:close/>
                      <a:moveTo>
                        <a:pt x="1545" y="55"/>
                      </a:moveTo>
                      <a:lnTo>
                        <a:pt x="1546" y="55"/>
                      </a:lnTo>
                      <a:lnTo>
                        <a:pt x="1546" y="56"/>
                      </a:lnTo>
                      <a:lnTo>
                        <a:pt x="1545" y="56"/>
                      </a:lnTo>
                      <a:lnTo>
                        <a:pt x="1545" y="55"/>
                      </a:lnTo>
                      <a:close/>
                      <a:moveTo>
                        <a:pt x="1547" y="53"/>
                      </a:moveTo>
                      <a:lnTo>
                        <a:pt x="1550" y="53"/>
                      </a:lnTo>
                      <a:lnTo>
                        <a:pt x="1550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9" y="55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lnTo>
                        <a:pt x="1547" y="53"/>
                      </a:lnTo>
                      <a:close/>
                      <a:moveTo>
                        <a:pt x="1543" y="52"/>
                      </a:moveTo>
                      <a:lnTo>
                        <a:pt x="1545" y="52"/>
                      </a:lnTo>
                      <a:lnTo>
                        <a:pt x="1545" y="53"/>
                      </a:lnTo>
                      <a:lnTo>
                        <a:pt x="1545" y="53"/>
                      </a:lnTo>
                      <a:lnTo>
                        <a:pt x="1543" y="53"/>
                      </a:lnTo>
                      <a:lnTo>
                        <a:pt x="1543" y="52"/>
                      </a:lnTo>
                      <a:close/>
                      <a:moveTo>
                        <a:pt x="1106" y="51"/>
                      </a:moveTo>
                      <a:lnTo>
                        <a:pt x="1107" y="52"/>
                      </a:lnTo>
                      <a:lnTo>
                        <a:pt x="1109" y="53"/>
                      </a:lnTo>
                      <a:lnTo>
                        <a:pt x="1110" y="53"/>
                      </a:lnTo>
                      <a:lnTo>
                        <a:pt x="1110" y="53"/>
                      </a:lnTo>
                      <a:lnTo>
                        <a:pt x="1109" y="53"/>
                      </a:lnTo>
                      <a:lnTo>
                        <a:pt x="1109" y="55"/>
                      </a:lnTo>
                      <a:lnTo>
                        <a:pt x="1106" y="55"/>
                      </a:lnTo>
                      <a:lnTo>
                        <a:pt x="1106" y="53"/>
                      </a:lnTo>
                      <a:lnTo>
                        <a:pt x="1106" y="52"/>
                      </a:lnTo>
                      <a:lnTo>
                        <a:pt x="1106" y="51"/>
                      </a:lnTo>
                      <a:close/>
                      <a:moveTo>
                        <a:pt x="518" y="51"/>
                      </a:moveTo>
                      <a:lnTo>
                        <a:pt x="521" y="51"/>
                      </a:lnTo>
                      <a:lnTo>
                        <a:pt x="522" y="52"/>
                      </a:lnTo>
                      <a:lnTo>
                        <a:pt x="524" y="52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6" y="53"/>
                      </a:lnTo>
                      <a:lnTo>
                        <a:pt x="529" y="53"/>
                      </a:lnTo>
                      <a:lnTo>
                        <a:pt x="530" y="52"/>
                      </a:lnTo>
                      <a:lnTo>
                        <a:pt x="534" y="52"/>
                      </a:lnTo>
                      <a:lnTo>
                        <a:pt x="534" y="52"/>
                      </a:lnTo>
                      <a:lnTo>
                        <a:pt x="537" y="52"/>
                      </a:lnTo>
                      <a:lnTo>
                        <a:pt x="541" y="53"/>
                      </a:lnTo>
                      <a:lnTo>
                        <a:pt x="543" y="53"/>
                      </a:lnTo>
                      <a:lnTo>
                        <a:pt x="542" y="55"/>
                      </a:lnTo>
                      <a:lnTo>
                        <a:pt x="541" y="55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7" y="53"/>
                      </a:lnTo>
                      <a:lnTo>
                        <a:pt x="534" y="53"/>
                      </a:lnTo>
                      <a:lnTo>
                        <a:pt x="533" y="53"/>
                      </a:lnTo>
                      <a:lnTo>
                        <a:pt x="531" y="56"/>
                      </a:lnTo>
                      <a:lnTo>
                        <a:pt x="527" y="57"/>
                      </a:lnTo>
                      <a:lnTo>
                        <a:pt x="524" y="59"/>
                      </a:lnTo>
                      <a:lnTo>
                        <a:pt x="522" y="60"/>
                      </a:lnTo>
                      <a:lnTo>
                        <a:pt x="521" y="60"/>
                      </a:lnTo>
                      <a:lnTo>
                        <a:pt x="521" y="60"/>
                      </a:lnTo>
                      <a:lnTo>
                        <a:pt x="520" y="60"/>
                      </a:lnTo>
                      <a:lnTo>
                        <a:pt x="518" y="61"/>
                      </a:lnTo>
                      <a:lnTo>
                        <a:pt x="517" y="61"/>
                      </a:lnTo>
                      <a:lnTo>
                        <a:pt x="517" y="62"/>
                      </a:lnTo>
                      <a:lnTo>
                        <a:pt x="509" y="69"/>
                      </a:lnTo>
                      <a:lnTo>
                        <a:pt x="509" y="72"/>
                      </a:lnTo>
                      <a:lnTo>
                        <a:pt x="504" y="72"/>
                      </a:lnTo>
                      <a:lnTo>
                        <a:pt x="504" y="70"/>
                      </a:lnTo>
                      <a:lnTo>
                        <a:pt x="503" y="70"/>
                      </a:lnTo>
                      <a:lnTo>
                        <a:pt x="503" y="68"/>
                      </a:lnTo>
                      <a:lnTo>
                        <a:pt x="504" y="68"/>
                      </a:lnTo>
                      <a:lnTo>
                        <a:pt x="505" y="66"/>
                      </a:lnTo>
                      <a:lnTo>
                        <a:pt x="507" y="65"/>
                      </a:lnTo>
                      <a:lnTo>
                        <a:pt x="508" y="62"/>
                      </a:lnTo>
                      <a:lnTo>
                        <a:pt x="510" y="61"/>
                      </a:lnTo>
                      <a:lnTo>
                        <a:pt x="513" y="60"/>
                      </a:lnTo>
                      <a:lnTo>
                        <a:pt x="513" y="60"/>
                      </a:lnTo>
                      <a:lnTo>
                        <a:pt x="516" y="57"/>
                      </a:lnTo>
                      <a:lnTo>
                        <a:pt x="516" y="55"/>
                      </a:lnTo>
                      <a:lnTo>
                        <a:pt x="518" y="53"/>
                      </a:lnTo>
                      <a:lnTo>
                        <a:pt x="518" y="51"/>
                      </a:lnTo>
                      <a:close/>
                      <a:moveTo>
                        <a:pt x="3224" y="51"/>
                      </a:moveTo>
                      <a:lnTo>
                        <a:pt x="3228" y="51"/>
                      </a:lnTo>
                      <a:lnTo>
                        <a:pt x="3228" y="53"/>
                      </a:lnTo>
                      <a:lnTo>
                        <a:pt x="3228" y="56"/>
                      </a:lnTo>
                      <a:lnTo>
                        <a:pt x="3226" y="56"/>
                      </a:lnTo>
                      <a:lnTo>
                        <a:pt x="3224" y="57"/>
                      </a:lnTo>
                      <a:lnTo>
                        <a:pt x="3220" y="59"/>
                      </a:lnTo>
                      <a:lnTo>
                        <a:pt x="3219" y="57"/>
                      </a:lnTo>
                      <a:lnTo>
                        <a:pt x="3218" y="56"/>
                      </a:lnTo>
                      <a:lnTo>
                        <a:pt x="3215" y="56"/>
                      </a:lnTo>
                      <a:lnTo>
                        <a:pt x="3215" y="55"/>
                      </a:lnTo>
                      <a:lnTo>
                        <a:pt x="3214" y="55"/>
                      </a:lnTo>
                      <a:lnTo>
                        <a:pt x="3214" y="53"/>
                      </a:lnTo>
                      <a:lnTo>
                        <a:pt x="3216" y="53"/>
                      </a:lnTo>
                      <a:lnTo>
                        <a:pt x="3218" y="53"/>
                      </a:lnTo>
                      <a:lnTo>
                        <a:pt x="3219" y="53"/>
                      </a:lnTo>
                      <a:lnTo>
                        <a:pt x="3219" y="53"/>
                      </a:lnTo>
                      <a:lnTo>
                        <a:pt x="3219" y="52"/>
                      </a:lnTo>
                      <a:lnTo>
                        <a:pt x="3220" y="52"/>
                      </a:lnTo>
                      <a:lnTo>
                        <a:pt x="3220" y="52"/>
                      </a:lnTo>
                      <a:lnTo>
                        <a:pt x="3223" y="52"/>
                      </a:lnTo>
                      <a:lnTo>
                        <a:pt x="3224" y="51"/>
                      </a:lnTo>
                      <a:close/>
                      <a:moveTo>
                        <a:pt x="3165" y="47"/>
                      </a:moveTo>
                      <a:lnTo>
                        <a:pt x="3169" y="48"/>
                      </a:lnTo>
                      <a:lnTo>
                        <a:pt x="3171" y="48"/>
                      </a:lnTo>
                      <a:lnTo>
                        <a:pt x="3174" y="48"/>
                      </a:lnTo>
                      <a:lnTo>
                        <a:pt x="3174" y="49"/>
                      </a:lnTo>
                      <a:lnTo>
                        <a:pt x="3174" y="51"/>
                      </a:lnTo>
                      <a:lnTo>
                        <a:pt x="3176" y="51"/>
                      </a:lnTo>
                      <a:lnTo>
                        <a:pt x="3176" y="52"/>
                      </a:lnTo>
                      <a:lnTo>
                        <a:pt x="3174" y="53"/>
                      </a:lnTo>
                      <a:lnTo>
                        <a:pt x="3172" y="55"/>
                      </a:lnTo>
                      <a:lnTo>
                        <a:pt x="3169" y="56"/>
                      </a:lnTo>
                      <a:lnTo>
                        <a:pt x="3167" y="56"/>
                      </a:lnTo>
                      <a:lnTo>
                        <a:pt x="3165" y="55"/>
                      </a:lnTo>
                      <a:lnTo>
                        <a:pt x="3165" y="53"/>
                      </a:lnTo>
                      <a:lnTo>
                        <a:pt x="3164" y="53"/>
                      </a:lnTo>
                      <a:lnTo>
                        <a:pt x="3164" y="51"/>
                      </a:lnTo>
                      <a:lnTo>
                        <a:pt x="3165" y="51"/>
                      </a:lnTo>
                      <a:lnTo>
                        <a:pt x="3165" y="49"/>
                      </a:lnTo>
                      <a:lnTo>
                        <a:pt x="3165" y="47"/>
                      </a:lnTo>
                      <a:close/>
                      <a:moveTo>
                        <a:pt x="1672" y="45"/>
                      </a:moveTo>
                      <a:lnTo>
                        <a:pt x="1674" y="47"/>
                      </a:lnTo>
                      <a:lnTo>
                        <a:pt x="1674" y="47"/>
                      </a:lnTo>
                      <a:lnTo>
                        <a:pt x="1676" y="47"/>
                      </a:lnTo>
                      <a:lnTo>
                        <a:pt x="1676" y="48"/>
                      </a:lnTo>
                      <a:lnTo>
                        <a:pt x="1677" y="49"/>
                      </a:lnTo>
                      <a:lnTo>
                        <a:pt x="1678" y="49"/>
                      </a:lnTo>
                      <a:lnTo>
                        <a:pt x="1678" y="52"/>
                      </a:lnTo>
                      <a:lnTo>
                        <a:pt x="1676" y="53"/>
                      </a:lnTo>
                      <a:lnTo>
                        <a:pt x="1676" y="52"/>
                      </a:lnTo>
                      <a:lnTo>
                        <a:pt x="1674" y="52"/>
                      </a:lnTo>
                      <a:lnTo>
                        <a:pt x="1673" y="51"/>
                      </a:lnTo>
                      <a:lnTo>
                        <a:pt x="1670" y="51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2" y="49"/>
                      </a:lnTo>
                      <a:lnTo>
                        <a:pt x="1673" y="49"/>
                      </a:lnTo>
                      <a:lnTo>
                        <a:pt x="1673" y="48"/>
                      </a:lnTo>
                      <a:lnTo>
                        <a:pt x="1673" y="48"/>
                      </a:lnTo>
                      <a:lnTo>
                        <a:pt x="1673" y="47"/>
                      </a:lnTo>
                      <a:lnTo>
                        <a:pt x="1673" y="47"/>
                      </a:lnTo>
                      <a:lnTo>
                        <a:pt x="1672" y="45"/>
                      </a:lnTo>
                      <a:close/>
                      <a:moveTo>
                        <a:pt x="1664" y="44"/>
                      </a:moveTo>
                      <a:lnTo>
                        <a:pt x="1665" y="44"/>
                      </a:lnTo>
                      <a:lnTo>
                        <a:pt x="1665" y="45"/>
                      </a:lnTo>
                      <a:lnTo>
                        <a:pt x="1664" y="45"/>
                      </a:lnTo>
                      <a:lnTo>
                        <a:pt x="1664" y="45"/>
                      </a:lnTo>
                      <a:lnTo>
                        <a:pt x="1664" y="44"/>
                      </a:lnTo>
                      <a:close/>
                      <a:moveTo>
                        <a:pt x="1487" y="44"/>
                      </a:moveTo>
                      <a:lnTo>
                        <a:pt x="1488" y="44"/>
                      </a:lnTo>
                      <a:lnTo>
                        <a:pt x="1488" y="47"/>
                      </a:lnTo>
                      <a:lnTo>
                        <a:pt x="1488" y="47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48"/>
                      </a:lnTo>
                      <a:lnTo>
                        <a:pt x="1488" y="51"/>
                      </a:lnTo>
                      <a:lnTo>
                        <a:pt x="1486" y="52"/>
                      </a:lnTo>
                      <a:lnTo>
                        <a:pt x="1486" y="49"/>
                      </a:lnTo>
                      <a:lnTo>
                        <a:pt x="1486" y="49"/>
                      </a:lnTo>
                      <a:lnTo>
                        <a:pt x="1486" y="51"/>
                      </a:lnTo>
                      <a:lnTo>
                        <a:pt x="1484" y="51"/>
                      </a:lnTo>
                      <a:lnTo>
                        <a:pt x="1484" y="49"/>
                      </a:lnTo>
                      <a:lnTo>
                        <a:pt x="1483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4" y="48"/>
                      </a:lnTo>
                      <a:lnTo>
                        <a:pt x="1486" y="48"/>
                      </a:lnTo>
                      <a:lnTo>
                        <a:pt x="1486" y="47"/>
                      </a:lnTo>
                      <a:lnTo>
                        <a:pt x="1487" y="45"/>
                      </a:lnTo>
                      <a:lnTo>
                        <a:pt x="1487" y="44"/>
                      </a:lnTo>
                      <a:close/>
                      <a:moveTo>
                        <a:pt x="181" y="41"/>
                      </a:moveTo>
                      <a:lnTo>
                        <a:pt x="182" y="41"/>
                      </a:lnTo>
                      <a:lnTo>
                        <a:pt x="183" y="44"/>
                      </a:lnTo>
                      <a:lnTo>
                        <a:pt x="182" y="44"/>
                      </a:lnTo>
                      <a:lnTo>
                        <a:pt x="181" y="47"/>
                      </a:lnTo>
                      <a:lnTo>
                        <a:pt x="178" y="48"/>
                      </a:lnTo>
                      <a:lnTo>
                        <a:pt x="178" y="47"/>
                      </a:lnTo>
                      <a:lnTo>
                        <a:pt x="179" y="45"/>
                      </a:lnTo>
                      <a:lnTo>
                        <a:pt x="181" y="44"/>
                      </a:lnTo>
                      <a:lnTo>
                        <a:pt x="181" y="41"/>
                      </a:lnTo>
                      <a:close/>
                      <a:moveTo>
                        <a:pt x="10" y="41"/>
                      </a:moveTo>
                      <a:lnTo>
                        <a:pt x="16" y="41"/>
                      </a:lnTo>
                      <a:lnTo>
                        <a:pt x="16" y="43"/>
                      </a:lnTo>
                      <a:lnTo>
                        <a:pt x="16" y="44"/>
                      </a:lnTo>
                      <a:lnTo>
                        <a:pt x="16" y="45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6" y="47"/>
                      </a:lnTo>
                      <a:lnTo>
                        <a:pt x="14" y="47"/>
                      </a:lnTo>
                      <a:lnTo>
                        <a:pt x="13" y="48"/>
                      </a:lnTo>
                      <a:lnTo>
                        <a:pt x="13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2" y="49"/>
                      </a:lnTo>
                      <a:lnTo>
                        <a:pt x="10" y="49"/>
                      </a:lnTo>
                      <a:lnTo>
                        <a:pt x="10" y="49"/>
                      </a:lnTo>
                      <a:lnTo>
                        <a:pt x="1" y="47"/>
                      </a:lnTo>
                      <a:lnTo>
                        <a:pt x="1" y="47"/>
                      </a:lnTo>
                      <a:lnTo>
                        <a:pt x="0" y="45"/>
                      </a:lnTo>
                      <a:lnTo>
                        <a:pt x="0" y="44"/>
                      </a:lnTo>
                      <a:lnTo>
                        <a:pt x="3" y="44"/>
                      </a:ln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6" y="44"/>
                      </a:lnTo>
                      <a:lnTo>
                        <a:pt x="8" y="44"/>
                      </a:lnTo>
                      <a:lnTo>
                        <a:pt x="8" y="43"/>
                      </a:lnTo>
                      <a:lnTo>
                        <a:pt x="10" y="43"/>
                      </a:lnTo>
                      <a:lnTo>
                        <a:pt x="10" y="41"/>
                      </a:lnTo>
                      <a:close/>
                      <a:moveTo>
                        <a:pt x="187" y="40"/>
                      </a:moveTo>
                      <a:lnTo>
                        <a:pt x="188" y="41"/>
                      </a:lnTo>
                      <a:lnTo>
                        <a:pt x="188" y="41"/>
                      </a:lnTo>
                      <a:lnTo>
                        <a:pt x="187" y="41"/>
                      </a:lnTo>
                      <a:lnTo>
                        <a:pt x="187" y="40"/>
                      </a:lnTo>
                      <a:close/>
                      <a:moveTo>
                        <a:pt x="887" y="40"/>
                      </a:moveTo>
                      <a:lnTo>
                        <a:pt x="891" y="40"/>
                      </a:lnTo>
                      <a:lnTo>
                        <a:pt x="891" y="41"/>
                      </a:lnTo>
                      <a:lnTo>
                        <a:pt x="887" y="41"/>
                      </a:lnTo>
                      <a:lnTo>
                        <a:pt x="887" y="40"/>
                      </a:lnTo>
                      <a:close/>
                      <a:moveTo>
                        <a:pt x="1492" y="39"/>
                      </a:move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4" y="40"/>
                      </a:lnTo>
                      <a:lnTo>
                        <a:pt x="1492" y="40"/>
                      </a:lnTo>
                      <a:lnTo>
                        <a:pt x="1492" y="39"/>
                      </a:lnTo>
                      <a:close/>
                      <a:moveTo>
                        <a:pt x="178" y="39"/>
                      </a:moveTo>
                      <a:lnTo>
                        <a:pt x="178" y="39"/>
                      </a:lnTo>
                      <a:lnTo>
                        <a:pt x="178" y="40"/>
                      </a:lnTo>
                      <a:lnTo>
                        <a:pt x="179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40"/>
                      </a:lnTo>
                      <a:lnTo>
                        <a:pt x="178" y="39"/>
                      </a:lnTo>
                      <a:close/>
                      <a:moveTo>
                        <a:pt x="21" y="34"/>
                      </a:moveTo>
                      <a:lnTo>
                        <a:pt x="23" y="34"/>
                      </a:lnTo>
                      <a:lnTo>
                        <a:pt x="25" y="34"/>
                      </a:lnTo>
                      <a:lnTo>
                        <a:pt x="27" y="35"/>
                      </a:lnTo>
                      <a:lnTo>
                        <a:pt x="27" y="36"/>
                      </a:lnTo>
                      <a:lnTo>
                        <a:pt x="27" y="38"/>
                      </a:lnTo>
                      <a:lnTo>
                        <a:pt x="26" y="39"/>
                      </a:lnTo>
                      <a:lnTo>
                        <a:pt x="25" y="39"/>
                      </a:lnTo>
                      <a:lnTo>
                        <a:pt x="22" y="39"/>
                      </a:lnTo>
                      <a:lnTo>
                        <a:pt x="21" y="36"/>
                      </a:lnTo>
                      <a:lnTo>
                        <a:pt x="20" y="36"/>
                      </a:lnTo>
                      <a:lnTo>
                        <a:pt x="21" y="34"/>
                      </a:lnTo>
                      <a:close/>
                      <a:moveTo>
                        <a:pt x="919" y="26"/>
                      </a:moveTo>
                      <a:lnTo>
                        <a:pt x="918" y="27"/>
                      </a:lnTo>
                      <a:lnTo>
                        <a:pt x="916" y="28"/>
                      </a:lnTo>
                      <a:lnTo>
                        <a:pt x="914" y="28"/>
                      </a:lnTo>
                      <a:lnTo>
                        <a:pt x="914" y="26"/>
                      </a:lnTo>
                      <a:lnTo>
                        <a:pt x="915" y="26"/>
                      </a:lnTo>
                      <a:lnTo>
                        <a:pt x="919" y="26"/>
                      </a:lnTo>
                      <a:close/>
                      <a:moveTo>
                        <a:pt x="1810" y="24"/>
                      </a:moveTo>
                      <a:lnTo>
                        <a:pt x="1812" y="24"/>
                      </a:lnTo>
                      <a:lnTo>
                        <a:pt x="1812" y="27"/>
                      </a:lnTo>
                      <a:lnTo>
                        <a:pt x="1810" y="27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6"/>
                      </a:lnTo>
                      <a:lnTo>
                        <a:pt x="1810" y="24"/>
                      </a:lnTo>
                      <a:close/>
                      <a:moveTo>
                        <a:pt x="864" y="19"/>
                      </a:moveTo>
                      <a:lnTo>
                        <a:pt x="868" y="21"/>
                      </a:lnTo>
                      <a:lnTo>
                        <a:pt x="868" y="22"/>
                      </a:lnTo>
                      <a:lnTo>
                        <a:pt x="865" y="22"/>
                      </a:lnTo>
                      <a:lnTo>
                        <a:pt x="865" y="22"/>
                      </a:lnTo>
                      <a:lnTo>
                        <a:pt x="864" y="21"/>
                      </a:lnTo>
                      <a:lnTo>
                        <a:pt x="864" y="19"/>
                      </a:lnTo>
                      <a:close/>
                      <a:moveTo>
                        <a:pt x="788" y="15"/>
                      </a:moveTo>
                      <a:lnTo>
                        <a:pt x="788" y="21"/>
                      </a:lnTo>
                      <a:lnTo>
                        <a:pt x="788" y="22"/>
                      </a:lnTo>
                      <a:lnTo>
                        <a:pt x="788" y="22"/>
                      </a:lnTo>
                      <a:lnTo>
                        <a:pt x="787" y="23"/>
                      </a:lnTo>
                      <a:lnTo>
                        <a:pt x="787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5" y="24"/>
                      </a:lnTo>
                      <a:lnTo>
                        <a:pt x="783" y="24"/>
                      </a:lnTo>
                      <a:lnTo>
                        <a:pt x="783" y="23"/>
                      </a:lnTo>
                      <a:lnTo>
                        <a:pt x="783" y="22"/>
                      </a:lnTo>
                      <a:lnTo>
                        <a:pt x="784" y="21"/>
                      </a:lnTo>
                      <a:lnTo>
                        <a:pt x="785" y="18"/>
                      </a:lnTo>
                      <a:lnTo>
                        <a:pt x="787" y="17"/>
                      </a:lnTo>
                      <a:lnTo>
                        <a:pt x="788" y="15"/>
                      </a:lnTo>
                      <a:close/>
                      <a:moveTo>
                        <a:pt x="517" y="0"/>
                      </a:moveTo>
                      <a:lnTo>
                        <a:pt x="518" y="0"/>
                      </a:lnTo>
                      <a:lnTo>
                        <a:pt x="518" y="1"/>
                      </a:lnTo>
                      <a:lnTo>
                        <a:pt x="521" y="1"/>
                      </a:lnTo>
                      <a:lnTo>
                        <a:pt x="521" y="2"/>
                      </a:lnTo>
                      <a:lnTo>
                        <a:pt x="516" y="1"/>
                      </a:lnTo>
                      <a:lnTo>
                        <a:pt x="517" y="2"/>
                      </a:lnTo>
                      <a:lnTo>
                        <a:pt x="517" y="4"/>
                      </a:lnTo>
                      <a:lnTo>
                        <a:pt x="518" y="5"/>
                      </a:lnTo>
                      <a:lnTo>
                        <a:pt x="516" y="5"/>
                      </a:lnTo>
                      <a:lnTo>
                        <a:pt x="513" y="6"/>
                      </a:lnTo>
                      <a:lnTo>
                        <a:pt x="513" y="7"/>
                      </a:lnTo>
                      <a:lnTo>
                        <a:pt x="512" y="9"/>
                      </a:lnTo>
                      <a:lnTo>
                        <a:pt x="509" y="9"/>
                      </a:lnTo>
                      <a:lnTo>
                        <a:pt x="509" y="10"/>
                      </a:lnTo>
                      <a:lnTo>
                        <a:pt x="507" y="13"/>
                      </a:lnTo>
                      <a:lnTo>
                        <a:pt x="507" y="14"/>
                      </a:lnTo>
                      <a:lnTo>
                        <a:pt x="505" y="14"/>
                      </a:lnTo>
                      <a:lnTo>
                        <a:pt x="505" y="14"/>
                      </a:lnTo>
                      <a:lnTo>
                        <a:pt x="504" y="14"/>
                      </a:lnTo>
                      <a:lnTo>
                        <a:pt x="503" y="14"/>
                      </a:lnTo>
                      <a:lnTo>
                        <a:pt x="503" y="15"/>
                      </a:lnTo>
                      <a:lnTo>
                        <a:pt x="500" y="15"/>
                      </a:lnTo>
                      <a:lnTo>
                        <a:pt x="500" y="17"/>
                      </a:lnTo>
                      <a:lnTo>
                        <a:pt x="499" y="18"/>
                      </a:lnTo>
                      <a:lnTo>
                        <a:pt x="497" y="18"/>
                      </a:lnTo>
                      <a:lnTo>
                        <a:pt x="495" y="22"/>
                      </a:lnTo>
                      <a:lnTo>
                        <a:pt x="493" y="22"/>
                      </a:lnTo>
                      <a:lnTo>
                        <a:pt x="493" y="23"/>
                      </a:lnTo>
                      <a:lnTo>
                        <a:pt x="493" y="24"/>
                      </a:lnTo>
                      <a:lnTo>
                        <a:pt x="491" y="24"/>
                      </a:lnTo>
                      <a:lnTo>
                        <a:pt x="490" y="26"/>
                      </a:lnTo>
                      <a:lnTo>
                        <a:pt x="488" y="26"/>
                      </a:lnTo>
                      <a:lnTo>
                        <a:pt x="487" y="26"/>
                      </a:lnTo>
                      <a:lnTo>
                        <a:pt x="487" y="24"/>
                      </a:lnTo>
                      <a:lnTo>
                        <a:pt x="484" y="24"/>
                      </a:lnTo>
                      <a:lnTo>
                        <a:pt x="483" y="24"/>
                      </a:lnTo>
                      <a:lnTo>
                        <a:pt x="482" y="26"/>
                      </a:lnTo>
                      <a:lnTo>
                        <a:pt x="482" y="27"/>
                      </a:lnTo>
                      <a:lnTo>
                        <a:pt x="480" y="28"/>
                      </a:lnTo>
                      <a:lnTo>
                        <a:pt x="480" y="28"/>
                      </a:lnTo>
                      <a:lnTo>
                        <a:pt x="480" y="30"/>
                      </a:lnTo>
                      <a:lnTo>
                        <a:pt x="476" y="31"/>
                      </a:lnTo>
                      <a:lnTo>
                        <a:pt x="476" y="32"/>
                      </a:lnTo>
                      <a:lnTo>
                        <a:pt x="475" y="32"/>
                      </a:lnTo>
                      <a:lnTo>
                        <a:pt x="474" y="31"/>
                      </a:lnTo>
                      <a:lnTo>
                        <a:pt x="472" y="31"/>
                      </a:lnTo>
                      <a:lnTo>
                        <a:pt x="472" y="32"/>
                      </a:lnTo>
                      <a:lnTo>
                        <a:pt x="467" y="32"/>
                      </a:lnTo>
                      <a:lnTo>
                        <a:pt x="467" y="32"/>
                      </a:lnTo>
                      <a:lnTo>
                        <a:pt x="465" y="32"/>
                      </a:lnTo>
                      <a:lnTo>
                        <a:pt x="465" y="32"/>
                      </a:lnTo>
                      <a:lnTo>
                        <a:pt x="463" y="32"/>
                      </a:lnTo>
                      <a:lnTo>
                        <a:pt x="463" y="34"/>
                      </a:lnTo>
                      <a:lnTo>
                        <a:pt x="462" y="34"/>
                      </a:lnTo>
                      <a:lnTo>
                        <a:pt x="461" y="34"/>
                      </a:lnTo>
                      <a:lnTo>
                        <a:pt x="459" y="32"/>
                      </a:lnTo>
                      <a:lnTo>
                        <a:pt x="458" y="28"/>
                      </a:lnTo>
                      <a:lnTo>
                        <a:pt x="455" y="28"/>
                      </a:lnTo>
                      <a:lnTo>
                        <a:pt x="453" y="28"/>
                      </a:lnTo>
                      <a:lnTo>
                        <a:pt x="453" y="27"/>
                      </a:lnTo>
                      <a:lnTo>
                        <a:pt x="450" y="27"/>
                      </a:lnTo>
                      <a:lnTo>
                        <a:pt x="450" y="27"/>
                      </a:lnTo>
                      <a:lnTo>
                        <a:pt x="449" y="27"/>
                      </a:lnTo>
                      <a:lnTo>
                        <a:pt x="449" y="26"/>
                      </a:lnTo>
                      <a:lnTo>
                        <a:pt x="448" y="24"/>
                      </a:lnTo>
                      <a:lnTo>
                        <a:pt x="448" y="24"/>
                      </a:lnTo>
                      <a:lnTo>
                        <a:pt x="446" y="24"/>
                      </a:lnTo>
                      <a:lnTo>
                        <a:pt x="446" y="23"/>
                      </a:lnTo>
                      <a:lnTo>
                        <a:pt x="446" y="23"/>
                      </a:lnTo>
                      <a:lnTo>
                        <a:pt x="450" y="23"/>
                      </a:lnTo>
                      <a:lnTo>
                        <a:pt x="450" y="24"/>
                      </a:lnTo>
                      <a:lnTo>
                        <a:pt x="454" y="24"/>
                      </a:lnTo>
                      <a:lnTo>
                        <a:pt x="454" y="24"/>
                      </a:lnTo>
                      <a:lnTo>
                        <a:pt x="457" y="24"/>
                      </a:lnTo>
                      <a:lnTo>
                        <a:pt x="461" y="23"/>
                      </a:lnTo>
                      <a:lnTo>
                        <a:pt x="463" y="21"/>
                      </a:lnTo>
                      <a:lnTo>
                        <a:pt x="466" y="18"/>
                      </a:lnTo>
                      <a:lnTo>
                        <a:pt x="467" y="17"/>
                      </a:lnTo>
                      <a:lnTo>
                        <a:pt x="474" y="17"/>
                      </a:lnTo>
                      <a:lnTo>
                        <a:pt x="474" y="14"/>
                      </a:lnTo>
                      <a:lnTo>
                        <a:pt x="472" y="14"/>
                      </a:lnTo>
                      <a:lnTo>
                        <a:pt x="471" y="14"/>
                      </a:lnTo>
                      <a:lnTo>
                        <a:pt x="471" y="11"/>
                      </a:lnTo>
                      <a:lnTo>
                        <a:pt x="469" y="11"/>
                      </a:lnTo>
                      <a:lnTo>
                        <a:pt x="469" y="10"/>
                      </a:lnTo>
                      <a:lnTo>
                        <a:pt x="469" y="7"/>
                      </a:lnTo>
                      <a:lnTo>
                        <a:pt x="467" y="7"/>
                      </a:lnTo>
                      <a:lnTo>
                        <a:pt x="467" y="6"/>
                      </a:lnTo>
                      <a:lnTo>
                        <a:pt x="467" y="6"/>
                      </a:lnTo>
                      <a:lnTo>
                        <a:pt x="467" y="5"/>
                      </a:lnTo>
                      <a:lnTo>
                        <a:pt x="466" y="5"/>
                      </a:lnTo>
                      <a:lnTo>
                        <a:pt x="466" y="4"/>
                      </a:lnTo>
                      <a:lnTo>
                        <a:pt x="465" y="2"/>
                      </a:lnTo>
                      <a:lnTo>
                        <a:pt x="463" y="1"/>
                      </a:lnTo>
                      <a:lnTo>
                        <a:pt x="467" y="1"/>
                      </a:lnTo>
                      <a:lnTo>
                        <a:pt x="467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2"/>
                      </a:lnTo>
                      <a:lnTo>
                        <a:pt x="471" y="4"/>
                      </a:lnTo>
                      <a:lnTo>
                        <a:pt x="472" y="5"/>
                      </a:lnTo>
                      <a:lnTo>
                        <a:pt x="475" y="4"/>
                      </a:lnTo>
                      <a:lnTo>
                        <a:pt x="476" y="6"/>
                      </a:lnTo>
                      <a:lnTo>
                        <a:pt x="475" y="6"/>
                      </a:lnTo>
                      <a:lnTo>
                        <a:pt x="475" y="9"/>
                      </a:lnTo>
                      <a:lnTo>
                        <a:pt x="476" y="9"/>
                      </a:lnTo>
                      <a:lnTo>
                        <a:pt x="476" y="11"/>
                      </a:lnTo>
                      <a:lnTo>
                        <a:pt x="476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78" y="13"/>
                      </a:lnTo>
                      <a:lnTo>
                        <a:pt x="480" y="13"/>
                      </a:lnTo>
                      <a:lnTo>
                        <a:pt x="486" y="13"/>
                      </a:lnTo>
                      <a:lnTo>
                        <a:pt x="490" y="13"/>
                      </a:lnTo>
                      <a:lnTo>
                        <a:pt x="493" y="13"/>
                      </a:lnTo>
                      <a:lnTo>
                        <a:pt x="499" y="10"/>
                      </a:lnTo>
                      <a:lnTo>
                        <a:pt x="499" y="9"/>
                      </a:lnTo>
                      <a:lnTo>
                        <a:pt x="499" y="9"/>
                      </a:lnTo>
                      <a:lnTo>
                        <a:pt x="500" y="6"/>
                      </a:lnTo>
                      <a:lnTo>
                        <a:pt x="504" y="6"/>
                      </a:lnTo>
                      <a:lnTo>
                        <a:pt x="508" y="2"/>
                      </a:lnTo>
                      <a:lnTo>
                        <a:pt x="509" y="2"/>
                      </a:lnTo>
                      <a:lnTo>
                        <a:pt x="509" y="1"/>
                      </a:lnTo>
                      <a:lnTo>
                        <a:pt x="513" y="1"/>
                      </a:lnTo>
                      <a:lnTo>
                        <a:pt x="513" y="1"/>
                      </a:lnTo>
                      <a:lnTo>
                        <a:pt x="5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3" name="Freeform 25"/>
                <p:cNvSpPr>
                  <a:spLocks noEditPoints="1"/>
                </p:cNvSpPr>
                <p:nvPr/>
              </p:nvSpPr>
              <p:spPr bwMode="auto">
                <a:xfrm>
                  <a:off x="3384550" y="1460954"/>
                  <a:ext cx="5172075" cy="252413"/>
                </a:xfrm>
                <a:custGeom>
                  <a:avLst/>
                  <a:gdLst>
                    <a:gd name="T0" fmla="*/ 1606 w 3258"/>
                    <a:gd name="T1" fmla="*/ 147 h 159"/>
                    <a:gd name="T2" fmla="*/ 786 w 3258"/>
                    <a:gd name="T3" fmla="*/ 154 h 159"/>
                    <a:gd name="T4" fmla="*/ 961 w 3258"/>
                    <a:gd name="T5" fmla="*/ 147 h 159"/>
                    <a:gd name="T6" fmla="*/ 3240 w 3258"/>
                    <a:gd name="T7" fmla="*/ 154 h 159"/>
                    <a:gd name="T8" fmla="*/ 3216 w 3258"/>
                    <a:gd name="T9" fmla="*/ 145 h 159"/>
                    <a:gd name="T10" fmla="*/ 483 w 3258"/>
                    <a:gd name="T11" fmla="*/ 140 h 159"/>
                    <a:gd name="T12" fmla="*/ 13 w 3258"/>
                    <a:gd name="T13" fmla="*/ 133 h 159"/>
                    <a:gd name="T14" fmla="*/ 5 w 3258"/>
                    <a:gd name="T15" fmla="*/ 138 h 159"/>
                    <a:gd name="T16" fmla="*/ 954 w 3258"/>
                    <a:gd name="T17" fmla="*/ 120 h 159"/>
                    <a:gd name="T18" fmla="*/ 906 w 3258"/>
                    <a:gd name="T19" fmla="*/ 127 h 159"/>
                    <a:gd name="T20" fmla="*/ 786 w 3258"/>
                    <a:gd name="T21" fmla="*/ 119 h 159"/>
                    <a:gd name="T22" fmla="*/ 792 w 3258"/>
                    <a:gd name="T23" fmla="*/ 140 h 159"/>
                    <a:gd name="T24" fmla="*/ 769 w 3258"/>
                    <a:gd name="T25" fmla="*/ 140 h 159"/>
                    <a:gd name="T26" fmla="*/ 772 w 3258"/>
                    <a:gd name="T27" fmla="*/ 107 h 159"/>
                    <a:gd name="T28" fmla="*/ 1410 w 3258"/>
                    <a:gd name="T29" fmla="*/ 111 h 159"/>
                    <a:gd name="T30" fmla="*/ 1403 w 3258"/>
                    <a:gd name="T31" fmla="*/ 129 h 159"/>
                    <a:gd name="T32" fmla="*/ 1370 w 3258"/>
                    <a:gd name="T33" fmla="*/ 142 h 159"/>
                    <a:gd name="T34" fmla="*/ 1336 w 3258"/>
                    <a:gd name="T35" fmla="*/ 133 h 159"/>
                    <a:gd name="T36" fmla="*/ 1330 w 3258"/>
                    <a:gd name="T37" fmla="*/ 125 h 159"/>
                    <a:gd name="T38" fmla="*/ 1330 w 3258"/>
                    <a:gd name="T39" fmla="*/ 113 h 159"/>
                    <a:gd name="T40" fmla="*/ 1335 w 3258"/>
                    <a:gd name="T41" fmla="*/ 107 h 159"/>
                    <a:gd name="T42" fmla="*/ 1349 w 3258"/>
                    <a:gd name="T43" fmla="*/ 116 h 159"/>
                    <a:gd name="T44" fmla="*/ 1373 w 3258"/>
                    <a:gd name="T45" fmla="*/ 108 h 159"/>
                    <a:gd name="T46" fmla="*/ 781 w 3258"/>
                    <a:gd name="T47" fmla="*/ 98 h 159"/>
                    <a:gd name="T48" fmla="*/ 471 w 3258"/>
                    <a:gd name="T49" fmla="*/ 90 h 159"/>
                    <a:gd name="T50" fmla="*/ 481 w 3258"/>
                    <a:gd name="T51" fmla="*/ 111 h 159"/>
                    <a:gd name="T52" fmla="*/ 454 w 3258"/>
                    <a:gd name="T53" fmla="*/ 123 h 159"/>
                    <a:gd name="T54" fmla="*/ 438 w 3258"/>
                    <a:gd name="T55" fmla="*/ 116 h 159"/>
                    <a:gd name="T56" fmla="*/ 429 w 3258"/>
                    <a:gd name="T57" fmla="*/ 96 h 159"/>
                    <a:gd name="T58" fmla="*/ 903 w 3258"/>
                    <a:gd name="T59" fmla="*/ 94 h 159"/>
                    <a:gd name="T60" fmla="*/ 915 w 3258"/>
                    <a:gd name="T61" fmla="*/ 90 h 159"/>
                    <a:gd name="T62" fmla="*/ 1658 w 3258"/>
                    <a:gd name="T63" fmla="*/ 75 h 159"/>
                    <a:gd name="T64" fmla="*/ 1666 w 3258"/>
                    <a:gd name="T65" fmla="*/ 74 h 159"/>
                    <a:gd name="T66" fmla="*/ 856 w 3258"/>
                    <a:gd name="T67" fmla="*/ 79 h 159"/>
                    <a:gd name="T68" fmla="*/ 877 w 3258"/>
                    <a:gd name="T69" fmla="*/ 62 h 159"/>
                    <a:gd name="T70" fmla="*/ 1683 w 3258"/>
                    <a:gd name="T71" fmla="*/ 64 h 159"/>
                    <a:gd name="T72" fmla="*/ 832 w 3258"/>
                    <a:gd name="T73" fmla="*/ 62 h 159"/>
                    <a:gd name="T74" fmla="*/ 640 w 3258"/>
                    <a:gd name="T75" fmla="*/ 55 h 159"/>
                    <a:gd name="T76" fmla="*/ 1979 w 3258"/>
                    <a:gd name="T77" fmla="*/ 61 h 159"/>
                    <a:gd name="T78" fmla="*/ 367 w 3258"/>
                    <a:gd name="T79" fmla="*/ 49 h 159"/>
                    <a:gd name="T80" fmla="*/ 1698 w 3258"/>
                    <a:gd name="T81" fmla="*/ 48 h 159"/>
                    <a:gd name="T82" fmla="*/ 834 w 3258"/>
                    <a:gd name="T83" fmla="*/ 44 h 159"/>
                    <a:gd name="T84" fmla="*/ 678 w 3258"/>
                    <a:gd name="T85" fmla="*/ 49 h 159"/>
                    <a:gd name="T86" fmla="*/ 659 w 3258"/>
                    <a:gd name="T87" fmla="*/ 57 h 159"/>
                    <a:gd name="T88" fmla="*/ 663 w 3258"/>
                    <a:gd name="T89" fmla="*/ 41 h 159"/>
                    <a:gd name="T90" fmla="*/ 3043 w 3258"/>
                    <a:gd name="T91" fmla="*/ 41 h 159"/>
                    <a:gd name="T92" fmla="*/ 768 w 3258"/>
                    <a:gd name="T93" fmla="*/ 47 h 159"/>
                    <a:gd name="T94" fmla="*/ 2064 w 3258"/>
                    <a:gd name="T95" fmla="*/ 45 h 159"/>
                    <a:gd name="T96" fmla="*/ 913 w 3258"/>
                    <a:gd name="T97" fmla="*/ 36 h 159"/>
                    <a:gd name="T98" fmla="*/ 1735 w 3258"/>
                    <a:gd name="T99" fmla="*/ 32 h 159"/>
                    <a:gd name="T100" fmla="*/ 1746 w 3258"/>
                    <a:gd name="T101" fmla="*/ 34 h 159"/>
                    <a:gd name="T102" fmla="*/ 2882 w 3258"/>
                    <a:gd name="T103" fmla="*/ 31 h 159"/>
                    <a:gd name="T104" fmla="*/ 1288 w 3258"/>
                    <a:gd name="T105" fmla="*/ 32 h 159"/>
                    <a:gd name="T106" fmla="*/ 3148 w 3258"/>
                    <a:gd name="T107" fmla="*/ 34 h 159"/>
                    <a:gd name="T108" fmla="*/ 2884 w 3258"/>
                    <a:gd name="T109" fmla="*/ 30 h 159"/>
                    <a:gd name="T110" fmla="*/ 1739 w 3258"/>
                    <a:gd name="T111" fmla="*/ 23 h 159"/>
                    <a:gd name="T112" fmla="*/ 2876 w 3258"/>
                    <a:gd name="T113" fmla="*/ 20 h 159"/>
                    <a:gd name="T114" fmla="*/ 1061 w 3258"/>
                    <a:gd name="T115" fmla="*/ 22 h 159"/>
                    <a:gd name="T116" fmla="*/ 2675 w 3258"/>
                    <a:gd name="T117" fmla="*/ 11 h 159"/>
                    <a:gd name="T118" fmla="*/ 2658 w 3258"/>
                    <a:gd name="T119" fmla="*/ 6 h 159"/>
                    <a:gd name="T120" fmla="*/ 2661 w 3258"/>
                    <a:gd name="T121" fmla="*/ 6 h 159"/>
                    <a:gd name="T122" fmla="*/ 2238 w 3258"/>
                    <a:gd name="T123" fmla="*/ 1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58" h="159">
                      <a:moveTo>
                        <a:pt x="875" y="150"/>
                      </a:moveTo>
                      <a:lnTo>
                        <a:pt x="875" y="150"/>
                      </a:lnTo>
                      <a:lnTo>
                        <a:pt x="875" y="150"/>
                      </a:lnTo>
                      <a:lnTo>
                        <a:pt x="877" y="151"/>
                      </a:lnTo>
                      <a:lnTo>
                        <a:pt x="874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1"/>
                      </a:lnTo>
                      <a:lnTo>
                        <a:pt x="875" y="150"/>
                      </a:lnTo>
                      <a:lnTo>
                        <a:pt x="875" y="150"/>
                      </a:lnTo>
                      <a:close/>
                      <a:moveTo>
                        <a:pt x="841" y="149"/>
                      </a:moveTo>
                      <a:lnTo>
                        <a:pt x="843" y="149"/>
                      </a:lnTo>
                      <a:lnTo>
                        <a:pt x="843" y="150"/>
                      </a:lnTo>
                      <a:lnTo>
                        <a:pt x="844" y="150"/>
                      </a:lnTo>
                      <a:lnTo>
                        <a:pt x="844" y="151"/>
                      </a:lnTo>
                      <a:lnTo>
                        <a:pt x="841" y="151"/>
                      </a:lnTo>
                      <a:lnTo>
                        <a:pt x="840" y="149"/>
                      </a:lnTo>
                      <a:lnTo>
                        <a:pt x="840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lnTo>
                        <a:pt x="841" y="149"/>
                      </a:lnTo>
                      <a:close/>
                      <a:moveTo>
                        <a:pt x="849" y="147"/>
                      </a:moveTo>
                      <a:lnTo>
                        <a:pt x="852" y="147"/>
                      </a:lnTo>
                      <a:lnTo>
                        <a:pt x="852" y="149"/>
                      </a:lnTo>
                      <a:lnTo>
                        <a:pt x="852" y="149"/>
                      </a:lnTo>
                      <a:lnTo>
                        <a:pt x="852" y="151"/>
                      </a:lnTo>
                      <a:lnTo>
                        <a:pt x="852" y="151"/>
                      </a:lnTo>
                      <a:lnTo>
                        <a:pt x="851" y="151"/>
                      </a:lnTo>
                      <a:lnTo>
                        <a:pt x="851" y="151"/>
                      </a:lnTo>
                      <a:lnTo>
                        <a:pt x="851" y="150"/>
                      </a:lnTo>
                      <a:lnTo>
                        <a:pt x="849" y="147"/>
                      </a:lnTo>
                      <a:close/>
                      <a:moveTo>
                        <a:pt x="1606" y="147"/>
                      </a:moveTo>
                      <a:lnTo>
                        <a:pt x="1607" y="147"/>
                      </a:lnTo>
                      <a:lnTo>
                        <a:pt x="1607" y="149"/>
                      </a:lnTo>
                      <a:lnTo>
                        <a:pt x="1606" y="149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lnTo>
                        <a:pt x="1606" y="147"/>
                      </a:lnTo>
                      <a:close/>
                      <a:moveTo>
                        <a:pt x="798" y="146"/>
                      </a:moveTo>
                      <a:lnTo>
                        <a:pt x="798" y="147"/>
                      </a:lnTo>
                      <a:lnTo>
                        <a:pt x="798" y="147"/>
                      </a:lnTo>
                      <a:lnTo>
                        <a:pt x="798" y="149"/>
                      </a:lnTo>
                      <a:lnTo>
                        <a:pt x="797" y="150"/>
                      </a:lnTo>
                      <a:lnTo>
                        <a:pt x="797" y="150"/>
                      </a:lnTo>
                      <a:lnTo>
                        <a:pt x="796" y="150"/>
                      </a:lnTo>
                      <a:lnTo>
                        <a:pt x="794" y="153"/>
                      </a:lnTo>
                      <a:lnTo>
                        <a:pt x="793" y="154"/>
                      </a:lnTo>
                      <a:lnTo>
                        <a:pt x="792" y="155"/>
                      </a:lnTo>
                      <a:lnTo>
                        <a:pt x="790" y="155"/>
                      </a:lnTo>
                      <a:lnTo>
                        <a:pt x="788" y="157"/>
                      </a:lnTo>
                      <a:lnTo>
                        <a:pt x="786" y="157"/>
                      </a:lnTo>
                      <a:lnTo>
                        <a:pt x="785" y="158"/>
                      </a:lnTo>
                      <a:lnTo>
                        <a:pt x="785" y="159"/>
                      </a:lnTo>
                      <a:lnTo>
                        <a:pt x="782" y="159"/>
                      </a:lnTo>
                      <a:lnTo>
                        <a:pt x="782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0" y="158"/>
                      </a:lnTo>
                      <a:lnTo>
                        <a:pt x="781" y="157"/>
                      </a:lnTo>
                      <a:lnTo>
                        <a:pt x="784" y="154"/>
                      </a:lnTo>
                      <a:lnTo>
                        <a:pt x="784" y="154"/>
                      </a:lnTo>
                      <a:lnTo>
                        <a:pt x="785" y="154"/>
                      </a:lnTo>
                      <a:lnTo>
                        <a:pt x="786" y="154"/>
                      </a:lnTo>
                      <a:lnTo>
                        <a:pt x="788" y="154"/>
                      </a:lnTo>
                      <a:lnTo>
                        <a:pt x="789" y="153"/>
                      </a:lnTo>
                      <a:lnTo>
                        <a:pt x="789" y="151"/>
                      </a:lnTo>
                      <a:lnTo>
                        <a:pt x="792" y="150"/>
                      </a:lnTo>
                      <a:lnTo>
                        <a:pt x="796" y="149"/>
                      </a:lnTo>
                      <a:lnTo>
                        <a:pt x="796" y="147"/>
                      </a:lnTo>
                      <a:lnTo>
                        <a:pt x="797" y="147"/>
                      </a:lnTo>
                      <a:lnTo>
                        <a:pt x="798" y="146"/>
                      </a:lnTo>
                      <a:close/>
                      <a:moveTo>
                        <a:pt x="62" y="146"/>
                      </a:moveTo>
                      <a:lnTo>
                        <a:pt x="65" y="146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5" y="147"/>
                      </a:lnTo>
                      <a:lnTo>
                        <a:pt x="61" y="147"/>
                      </a:lnTo>
                      <a:lnTo>
                        <a:pt x="61" y="146"/>
                      </a:lnTo>
                      <a:lnTo>
                        <a:pt x="62" y="146"/>
                      </a:lnTo>
                      <a:lnTo>
                        <a:pt x="62" y="146"/>
                      </a:lnTo>
                      <a:close/>
                      <a:moveTo>
                        <a:pt x="962" y="145"/>
                      </a:moveTo>
                      <a:lnTo>
                        <a:pt x="962" y="145"/>
                      </a:lnTo>
                      <a:lnTo>
                        <a:pt x="964" y="145"/>
                      </a:lnTo>
                      <a:lnTo>
                        <a:pt x="966" y="145"/>
                      </a:lnTo>
                      <a:lnTo>
                        <a:pt x="967" y="145"/>
                      </a:lnTo>
                      <a:lnTo>
                        <a:pt x="967" y="145"/>
                      </a:lnTo>
                      <a:lnTo>
                        <a:pt x="967" y="147"/>
                      </a:lnTo>
                      <a:lnTo>
                        <a:pt x="966" y="149"/>
                      </a:lnTo>
                      <a:lnTo>
                        <a:pt x="964" y="150"/>
                      </a:lnTo>
                      <a:lnTo>
                        <a:pt x="962" y="150"/>
                      </a:lnTo>
                      <a:lnTo>
                        <a:pt x="962" y="147"/>
                      </a:lnTo>
                      <a:lnTo>
                        <a:pt x="961" y="147"/>
                      </a:lnTo>
                      <a:lnTo>
                        <a:pt x="959" y="146"/>
                      </a:lnTo>
                      <a:lnTo>
                        <a:pt x="959" y="146"/>
                      </a:lnTo>
                      <a:lnTo>
                        <a:pt x="962" y="146"/>
                      </a:lnTo>
                      <a:lnTo>
                        <a:pt x="962" y="145"/>
                      </a:lnTo>
                      <a:close/>
                      <a:moveTo>
                        <a:pt x="841" y="145"/>
                      </a:moveTo>
                      <a:lnTo>
                        <a:pt x="843" y="145"/>
                      </a:lnTo>
                      <a:lnTo>
                        <a:pt x="843" y="146"/>
                      </a:lnTo>
                      <a:lnTo>
                        <a:pt x="844" y="146"/>
                      </a:lnTo>
                      <a:lnTo>
                        <a:pt x="844" y="146"/>
                      </a:lnTo>
                      <a:lnTo>
                        <a:pt x="843" y="146"/>
                      </a:lnTo>
                      <a:lnTo>
                        <a:pt x="843" y="146"/>
                      </a:lnTo>
                      <a:lnTo>
                        <a:pt x="841" y="146"/>
                      </a:lnTo>
                      <a:lnTo>
                        <a:pt x="840" y="146"/>
                      </a:lnTo>
                      <a:lnTo>
                        <a:pt x="841" y="145"/>
                      </a:lnTo>
                      <a:close/>
                      <a:moveTo>
                        <a:pt x="3225" y="144"/>
                      </a:moveTo>
                      <a:lnTo>
                        <a:pt x="3228" y="144"/>
                      </a:lnTo>
                      <a:lnTo>
                        <a:pt x="3228" y="145"/>
                      </a:lnTo>
                      <a:lnTo>
                        <a:pt x="3229" y="145"/>
                      </a:lnTo>
                      <a:lnTo>
                        <a:pt x="3229" y="146"/>
                      </a:lnTo>
                      <a:lnTo>
                        <a:pt x="3230" y="146"/>
                      </a:lnTo>
                      <a:lnTo>
                        <a:pt x="3232" y="147"/>
                      </a:lnTo>
                      <a:lnTo>
                        <a:pt x="3233" y="147"/>
                      </a:lnTo>
                      <a:lnTo>
                        <a:pt x="3233" y="149"/>
                      </a:lnTo>
                      <a:lnTo>
                        <a:pt x="3236" y="150"/>
                      </a:lnTo>
                      <a:lnTo>
                        <a:pt x="3236" y="150"/>
                      </a:lnTo>
                      <a:lnTo>
                        <a:pt x="3237" y="150"/>
                      </a:lnTo>
                      <a:lnTo>
                        <a:pt x="3240" y="151"/>
                      </a:lnTo>
                      <a:lnTo>
                        <a:pt x="3242" y="153"/>
                      </a:lnTo>
                      <a:lnTo>
                        <a:pt x="3242" y="153"/>
                      </a:lnTo>
                      <a:lnTo>
                        <a:pt x="3241" y="153"/>
                      </a:lnTo>
                      <a:lnTo>
                        <a:pt x="3241" y="154"/>
                      </a:lnTo>
                      <a:lnTo>
                        <a:pt x="3240" y="154"/>
                      </a:lnTo>
                      <a:lnTo>
                        <a:pt x="3238" y="154"/>
                      </a:lnTo>
                      <a:lnTo>
                        <a:pt x="3238" y="155"/>
                      </a:lnTo>
                      <a:lnTo>
                        <a:pt x="3238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8"/>
                      </a:lnTo>
                      <a:lnTo>
                        <a:pt x="3236" y="157"/>
                      </a:lnTo>
                      <a:lnTo>
                        <a:pt x="3236" y="155"/>
                      </a:lnTo>
                      <a:lnTo>
                        <a:pt x="3233" y="154"/>
                      </a:lnTo>
                      <a:lnTo>
                        <a:pt x="3232" y="153"/>
                      </a:lnTo>
                      <a:lnTo>
                        <a:pt x="3232" y="151"/>
                      </a:lnTo>
                      <a:lnTo>
                        <a:pt x="3230" y="151"/>
                      </a:lnTo>
                      <a:lnTo>
                        <a:pt x="3229" y="150"/>
                      </a:lnTo>
                      <a:lnTo>
                        <a:pt x="3229" y="149"/>
                      </a:lnTo>
                      <a:lnTo>
                        <a:pt x="3229" y="149"/>
                      </a:lnTo>
                      <a:lnTo>
                        <a:pt x="3224" y="149"/>
                      </a:lnTo>
                      <a:lnTo>
                        <a:pt x="3221" y="150"/>
                      </a:lnTo>
                      <a:lnTo>
                        <a:pt x="3219" y="151"/>
                      </a:lnTo>
                      <a:lnTo>
                        <a:pt x="3216" y="151"/>
                      </a:lnTo>
                      <a:lnTo>
                        <a:pt x="3215" y="151"/>
                      </a:lnTo>
                      <a:lnTo>
                        <a:pt x="3215" y="150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9"/>
                      </a:lnTo>
                      <a:lnTo>
                        <a:pt x="3215" y="147"/>
                      </a:lnTo>
                      <a:lnTo>
                        <a:pt x="3215" y="147"/>
                      </a:lnTo>
                      <a:lnTo>
                        <a:pt x="3216" y="147"/>
                      </a:lnTo>
                      <a:lnTo>
                        <a:pt x="3216" y="146"/>
                      </a:lnTo>
                      <a:lnTo>
                        <a:pt x="3215" y="146"/>
                      </a:lnTo>
                      <a:lnTo>
                        <a:pt x="3215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6" y="145"/>
                      </a:lnTo>
                      <a:lnTo>
                        <a:pt x="3217" y="145"/>
                      </a:lnTo>
                      <a:lnTo>
                        <a:pt x="3217" y="146"/>
                      </a:lnTo>
                      <a:lnTo>
                        <a:pt x="3219" y="147"/>
                      </a:lnTo>
                      <a:lnTo>
                        <a:pt x="3220" y="147"/>
                      </a:lnTo>
                      <a:lnTo>
                        <a:pt x="3221" y="146"/>
                      </a:lnTo>
                      <a:lnTo>
                        <a:pt x="3224" y="146"/>
                      </a:lnTo>
                      <a:lnTo>
                        <a:pt x="3225" y="146"/>
                      </a:lnTo>
                      <a:lnTo>
                        <a:pt x="3225" y="144"/>
                      </a:lnTo>
                      <a:close/>
                      <a:moveTo>
                        <a:pt x="1618" y="138"/>
                      </a:moveTo>
                      <a:lnTo>
                        <a:pt x="1618" y="138"/>
                      </a:lnTo>
                      <a:lnTo>
                        <a:pt x="1618" y="138"/>
                      </a:lnTo>
                      <a:lnTo>
                        <a:pt x="1619" y="138"/>
                      </a:lnTo>
                      <a:lnTo>
                        <a:pt x="1619" y="140"/>
                      </a:lnTo>
                      <a:lnTo>
                        <a:pt x="1618" y="140"/>
                      </a:lnTo>
                      <a:lnTo>
                        <a:pt x="1616" y="141"/>
                      </a:lnTo>
                      <a:lnTo>
                        <a:pt x="1614" y="141"/>
                      </a:lnTo>
                      <a:lnTo>
                        <a:pt x="1614" y="140"/>
                      </a:lnTo>
                      <a:lnTo>
                        <a:pt x="1615" y="138"/>
                      </a:lnTo>
                      <a:lnTo>
                        <a:pt x="1618" y="138"/>
                      </a:lnTo>
                      <a:lnTo>
                        <a:pt x="1618" y="138"/>
                      </a:lnTo>
                      <a:close/>
                      <a:moveTo>
                        <a:pt x="466" y="136"/>
                      </a:moveTo>
                      <a:lnTo>
                        <a:pt x="468" y="136"/>
                      </a:lnTo>
                      <a:lnTo>
                        <a:pt x="471" y="137"/>
                      </a:lnTo>
                      <a:lnTo>
                        <a:pt x="474" y="137"/>
                      </a:lnTo>
                      <a:lnTo>
                        <a:pt x="474" y="137"/>
                      </a:lnTo>
                      <a:lnTo>
                        <a:pt x="474" y="140"/>
                      </a:lnTo>
                      <a:lnTo>
                        <a:pt x="475" y="140"/>
                      </a:lnTo>
                      <a:lnTo>
                        <a:pt x="475" y="140"/>
                      </a:lnTo>
                      <a:lnTo>
                        <a:pt x="484" y="140"/>
                      </a:lnTo>
                      <a:lnTo>
                        <a:pt x="483" y="140"/>
                      </a:lnTo>
                      <a:lnTo>
                        <a:pt x="483" y="140"/>
                      </a:lnTo>
                      <a:lnTo>
                        <a:pt x="483" y="141"/>
                      </a:lnTo>
                      <a:lnTo>
                        <a:pt x="483" y="141"/>
                      </a:lnTo>
                      <a:lnTo>
                        <a:pt x="479" y="141"/>
                      </a:lnTo>
                      <a:lnTo>
                        <a:pt x="476" y="142"/>
                      </a:lnTo>
                      <a:lnTo>
                        <a:pt x="475" y="142"/>
                      </a:lnTo>
                      <a:lnTo>
                        <a:pt x="471" y="144"/>
                      </a:lnTo>
                      <a:lnTo>
                        <a:pt x="470" y="144"/>
                      </a:lnTo>
                      <a:lnTo>
                        <a:pt x="470" y="142"/>
                      </a:lnTo>
                      <a:lnTo>
                        <a:pt x="464" y="142"/>
                      </a:lnTo>
                      <a:lnTo>
                        <a:pt x="464" y="141"/>
                      </a:lnTo>
                      <a:lnTo>
                        <a:pt x="464" y="141"/>
                      </a:lnTo>
                      <a:lnTo>
                        <a:pt x="463" y="141"/>
                      </a:lnTo>
                      <a:lnTo>
                        <a:pt x="462" y="141"/>
                      </a:lnTo>
                      <a:lnTo>
                        <a:pt x="460" y="141"/>
                      </a:lnTo>
                      <a:lnTo>
                        <a:pt x="459" y="141"/>
                      </a:lnTo>
                      <a:lnTo>
                        <a:pt x="458" y="141"/>
                      </a:lnTo>
                      <a:lnTo>
                        <a:pt x="458" y="140"/>
                      </a:lnTo>
                      <a:lnTo>
                        <a:pt x="460" y="140"/>
                      </a:lnTo>
                      <a:lnTo>
                        <a:pt x="462" y="138"/>
                      </a:lnTo>
                      <a:lnTo>
                        <a:pt x="462" y="138"/>
                      </a:lnTo>
                      <a:lnTo>
                        <a:pt x="463" y="138"/>
                      </a:lnTo>
                      <a:lnTo>
                        <a:pt x="464" y="138"/>
                      </a:lnTo>
                      <a:lnTo>
                        <a:pt x="466" y="136"/>
                      </a:lnTo>
                      <a:close/>
                      <a:moveTo>
                        <a:pt x="877" y="136"/>
                      </a:moveTo>
                      <a:lnTo>
                        <a:pt x="878" y="136"/>
                      </a:lnTo>
                      <a:lnTo>
                        <a:pt x="878" y="137"/>
                      </a:lnTo>
                      <a:lnTo>
                        <a:pt x="877" y="137"/>
                      </a:lnTo>
                      <a:lnTo>
                        <a:pt x="877" y="136"/>
                      </a:lnTo>
                      <a:close/>
                      <a:moveTo>
                        <a:pt x="13" y="133"/>
                      </a:moveTo>
                      <a:lnTo>
                        <a:pt x="13" y="133"/>
                      </a:lnTo>
                      <a:lnTo>
                        <a:pt x="13" y="133"/>
                      </a:lnTo>
                      <a:lnTo>
                        <a:pt x="14" y="133"/>
                      </a:lnTo>
                      <a:lnTo>
                        <a:pt x="14" y="133"/>
                      </a:lnTo>
                      <a:lnTo>
                        <a:pt x="15" y="134"/>
                      </a:lnTo>
                      <a:lnTo>
                        <a:pt x="15" y="136"/>
                      </a:lnTo>
                      <a:lnTo>
                        <a:pt x="17" y="136"/>
                      </a:lnTo>
                      <a:lnTo>
                        <a:pt x="17" y="137"/>
                      </a:lnTo>
                      <a:lnTo>
                        <a:pt x="18" y="138"/>
                      </a:lnTo>
                      <a:lnTo>
                        <a:pt x="19" y="138"/>
                      </a:lnTo>
                      <a:lnTo>
                        <a:pt x="19" y="140"/>
                      </a:lnTo>
                      <a:lnTo>
                        <a:pt x="22" y="140"/>
                      </a:lnTo>
                      <a:lnTo>
                        <a:pt x="23" y="140"/>
                      </a:lnTo>
                      <a:lnTo>
                        <a:pt x="23" y="140"/>
                      </a:lnTo>
                      <a:lnTo>
                        <a:pt x="25" y="140"/>
                      </a:lnTo>
                      <a:lnTo>
                        <a:pt x="26" y="141"/>
                      </a:lnTo>
                      <a:lnTo>
                        <a:pt x="26" y="141"/>
                      </a:lnTo>
                      <a:lnTo>
                        <a:pt x="26" y="142"/>
                      </a:lnTo>
                      <a:lnTo>
                        <a:pt x="25" y="142"/>
                      </a:lnTo>
                      <a:lnTo>
                        <a:pt x="23" y="142"/>
                      </a:lnTo>
                      <a:lnTo>
                        <a:pt x="23" y="146"/>
                      </a:lnTo>
                      <a:lnTo>
                        <a:pt x="19" y="146"/>
                      </a:lnTo>
                      <a:lnTo>
                        <a:pt x="19" y="144"/>
                      </a:lnTo>
                      <a:lnTo>
                        <a:pt x="19" y="142"/>
                      </a:lnTo>
                      <a:lnTo>
                        <a:pt x="18" y="142"/>
                      </a:lnTo>
                      <a:lnTo>
                        <a:pt x="17" y="142"/>
                      </a:lnTo>
                      <a:lnTo>
                        <a:pt x="17" y="141"/>
                      </a:lnTo>
                      <a:lnTo>
                        <a:pt x="15" y="140"/>
                      </a:lnTo>
                      <a:lnTo>
                        <a:pt x="15" y="140"/>
                      </a:lnTo>
                      <a:lnTo>
                        <a:pt x="14" y="140"/>
                      </a:lnTo>
                      <a:lnTo>
                        <a:pt x="11" y="138"/>
                      </a:lnTo>
                      <a:lnTo>
                        <a:pt x="9" y="138"/>
                      </a:lnTo>
                      <a:lnTo>
                        <a:pt x="6" y="137"/>
                      </a:lnTo>
                      <a:lnTo>
                        <a:pt x="5" y="138"/>
                      </a:lnTo>
                      <a:lnTo>
                        <a:pt x="4" y="138"/>
                      </a:lnTo>
                      <a:lnTo>
                        <a:pt x="2" y="140"/>
                      </a:lnTo>
                      <a:lnTo>
                        <a:pt x="0" y="140"/>
                      </a:lnTo>
                      <a:lnTo>
                        <a:pt x="0" y="138"/>
                      </a:lnTo>
                      <a:lnTo>
                        <a:pt x="0" y="136"/>
                      </a:lnTo>
                      <a:lnTo>
                        <a:pt x="0" y="134"/>
                      </a:lnTo>
                      <a:lnTo>
                        <a:pt x="1" y="134"/>
                      </a:lnTo>
                      <a:lnTo>
                        <a:pt x="2" y="134"/>
                      </a:lnTo>
                      <a:lnTo>
                        <a:pt x="2" y="136"/>
                      </a:lnTo>
                      <a:lnTo>
                        <a:pt x="2" y="136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4" y="134"/>
                      </a:lnTo>
                      <a:lnTo>
                        <a:pt x="6" y="134"/>
                      </a:lnTo>
                      <a:lnTo>
                        <a:pt x="7" y="134"/>
                      </a:lnTo>
                      <a:lnTo>
                        <a:pt x="7" y="136"/>
                      </a:lnTo>
                      <a:lnTo>
                        <a:pt x="9" y="136"/>
                      </a:lnTo>
                      <a:lnTo>
                        <a:pt x="9" y="134"/>
                      </a:lnTo>
                      <a:lnTo>
                        <a:pt x="9" y="133"/>
                      </a:lnTo>
                      <a:lnTo>
                        <a:pt x="10" y="133"/>
                      </a:lnTo>
                      <a:lnTo>
                        <a:pt x="13" y="133"/>
                      </a:lnTo>
                      <a:close/>
                      <a:moveTo>
                        <a:pt x="949" y="128"/>
                      </a:moveTo>
                      <a:lnTo>
                        <a:pt x="950" y="129"/>
                      </a:lnTo>
                      <a:lnTo>
                        <a:pt x="950" y="129"/>
                      </a:lnTo>
                      <a:lnTo>
                        <a:pt x="951" y="130"/>
                      </a:lnTo>
                      <a:lnTo>
                        <a:pt x="951" y="129"/>
                      </a:lnTo>
                      <a:lnTo>
                        <a:pt x="951" y="129"/>
                      </a:lnTo>
                      <a:lnTo>
                        <a:pt x="950" y="128"/>
                      </a:lnTo>
                      <a:lnTo>
                        <a:pt x="949" y="128"/>
                      </a:lnTo>
                      <a:close/>
                      <a:moveTo>
                        <a:pt x="951" y="120"/>
                      </a:moveTo>
                      <a:lnTo>
                        <a:pt x="954" y="120"/>
                      </a:lnTo>
                      <a:lnTo>
                        <a:pt x="954" y="120"/>
                      </a:lnTo>
                      <a:lnTo>
                        <a:pt x="951" y="120"/>
                      </a:lnTo>
                      <a:lnTo>
                        <a:pt x="951" y="120"/>
                      </a:lnTo>
                      <a:close/>
                      <a:moveTo>
                        <a:pt x="1755" y="116"/>
                      </a:moveTo>
                      <a:lnTo>
                        <a:pt x="1756" y="116"/>
                      </a:lnTo>
                      <a:lnTo>
                        <a:pt x="1756" y="117"/>
                      </a:lnTo>
                      <a:lnTo>
                        <a:pt x="1756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7"/>
                      </a:lnTo>
                      <a:lnTo>
                        <a:pt x="1755" y="116"/>
                      </a:lnTo>
                      <a:close/>
                      <a:moveTo>
                        <a:pt x="898" y="116"/>
                      </a:moveTo>
                      <a:lnTo>
                        <a:pt x="898" y="116"/>
                      </a:lnTo>
                      <a:lnTo>
                        <a:pt x="898" y="116"/>
                      </a:lnTo>
                      <a:lnTo>
                        <a:pt x="898" y="119"/>
                      </a:lnTo>
                      <a:lnTo>
                        <a:pt x="898" y="119"/>
                      </a:lnTo>
                      <a:lnTo>
                        <a:pt x="899" y="119"/>
                      </a:lnTo>
                      <a:lnTo>
                        <a:pt x="899" y="119"/>
                      </a:lnTo>
                      <a:lnTo>
                        <a:pt x="899" y="120"/>
                      </a:lnTo>
                      <a:lnTo>
                        <a:pt x="900" y="124"/>
                      </a:lnTo>
                      <a:lnTo>
                        <a:pt x="899" y="125"/>
                      </a:lnTo>
                      <a:lnTo>
                        <a:pt x="899" y="125"/>
                      </a:lnTo>
                      <a:lnTo>
                        <a:pt x="898" y="125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898" y="128"/>
                      </a:lnTo>
                      <a:lnTo>
                        <a:pt x="903" y="128"/>
                      </a:lnTo>
                      <a:lnTo>
                        <a:pt x="903" y="129"/>
                      </a:lnTo>
                      <a:lnTo>
                        <a:pt x="903" y="129"/>
                      </a:lnTo>
                      <a:lnTo>
                        <a:pt x="904" y="128"/>
                      </a:lnTo>
                      <a:lnTo>
                        <a:pt x="904" y="128"/>
                      </a:lnTo>
                      <a:lnTo>
                        <a:pt x="906" y="127"/>
                      </a:lnTo>
                      <a:lnTo>
                        <a:pt x="907" y="127"/>
                      </a:lnTo>
                      <a:lnTo>
                        <a:pt x="907" y="129"/>
                      </a:lnTo>
                      <a:lnTo>
                        <a:pt x="909" y="129"/>
                      </a:lnTo>
                      <a:lnTo>
                        <a:pt x="909" y="125"/>
                      </a:lnTo>
                      <a:lnTo>
                        <a:pt x="908" y="123"/>
                      </a:lnTo>
                      <a:lnTo>
                        <a:pt x="907" y="120"/>
                      </a:lnTo>
                      <a:lnTo>
                        <a:pt x="907" y="117"/>
                      </a:lnTo>
                      <a:lnTo>
                        <a:pt x="906" y="116"/>
                      </a:lnTo>
                      <a:lnTo>
                        <a:pt x="906" y="117"/>
                      </a:lnTo>
                      <a:lnTo>
                        <a:pt x="902" y="117"/>
                      </a:lnTo>
                      <a:lnTo>
                        <a:pt x="902" y="116"/>
                      </a:lnTo>
                      <a:lnTo>
                        <a:pt x="898" y="116"/>
                      </a:lnTo>
                      <a:close/>
                      <a:moveTo>
                        <a:pt x="771" y="111"/>
                      </a:moveTo>
                      <a:lnTo>
                        <a:pt x="773" y="111"/>
                      </a:lnTo>
                      <a:lnTo>
                        <a:pt x="773" y="112"/>
                      </a:lnTo>
                      <a:lnTo>
                        <a:pt x="775" y="112"/>
                      </a:lnTo>
                      <a:lnTo>
                        <a:pt x="775" y="112"/>
                      </a:lnTo>
                      <a:lnTo>
                        <a:pt x="776" y="112"/>
                      </a:lnTo>
                      <a:lnTo>
                        <a:pt x="775" y="115"/>
                      </a:lnTo>
                      <a:lnTo>
                        <a:pt x="773" y="115"/>
                      </a:lnTo>
                      <a:lnTo>
                        <a:pt x="772" y="117"/>
                      </a:lnTo>
                      <a:lnTo>
                        <a:pt x="773" y="117"/>
                      </a:lnTo>
                      <a:lnTo>
                        <a:pt x="775" y="117"/>
                      </a:lnTo>
                      <a:lnTo>
                        <a:pt x="775" y="119"/>
                      </a:lnTo>
                      <a:lnTo>
                        <a:pt x="776" y="117"/>
                      </a:lnTo>
                      <a:lnTo>
                        <a:pt x="777" y="117"/>
                      </a:lnTo>
                      <a:lnTo>
                        <a:pt x="779" y="116"/>
                      </a:lnTo>
                      <a:lnTo>
                        <a:pt x="780" y="117"/>
                      </a:lnTo>
                      <a:lnTo>
                        <a:pt x="781" y="117"/>
                      </a:lnTo>
                      <a:lnTo>
                        <a:pt x="784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19"/>
                      </a:lnTo>
                      <a:lnTo>
                        <a:pt x="786" y="120"/>
                      </a:lnTo>
                      <a:lnTo>
                        <a:pt x="788" y="121"/>
                      </a:lnTo>
                      <a:lnTo>
                        <a:pt x="790" y="124"/>
                      </a:lnTo>
                      <a:lnTo>
                        <a:pt x="792" y="125"/>
                      </a:lnTo>
                      <a:lnTo>
                        <a:pt x="794" y="127"/>
                      </a:lnTo>
                      <a:lnTo>
                        <a:pt x="794" y="128"/>
                      </a:lnTo>
                      <a:lnTo>
                        <a:pt x="796" y="128"/>
                      </a:lnTo>
                      <a:lnTo>
                        <a:pt x="796" y="132"/>
                      </a:lnTo>
                      <a:lnTo>
                        <a:pt x="797" y="132"/>
                      </a:lnTo>
                      <a:lnTo>
                        <a:pt x="797" y="133"/>
                      </a:lnTo>
                      <a:lnTo>
                        <a:pt x="797" y="133"/>
                      </a:lnTo>
                      <a:lnTo>
                        <a:pt x="797" y="136"/>
                      </a:lnTo>
                      <a:lnTo>
                        <a:pt x="798" y="136"/>
                      </a:lnTo>
                      <a:lnTo>
                        <a:pt x="798" y="136"/>
                      </a:lnTo>
                      <a:lnTo>
                        <a:pt x="798" y="134"/>
                      </a:lnTo>
                      <a:lnTo>
                        <a:pt x="799" y="133"/>
                      </a:lnTo>
                      <a:lnTo>
                        <a:pt x="801" y="133"/>
                      </a:lnTo>
                      <a:lnTo>
                        <a:pt x="802" y="133"/>
                      </a:lnTo>
                      <a:lnTo>
                        <a:pt x="802" y="133"/>
                      </a:lnTo>
                      <a:lnTo>
                        <a:pt x="806" y="133"/>
                      </a:lnTo>
                      <a:lnTo>
                        <a:pt x="806" y="136"/>
                      </a:lnTo>
                      <a:lnTo>
                        <a:pt x="805" y="136"/>
                      </a:lnTo>
                      <a:lnTo>
                        <a:pt x="805" y="140"/>
                      </a:lnTo>
                      <a:lnTo>
                        <a:pt x="805" y="141"/>
                      </a:lnTo>
                      <a:lnTo>
                        <a:pt x="803" y="141"/>
                      </a:lnTo>
                      <a:lnTo>
                        <a:pt x="802" y="142"/>
                      </a:lnTo>
                      <a:lnTo>
                        <a:pt x="801" y="140"/>
                      </a:lnTo>
                      <a:lnTo>
                        <a:pt x="797" y="140"/>
                      </a:lnTo>
                      <a:lnTo>
                        <a:pt x="796" y="140"/>
                      </a:lnTo>
                      <a:lnTo>
                        <a:pt x="796" y="140"/>
                      </a:lnTo>
                      <a:lnTo>
                        <a:pt x="792" y="140"/>
                      </a:lnTo>
                      <a:lnTo>
                        <a:pt x="792" y="138"/>
                      </a:lnTo>
                      <a:lnTo>
                        <a:pt x="788" y="137"/>
                      </a:lnTo>
                      <a:lnTo>
                        <a:pt x="788" y="136"/>
                      </a:lnTo>
                      <a:lnTo>
                        <a:pt x="788" y="136"/>
                      </a:lnTo>
                      <a:lnTo>
                        <a:pt x="789" y="134"/>
                      </a:lnTo>
                      <a:lnTo>
                        <a:pt x="789" y="134"/>
                      </a:lnTo>
                      <a:lnTo>
                        <a:pt x="790" y="133"/>
                      </a:lnTo>
                      <a:lnTo>
                        <a:pt x="790" y="132"/>
                      </a:lnTo>
                      <a:lnTo>
                        <a:pt x="789" y="130"/>
                      </a:lnTo>
                      <a:lnTo>
                        <a:pt x="789" y="130"/>
                      </a:lnTo>
                      <a:lnTo>
                        <a:pt x="789" y="129"/>
                      </a:lnTo>
                      <a:lnTo>
                        <a:pt x="784" y="129"/>
                      </a:lnTo>
                      <a:lnTo>
                        <a:pt x="782" y="130"/>
                      </a:lnTo>
                      <a:lnTo>
                        <a:pt x="781" y="132"/>
                      </a:lnTo>
                      <a:lnTo>
                        <a:pt x="781" y="133"/>
                      </a:lnTo>
                      <a:lnTo>
                        <a:pt x="781" y="141"/>
                      </a:lnTo>
                      <a:lnTo>
                        <a:pt x="779" y="142"/>
                      </a:lnTo>
                      <a:lnTo>
                        <a:pt x="779" y="144"/>
                      </a:lnTo>
                      <a:lnTo>
                        <a:pt x="779" y="144"/>
                      </a:lnTo>
                      <a:lnTo>
                        <a:pt x="779" y="145"/>
                      </a:lnTo>
                      <a:lnTo>
                        <a:pt x="776" y="146"/>
                      </a:lnTo>
                      <a:lnTo>
                        <a:pt x="775" y="146"/>
                      </a:lnTo>
                      <a:lnTo>
                        <a:pt x="772" y="146"/>
                      </a:lnTo>
                      <a:lnTo>
                        <a:pt x="772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71" y="146"/>
                      </a:lnTo>
                      <a:lnTo>
                        <a:pt x="769" y="144"/>
                      </a:lnTo>
                      <a:lnTo>
                        <a:pt x="769" y="142"/>
                      </a:lnTo>
                      <a:lnTo>
                        <a:pt x="771" y="141"/>
                      </a:lnTo>
                      <a:lnTo>
                        <a:pt x="771" y="140"/>
                      </a:lnTo>
                      <a:lnTo>
                        <a:pt x="769" y="140"/>
                      </a:lnTo>
                      <a:lnTo>
                        <a:pt x="769" y="141"/>
                      </a:lnTo>
                      <a:lnTo>
                        <a:pt x="765" y="141"/>
                      </a:lnTo>
                      <a:lnTo>
                        <a:pt x="765" y="142"/>
                      </a:lnTo>
                      <a:lnTo>
                        <a:pt x="763" y="142"/>
                      </a:lnTo>
                      <a:lnTo>
                        <a:pt x="762" y="140"/>
                      </a:lnTo>
                      <a:lnTo>
                        <a:pt x="762" y="140"/>
                      </a:lnTo>
                      <a:lnTo>
                        <a:pt x="762" y="137"/>
                      </a:lnTo>
                      <a:lnTo>
                        <a:pt x="771" y="132"/>
                      </a:lnTo>
                      <a:lnTo>
                        <a:pt x="771" y="128"/>
                      </a:lnTo>
                      <a:lnTo>
                        <a:pt x="769" y="127"/>
                      </a:lnTo>
                      <a:lnTo>
                        <a:pt x="769" y="123"/>
                      </a:lnTo>
                      <a:lnTo>
                        <a:pt x="769" y="123"/>
                      </a:lnTo>
                      <a:lnTo>
                        <a:pt x="769" y="119"/>
                      </a:lnTo>
                      <a:lnTo>
                        <a:pt x="769" y="116"/>
                      </a:lnTo>
                      <a:lnTo>
                        <a:pt x="769" y="113"/>
                      </a:lnTo>
                      <a:lnTo>
                        <a:pt x="771" y="112"/>
                      </a:lnTo>
                      <a:lnTo>
                        <a:pt x="771" y="111"/>
                      </a:lnTo>
                      <a:close/>
                      <a:moveTo>
                        <a:pt x="1660" y="108"/>
                      </a:moveTo>
                      <a:lnTo>
                        <a:pt x="1661" y="108"/>
                      </a:lnTo>
                      <a:lnTo>
                        <a:pt x="1661" y="109"/>
                      </a:lnTo>
                      <a:lnTo>
                        <a:pt x="1660" y="109"/>
                      </a:lnTo>
                      <a:lnTo>
                        <a:pt x="1660" y="108"/>
                      </a:lnTo>
                      <a:close/>
                      <a:moveTo>
                        <a:pt x="772" y="107"/>
                      </a:moveTo>
                      <a:lnTo>
                        <a:pt x="776" y="108"/>
                      </a:lnTo>
                      <a:lnTo>
                        <a:pt x="777" y="111"/>
                      </a:lnTo>
                      <a:lnTo>
                        <a:pt x="775" y="111"/>
                      </a:lnTo>
                      <a:lnTo>
                        <a:pt x="775" y="109"/>
                      </a:lnTo>
                      <a:lnTo>
                        <a:pt x="773" y="109"/>
                      </a:lnTo>
                      <a:lnTo>
                        <a:pt x="773" y="109"/>
                      </a:lnTo>
                      <a:lnTo>
                        <a:pt x="773" y="108"/>
                      </a:lnTo>
                      <a:lnTo>
                        <a:pt x="772" y="108"/>
                      </a:lnTo>
                      <a:lnTo>
                        <a:pt x="772" y="107"/>
                      </a:lnTo>
                      <a:close/>
                      <a:moveTo>
                        <a:pt x="1396" y="98"/>
                      </a:moveTo>
                      <a:lnTo>
                        <a:pt x="1396" y="99"/>
                      </a:lnTo>
                      <a:lnTo>
                        <a:pt x="1398" y="100"/>
                      </a:lnTo>
                      <a:lnTo>
                        <a:pt x="1398" y="102"/>
                      </a:lnTo>
                      <a:lnTo>
                        <a:pt x="1399" y="102"/>
                      </a:lnTo>
                      <a:lnTo>
                        <a:pt x="1399" y="102"/>
                      </a:lnTo>
                      <a:lnTo>
                        <a:pt x="1400" y="103"/>
                      </a:lnTo>
                      <a:lnTo>
                        <a:pt x="1402" y="103"/>
                      </a:lnTo>
                      <a:lnTo>
                        <a:pt x="1403" y="102"/>
                      </a:lnTo>
                      <a:lnTo>
                        <a:pt x="1403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4" y="102"/>
                      </a:lnTo>
                      <a:lnTo>
                        <a:pt x="1406" y="102"/>
                      </a:lnTo>
                      <a:lnTo>
                        <a:pt x="1406" y="100"/>
                      </a:lnTo>
                      <a:lnTo>
                        <a:pt x="1407" y="100"/>
                      </a:lnTo>
                      <a:lnTo>
                        <a:pt x="1408" y="100"/>
                      </a:lnTo>
                      <a:lnTo>
                        <a:pt x="1408" y="100"/>
                      </a:lnTo>
                      <a:lnTo>
                        <a:pt x="1408" y="102"/>
                      </a:lnTo>
                      <a:lnTo>
                        <a:pt x="1407" y="102"/>
                      </a:lnTo>
                      <a:lnTo>
                        <a:pt x="1406" y="102"/>
                      </a:lnTo>
                      <a:lnTo>
                        <a:pt x="1406" y="103"/>
                      </a:lnTo>
                      <a:lnTo>
                        <a:pt x="1404" y="103"/>
                      </a:lnTo>
                      <a:lnTo>
                        <a:pt x="1404" y="104"/>
                      </a:lnTo>
                      <a:lnTo>
                        <a:pt x="1404" y="106"/>
                      </a:lnTo>
                      <a:lnTo>
                        <a:pt x="1406" y="107"/>
                      </a:lnTo>
                      <a:lnTo>
                        <a:pt x="1406" y="108"/>
                      </a:lnTo>
                      <a:lnTo>
                        <a:pt x="1404" y="109"/>
                      </a:lnTo>
                      <a:lnTo>
                        <a:pt x="1404" y="112"/>
                      </a:lnTo>
                      <a:lnTo>
                        <a:pt x="1407" y="111"/>
                      </a:lnTo>
                      <a:lnTo>
                        <a:pt x="1408" y="111"/>
                      </a:lnTo>
                      <a:lnTo>
                        <a:pt x="1410" y="111"/>
                      </a:lnTo>
                      <a:lnTo>
                        <a:pt x="1411" y="112"/>
                      </a:lnTo>
                      <a:lnTo>
                        <a:pt x="1412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3" y="112"/>
                      </a:lnTo>
                      <a:lnTo>
                        <a:pt x="1415" y="115"/>
                      </a:lnTo>
                      <a:lnTo>
                        <a:pt x="1415" y="116"/>
                      </a:lnTo>
                      <a:lnTo>
                        <a:pt x="1415" y="116"/>
                      </a:lnTo>
                      <a:lnTo>
                        <a:pt x="1413" y="116"/>
                      </a:lnTo>
                      <a:lnTo>
                        <a:pt x="1413" y="116"/>
                      </a:lnTo>
                      <a:lnTo>
                        <a:pt x="1413" y="117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19"/>
                      </a:lnTo>
                      <a:lnTo>
                        <a:pt x="1415" y="121"/>
                      </a:lnTo>
                      <a:lnTo>
                        <a:pt x="1415" y="121"/>
                      </a:lnTo>
                      <a:lnTo>
                        <a:pt x="1415" y="123"/>
                      </a:lnTo>
                      <a:lnTo>
                        <a:pt x="1412" y="123"/>
                      </a:lnTo>
                      <a:lnTo>
                        <a:pt x="1411" y="121"/>
                      </a:lnTo>
                      <a:lnTo>
                        <a:pt x="1410" y="121"/>
                      </a:lnTo>
                      <a:lnTo>
                        <a:pt x="1410" y="123"/>
                      </a:lnTo>
                      <a:lnTo>
                        <a:pt x="1410" y="123"/>
                      </a:lnTo>
                      <a:lnTo>
                        <a:pt x="1410" y="124"/>
                      </a:lnTo>
                      <a:lnTo>
                        <a:pt x="1407" y="124"/>
                      </a:lnTo>
                      <a:lnTo>
                        <a:pt x="1407" y="125"/>
                      </a:lnTo>
                      <a:lnTo>
                        <a:pt x="1406" y="125"/>
                      </a:lnTo>
                      <a:lnTo>
                        <a:pt x="1406" y="127"/>
                      </a:lnTo>
                      <a:lnTo>
                        <a:pt x="1406" y="127"/>
                      </a:lnTo>
                      <a:lnTo>
                        <a:pt x="1406" y="128"/>
                      </a:lnTo>
                      <a:lnTo>
                        <a:pt x="1406" y="128"/>
                      </a:lnTo>
                      <a:lnTo>
                        <a:pt x="1406" y="129"/>
                      </a:lnTo>
                      <a:lnTo>
                        <a:pt x="1403" y="129"/>
                      </a:lnTo>
                      <a:lnTo>
                        <a:pt x="1402" y="130"/>
                      </a:lnTo>
                      <a:lnTo>
                        <a:pt x="1400" y="130"/>
                      </a:lnTo>
                      <a:lnTo>
                        <a:pt x="1400" y="130"/>
                      </a:lnTo>
                      <a:lnTo>
                        <a:pt x="1398" y="130"/>
                      </a:lnTo>
                      <a:lnTo>
                        <a:pt x="1398" y="132"/>
                      </a:lnTo>
                      <a:lnTo>
                        <a:pt x="1396" y="132"/>
                      </a:lnTo>
                      <a:lnTo>
                        <a:pt x="1396" y="132"/>
                      </a:lnTo>
                      <a:lnTo>
                        <a:pt x="1394" y="132"/>
                      </a:lnTo>
                      <a:lnTo>
                        <a:pt x="1394" y="133"/>
                      </a:lnTo>
                      <a:lnTo>
                        <a:pt x="1393" y="133"/>
                      </a:lnTo>
                      <a:lnTo>
                        <a:pt x="1393" y="134"/>
                      </a:lnTo>
                      <a:lnTo>
                        <a:pt x="1390" y="134"/>
                      </a:lnTo>
                      <a:lnTo>
                        <a:pt x="1389" y="136"/>
                      </a:lnTo>
                      <a:lnTo>
                        <a:pt x="1387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4"/>
                      </a:lnTo>
                      <a:lnTo>
                        <a:pt x="1386" y="137"/>
                      </a:lnTo>
                      <a:lnTo>
                        <a:pt x="1382" y="137"/>
                      </a:lnTo>
                      <a:lnTo>
                        <a:pt x="1381" y="136"/>
                      </a:lnTo>
                      <a:lnTo>
                        <a:pt x="1375" y="134"/>
                      </a:lnTo>
                      <a:lnTo>
                        <a:pt x="1375" y="137"/>
                      </a:lnTo>
                      <a:lnTo>
                        <a:pt x="1375" y="137"/>
                      </a:lnTo>
                      <a:lnTo>
                        <a:pt x="1377" y="138"/>
                      </a:lnTo>
                      <a:lnTo>
                        <a:pt x="1378" y="140"/>
                      </a:lnTo>
                      <a:lnTo>
                        <a:pt x="1377" y="140"/>
                      </a:lnTo>
                      <a:lnTo>
                        <a:pt x="1374" y="142"/>
                      </a:lnTo>
                      <a:lnTo>
                        <a:pt x="1373" y="142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3" y="141"/>
                      </a:lnTo>
                      <a:lnTo>
                        <a:pt x="1370" y="142"/>
                      </a:lnTo>
                      <a:lnTo>
                        <a:pt x="1360" y="142"/>
                      </a:lnTo>
                      <a:lnTo>
                        <a:pt x="1360" y="141"/>
                      </a:lnTo>
                      <a:lnTo>
                        <a:pt x="1356" y="142"/>
                      </a:lnTo>
                      <a:lnTo>
                        <a:pt x="1356" y="141"/>
                      </a:lnTo>
                      <a:lnTo>
                        <a:pt x="1360" y="138"/>
                      </a:lnTo>
                      <a:lnTo>
                        <a:pt x="1360" y="138"/>
                      </a:lnTo>
                      <a:lnTo>
                        <a:pt x="1358" y="138"/>
                      </a:lnTo>
                      <a:lnTo>
                        <a:pt x="1358" y="138"/>
                      </a:lnTo>
                      <a:lnTo>
                        <a:pt x="1358" y="137"/>
                      </a:lnTo>
                      <a:lnTo>
                        <a:pt x="1353" y="137"/>
                      </a:lnTo>
                      <a:lnTo>
                        <a:pt x="1353" y="136"/>
                      </a:lnTo>
                      <a:lnTo>
                        <a:pt x="1353" y="136"/>
                      </a:lnTo>
                      <a:lnTo>
                        <a:pt x="1352" y="136"/>
                      </a:lnTo>
                      <a:lnTo>
                        <a:pt x="1351" y="136"/>
                      </a:lnTo>
                      <a:lnTo>
                        <a:pt x="1349" y="136"/>
                      </a:lnTo>
                      <a:lnTo>
                        <a:pt x="1349" y="136"/>
                      </a:lnTo>
                      <a:lnTo>
                        <a:pt x="1349" y="134"/>
                      </a:lnTo>
                      <a:lnTo>
                        <a:pt x="1348" y="134"/>
                      </a:lnTo>
                      <a:lnTo>
                        <a:pt x="1347" y="134"/>
                      </a:lnTo>
                      <a:lnTo>
                        <a:pt x="1347" y="136"/>
                      </a:lnTo>
                      <a:lnTo>
                        <a:pt x="1343" y="136"/>
                      </a:lnTo>
                      <a:lnTo>
                        <a:pt x="1343" y="136"/>
                      </a:lnTo>
                      <a:lnTo>
                        <a:pt x="1341" y="136"/>
                      </a:lnTo>
                      <a:lnTo>
                        <a:pt x="1341" y="137"/>
                      </a:lnTo>
                      <a:lnTo>
                        <a:pt x="1340" y="137"/>
                      </a:lnTo>
                      <a:lnTo>
                        <a:pt x="1339" y="136"/>
                      </a:lnTo>
                      <a:lnTo>
                        <a:pt x="1336" y="136"/>
                      </a:lnTo>
                      <a:lnTo>
                        <a:pt x="1335" y="136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5" y="134"/>
                      </a:lnTo>
                      <a:lnTo>
                        <a:pt x="1336" y="133"/>
                      </a:lnTo>
                      <a:lnTo>
                        <a:pt x="1338" y="133"/>
                      </a:lnTo>
                      <a:lnTo>
                        <a:pt x="1339" y="133"/>
                      </a:lnTo>
                      <a:lnTo>
                        <a:pt x="1339" y="132"/>
                      </a:lnTo>
                      <a:lnTo>
                        <a:pt x="1339" y="132"/>
                      </a:lnTo>
                      <a:lnTo>
                        <a:pt x="1340" y="132"/>
                      </a:lnTo>
                      <a:lnTo>
                        <a:pt x="1341" y="133"/>
                      </a:lnTo>
                      <a:lnTo>
                        <a:pt x="1343" y="132"/>
                      </a:lnTo>
                      <a:lnTo>
                        <a:pt x="1343" y="130"/>
                      </a:lnTo>
                      <a:lnTo>
                        <a:pt x="1344" y="130"/>
                      </a:lnTo>
                      <a:lnTo>
                        <a:pt x="1345" y="129"/>
                      </a:lnTo>
                      <a:lnTo>
                        <a:pt x="1343" y="129"/>
                      </a:lnTo>
                      <a:lnTo>
                        <a:pt x="1343" y="129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1" y="128"/>
                      </a:lnTo>
                      <a:lnTo>
                        <a:pt x="1343" y="128"/>
                      </a:lnTo>
                      <a:lnTo>
                        <a:pt x="1343" y="127"/>
                      </a:lnTo>
                      <a:lnTo>
                        <a:pt x="1341" y="127"/>
                      </a:lnTo>
                      <a:lnTo>
                        <a:pt x="1341" y="127"/>
                      </a:lnTo>
                      <a:lnTo>
                        <a:pt x="1340" y="127"/>
                      </a:lnTo>
                      <a:lnTo>
                        <a:pt x="1340" y="128"/>
                      </a:lnTo>
                      <a:lnTo>
                        <a:pt x="1340" y="128"/>
                      </a:lnTo>
                      <a:lnTo>
                        <a:pt x="1340" y="127"/>
                      </a:lnTo>
                      <a:lnTo>
                        <a:pt x="1339" y="125"/>
                      </a:lnTo>
                      <a:lnTo>
                        <a:pt x="1339" y="124"/>
                      </a:lnTo>
                      <a:lnTo>
                        <a:pt x="1332" y="124"/>
                      </a:lnTo>
                      <a:lnTo>
                        <a:pt x="1332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1" y="124"/>
                      </a:lnTo>
                      <a:lnTo>
                        <a:pt x="1330" y="124"/>
                      </a:lnTo>
                      <a:lnTo>
                        <a:pt x="1330" y="125"/>
                      </a:lnTo>
                      <a:lnTo>
                        <a:pt x="1326" y="125"/>
                      </a:lnTo>
                      <a:lnTo>
                        <a:pt x="1326" y="124"/>
                      </a:lnTo>
                      <a:lnTo>
                        <a:pt x="1326" y="123"/>
                      </a:lnTo>
                      <a:lnTo>
                        <a:pt x="1326" y="123"/>
                      </a:lnTo>
                      <a:lnTo>
                        <a:pt x="1326" y="121"/>
                      </a:lnTo>
                      <a:lnTo>
                        <a:pt x="1326" y="121"/>
                      </a:lnTo>
                      <a:lnTo>
                        <a:pt x="1330" y="121"/>
                      </a:lnTo>
                      <a:lnTo>
                        <a:pt x="1331" y="121"/>
                      </a:lnTo>
                      <a:lnTo>
                        <a:pt x="1332" y="120"/>
                      </a:lnTo>
                      <a:lnTo>
                        <a:pt x="1334" y="119"/>
                      </a:lnTo>
                      <a:lnTo>
                        <a:pt x="1334" y="119"/>
                      </a:lnTo>
                      <a:lnTo>
                        <a:pt x="1335" y="119"/>
                      </a:lnTo>
                      <a:lnTo>
                        <a:pt x="1336" y="119"/>
                      </a:lnTo>
                      <a:lnTo>
                        <a:pt x="1339" y="119"/>
                      </a:lnTo>
                      <a:lnTo>
                        <a:pt x="1340" y="119"/>
                      </a:lnTo>
                      <a:lnTo>
                        <a:pt x="1340" y="119"/>
                      </a:lnTo>
                      <a:lnTo>
                        <a:pt x="1340" y="117"/>
                      </a:lnTo>
                      <a:lnTo>
                        <a:pt x="1341" y="117"/>
                      </a:lnTo>
                      <a:lnTo>
                        <a:pt x="1341" y="117"/>
                      </a:lnTo>
                      <a:lnTo>
                        <a:pt x="1338" y="117"/>
                      </a:lnTo>
                      <a:lnTo>
                        <a:pt x="1338" y="116"/>
                      </a:lnTo>
                      <a:lnTo>
                        <a:pt x="1338" y="115"/>
                      </a:lnTo>
                      <a:lnTo>
                        <a:pt x="1338" y="115"/>
                      </a:lnTo>
                      <a:lnTo>
                        <a:pt x="1338" y="113"/>
                      </a:lnTo>
                      <a:lnTo>
                        <a:pt x="1340" y="115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40" y="113"/>
                      </a:lnTo>
                      <a:lnTo>
                        <a:pt x="1339" y="112"/>
                      </a:lnTo>
                      <a:lnTo>
                        <a:pt x="1338" y="111"/>
                      </a:lnTo>
                      <a:lnTo>
                        <a:pt x="1332" y="113"/>
                      </a:lnTo>
                      <a:lnTo>
                        <a:pt x="1330" y="113"/>
                      </a:lnTo>
                      <a:lnTo>
                        <a:pt x="1328" y="116"/>
                      </a:lnTo>
                      <a:lnTo>
                        <a:pt x="1323" y="115"/>
                      </a:lnTo>
                      <a:lnTo>
                        <a:pt x="1322" y="113"/>
                      </a:lnTo>
                      <a:lnTo>
                        <a:pt x="1323" y="113"/>
                      </a:lnTo>
                      <a:lnTo>
                        <a:pt x="1323" y="113"/>
                      </a:lnTo>
                      <a:lnTo>
                        <a:pt x="1326" y="113"/>
                      </a:lnTo>
                      <a:lnTo>
                        <a:pt x="1326" y="113"/>
                      </a:lnTo>
                      <a:lnTo>
                        <a:pt x="1326" y="112"/>
                      </a:lnTo>
                      <a:lnTo>
                        <a:pt x="1327" y="112"/>
                      </a:lnTo>
                      <a:lnTo>
                        <a:pt x="1327" y="112"/>
                      </a:lnTo>
                      <a:lnTo>
                        <a:pt x="1328" y="111"/>
                      </a:lnTo>
                      <a:lnTo>
                        <a:pt x="1330" y="111"/>
                      </a:lnTo>
                      <a:lnTo>
                        <a:pt x="1331" y="109"/>
                      </a:lnTo>
                      <a:lnTo>
                        <a:pt x="1331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6"/>
                      </a:lnTo>
                      <a:lnTo>
                        <a:pt x="1328" y="104"/>
                      </a:lnTo>
                      <a:lnTo>
                        <a:pt x="1331" y="106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4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1" y="103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2" y="102"/>
                      </a:lnTo>
                      <a:lnTo>
                        <a:pt x="1334" y="106"/>
                      </a:lnTo>
                      <a:lnTo>
                        <a:pt x="1335" y="106"/>
                      </a:lnTo>
                      <a:lnTo>
                        <a:pt x="1335" y="107"/>
                      </a:lnTo>
                      <a:lnTo>
                        <a:pt x="1335" y="107"/>
                      </a:lnTo>
                      <a:lnTo>
                        <a:pt x="1339" y="107"/>
                      </a:lnTo>
                      <a:lnTo>
                        <a:pt x="1339" y="107"/>
                      </a:lnTo>
                      <a:lnTo>
                        <a:pt x="1339" y="108"/>
                      </a:lnTo>
                      <a:lnTo>
                        <a:pt x="1340" y="108"/>
                      </a:lnTo>
                      <a:lnTo>
                        <a:pt x="1341" y="108"/>
                      </a:lnTo>
                      <a:lnTo>
                        <a:pt x="1340" y="104"/>
                      </a:lnTo>
                      <a:lnTo>
                        <a:pt x="1336" y="103"/>
                      </a:lnTo>
                      <a:lnTo>
                        <a:pt x="1338" y="102"/>
                      </a:lnTo>
                      <a:lnTo>
                        <a:pt x="1338" y="102"/>
                      </a:lnTo>
                      <a:lnTo>
                        <a:pt x="1339" y="102"/>
                      </a:lnTo>
                      <a:lnTo>
                        <a:pt x="1340" y="102"/>
                      </a:lnTo>
                      <a:lnTo>
                        <a:pt x="1340" y="102"/>
                      </a:lnTo>
                      <a:lnTo>
                        <a:pt x="1343" y="100"/>
                      </a:lnTo>
                      <a:lnTo>
                        <a:pt x="1343" y="102"/>
                      </a:lnTo>
                      <a:lnTo>
                        <a:pt x="1344" y="102"/>
                      </a:lnTo>
                      <a:lnTo>
                        <a:pt x="1344" y="103"/>
                      </a:lnTo>
                      <a:lnTo>
                        <a:pt x="1345" y="104"/>
                      </a:lnTo>
                      <a:lnTo>
                        <a:pt x="1345" y="104"/>
                      </a:lnTo>
                      <a:lnTo>
                        <a:pt x="1345" y="106"/>
                      </a:lnTo>
                      <a:lnTo>
                        <a:pt x="1347" y="106"/>
                      </a:lnTo>
                      <a:lnTo>
                        <a:pt x="1347" y="107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7" y="108"/>
                      </a:lnTo>
                      <a:lnTo>
                        <a:pt x="1348" y="111"/>
                      </a:lnTo>
                      <a:lnTo>
                        <a:pt x="1347" y="111"/>
                      </a:lnTo>
                      <a:lnTo>
                        <a:pt x="1347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8" y="116"/>
                      </a:lnTo>
                      <a:lnTo>
                        <a:pt x="1349" y="116"/>
                      </a:lnTo>
                      <a:lnTo>
                        <a:pt x="1349" y="115"/>
                      </a:lnTo>
                      <a:lnTo>
                        <a:pt x="1351" y="115"/>
                      </a:lnTo>
                      <a:lnTo>
                        <a:pt x="1352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3" y="111"/>
                      </a:lnTo>
                      <a:lnTo>
                        <a:pt x="1355" y="112"/>
                      </a:lnTo>
                      <a:lnTo>
                        <a:pt x="1356" y="112"/>
                      </a:lnTo>
                      <a:lnTo>
                        <a:pt x="1356" y="109"/>
                      </a:lnTo>
                      <a:lnTo>
                        <a:pt x="1356" y="107"/>
                      </a:lnTo>
                      <a:lnTo>
                        <a:pt x="1356" y="104"/>
                      </a:lnTo>
                      <a:lnTo>
                        <a:pt x="1358" y="103"/>
                      </a:lnTo>
                      <a:lnTo>
                        <a:pt x="1360" y="106"/>
                      </a:lnTo>
                      <a:lnTo>
                        <a:pt x="1360" y="107"/>
                      </a:lnTo>
                      <a:lnTo>
                        <a:pt x="1361" y="109"/>
                      </a:lnTo>
                      <a:lnTo>
                        <a:pt x="1364" y="108"/>
                      </a:lnTo>
                      <a:lnTo>
                        <a:pt x="1362" y="107"/>
                      </a:lnTo>
                      <a:lnTo>
                        <a:pt x="1362" y="106"/>
                      </a:lnTo>
                      <a:lnTo>
                        <a:pt x="1364" y="106"/>
                      </a:lnTo>
                      <a:lnTo>
                        <a:pt x="1364" y="104"/>
                      </a:lnTo>
                      <a:lnTo>
                        <a:pt x="1365" y="104"/>
                      </a:lnTo>
                      <a:lnTo>
                        <a:pt x="1366" y="104"/>
                      </a:lnTo>
                      <a:lnTo>
                        <a:pt x="1366" y="103"/>
                      </a:lnTo>
                      <a:lnTo>
                        <a:pt x="1368" y="103"/>
                      </a:lnTo>
                      <a:lnTo>
                        <a:pt x="1368" y="103"/>
                      </a:lnTo>
                      <a:lnTo>
                        <a:pt x="1369" y="102"/>
                      </a:lnTo>
                      <a:lnTo>
                        <a:pt x="1369" y="102"/>
                      </a:lnTo>
                      <a:lnTo>
                        <a:pt x="1372" y="102"/>
                      </a:lnTo>
                      <a:lnTo>
                        <a:pt x="1370" y="104"/>
                      </a:lnTo>
                      <a:lnTo>
                        <a:pt x="1372" y="104"/>
                      </a:lnTo>
                      <a:lnTo>
                        <a:pt x="1372" y="107"/>
                      </a:lnTo>
                      <a:lnTo>
                        <a:pt x="1373" y="108"/>
                      </a:lnTo>
                      <a:lnTo>
                        <a:pt x="1373" y="108"/>
                      </a:lnTo>
                      <a:lnTo>
                        <a:pt x="1374" y="108"/>
                      </a:lnTo>
                      <a:lnTo>
                        <a:pt x="1374" y="107"/>
                      </a:lnTo>
                      <a:lnTo>
                        <a:pt x="1374" y="106"/>
                      </a:lnTo>
                      <a:lnTo>
                        <a:pt x="1374" y="104"/>
                      </a:lnTo>
                      <a:lnTo>
                        <a:pt x="1373" y="103"/>
                      </a:lnTo>
                      <a:lnTo>
                        <a:pt x="1374" y="103"/>
                      </a:lnTo>
                      <a:lnTo>
                        <a:pt x="1374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3"/>
                      </a:lnTo>
                      <a:lnTo>
                        <a:pt x="1375" y="104"/>
                      </a:lnTo>
                      <a:lnTo>
                        <a:pt x="1375" y="104"/>
                      </a:lnTo>
                      <a:lnTo>
                        <a:pt x="1379" y="106"/>
                      </a:lnTo>
                      <a:lnTo>
                        <a:pt x="1379" y="104"/>
                      </a:lnTo>
                      <a:lnTo>
                        <a:pt x="1383" y="104"/>
                      </a:lnTo>
                      <a:lnTo>
                        <a:pt x="1385" y="103"/>
                      </a:lnTo>
                      <a:lnTo>
                        <a:pt x="1385" y="102"/>
                      </a:lnTo>
                      <a:lnTo>
                        <a:pt x="1386" y="102"/>
                      </a:lnTo>
                      <a:lnTo>
                        <a:pt x="1387" y="103"/>
                      </a:lnTo>
                      <a:lnTo>
                        <a:pt x="1387" y="103"/>
                      </a:lnTo>
                      <a:lnTo>
                        <a:pt x="1389" y="103"/>
                      </a:lnTo>
                      <a:lnTo>
                        <a:pt x="1391" y="103"/>
                      </a:lnTo>
                      <a:lnTo>
                        <a:pt x="1391" y="100"/>
                      </a:lnTo>
                      <a:lnTo>
                        <a:pt x="1391" y="98"/>
                      </a:lnTo>
                      <a:lnTo>
                        <a:pt x="1396" y="98"/>
                      </a:lnTo>
                      <a:close/>
                      <a:moveTo>
                        <a:pt x="781" y="98"/>
                      </a:moveTo>
                      <a:lnTo>
                        <a:pt x="784" y="98"/>
                      </a:lnTo>
                      <a:lnTo>
                        <a:pt x="784" y="99"/>
                      </a:lnTo>
                      <a:lnTo>
                        <a:pt x="781" y="99"/>
                      </a:lnTo>
                      <a:lnTo>
                        <a:pt x="781" y="98"/>
                      </a:lnTo>
                      <a:close/>
                      <a:moveTo>
                        <a:pt x="1336" y="96"/>
                      </a:moveTo>
                      <a:lnTo>
                        <a:pt x="1338" y="98"/>
                      </a:lnTo>
                      <a:lnTo>
                        <a:pt x="1338" y="98"/>
                      </a:lnTo>
                      <a:lnTo>
                        <a:pt x="1339" y="98"/>
                      </a:lnTo>
                      <a:lnTo>
                        <a:pt x="1340" y="98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41" y="99"/>
                      </a:lnTo>
                      <a:lnTo>
                        <a:pt x="1338" y="99"/>
                      </a:lnTo>
                      <a:lnTo>
                        <a:pt x="1336" y="99"/>
                      </a:lnTo>
                      <a:lnTo>
                        <a:pt x="1334" y="99"/>
                      </a:lnTo>
                      <a:lnTo>
                        <a:pt x="1332" y="99"/>
                      </a:lnTo>
                      <a:lnTo>
                        <a:pt x="1332" y="98"/>
                      </a:lnTo>
                      <a:lnTo>
                        <a:pt x="1334" y="96"/>
                      </a:lnTo>
                      <a:lnTo>
                        <a:pt x="1336" y="96"/>
                      </a:lnTo>
                      <a:close/>
                      <a:moveTo>
                        <a:pt x="82" y="91"/>
                      </a:moveTo>
                      <a:lnTo>
                        <a:pt x="83" y="91"/>
                      </a:lnTo>
                      <a:lnTo>
                        <a:pt x="83" y="92"/>
                      </a:lnTo>
                      <a:lnTo>
                        <a:pt x="82" y="92"/>
                      </a:lnTo>
                      <a:lnTo>
                        <a:pt x="82" y="92"/>
                      </a:lnTo>
                      <a:lnTo>
                        <a:pt x="82" y="91"/>
                      </a:lnTo>
                      <a:lnTo>
                        <a:pt x="82" y="91"/>
                      </a:lnTo>
                      <a:lnTo>
                        <a:pt x="82" y="91"/>
                      </a:lnTo>
                      <a:close/>
                      <a:moveTo>
                        <a:pt x="462" y="87"/>
                      </a:moveTo>
                      <a:lnTo>
                        <a:pt x="463" y="87"/>
                      </a:lnTo>
                      <a:lnTo>
                        <a:pt x="463" y="87"/>
                      </a:lnTo>
                      <a:lnTo>
                        <a:pt x="467" y="87"/>
                      </a:lnTo>
                      <a:lnTo>
                        <a:pt x="467" y="89"/>
                      </a:lnTo>
                      <a:lnTo>
                        <a:pt x="470" y="89"/>
                      </a:lnTo>
                      <a:lnTo>
                        <a:pt x="470" y="89"/>
                      </a:lnTo>
                      <a:lnTo>
                        <a:pt x="471" y="89"/>
                      </a:lnTo>
                      <a:lnTo>
                        <a:pt x="471" y="90"/>
                      </a:lnTo>
                      <a:lnTo>
                        <a:pt x="476" y="90"/>
                      </a:lnTo>
                      <a:lnTo>
                        <a:pt x="476" y="91"/>
                      </a:lnTo>
                      <a:lnTo>
                        <a:pt x="472" y="91"/>
                      </a:lnTo>
                      <a:lnTo>
                        <a:pt x="470" y="91"/>
                      </a:lnTo>
                      <a:lnTo>
                        <a:pt x="467" y="92"/>
                      </a:lnTo>
                      <a:lnTo>
                        <a:pt x="464" y="94"/>
                      </a:lnTo>
                      <a:lnTo>
                        <a:pt x="463" y="94"/>
                      </a:lnTo>
                      <a:lnTo>
                        <a:pt x="464" y="95"/>
                      </a:lnTo>
                      <a:lnTo>
                        <a:pt x="466" y="95"/>
                      </a:lnTo>
                      <a:lnTo>
                        <a:pt x="467" y="95"/>
                      </a:lnTo>
                      <a:lnTo>
                        <a:pt x="470" y="95"/>
                      </a:lnTo>
                      <a:lnTo>
                        <a:pt x="470" y="96"/>
                      </a:lnTo>
                      <a:lnTo>
                        <a:pt x="474" y="96"/>
                      </a:lnTo>
                      <a:lnTo>
                        <a:pt x="474" y="98"/>
                      </a:lnTo>
                      <a:lnTo>
                        <a:pt x="475" y="98"/>
                      </a:lnTo>
                      <a:lnTo>
                        <a:pt x="475" y="98"/>
                      </a:lnTo>
                      <a:lnTo>
                        <a:pt x="477" y="99"/>
                      </a:lnTo>
                      <a:lnTo>
                        <a:pt x="480" y="98"/>
                      </a:lnTo>
                      <a:lnTo>
                        <a:pt x="483" y="98"/>
                      </a:lnTo>
                      <a:lnTo>
                        <a:pt x="484" y="96"/>
                      </a:lnTo>
                      <a:lnTo>
                        <a:pt x="485" y="98"/>
                      </a:lnTo>
                      <a:lnTo>
                        <a:pt x="487" y="98"/>
                      </a:lnTo>
                      <a:lnTo>
                        <a:pt x="487" y="98"/>
                      </a:lnTo>
                      <a:lnTo>
                        <a:pt x="487" y="102"/>
                      </a:lnTo>
                      <a:lnTo>
                        <a:pt x="485" y="103"/>
                      </a:lnTo>
                      <a:lnTo>
                        <a:pt x="483" y="106"/>
                      </a:lnTo>
                      <a:lnTo>
                        <a:pt x="484" y="107"/>
                      </a:lnTo>
                      <a:lnTo>
                        <a:pt x="484" y="108"/>
                      </a:lnTo>
                      <a:lnTo>
                        <a:pt x="485" y="109"/>
                      </a:lnTo>
                      <a:lnTo>
                        <a:pt x="484" y="109"/>
                      </a:lnTo>
                      <a:lnTo>
                        <a:pt x="483" y="111"/>
                      </a:lnTo>
                      <a:lnTo>
                        <a:pt x="481" y="111"/>
                      </a:lnTo>
                      <a:lnTo>
                        <a:pt x="480" y="111"/>
                      </a:lnTo>
                      <a:lnTo>
                        <a:pt x="477" y="111"/>
                      </a:lnTo>
                      <a:lnTo>
                        <a:pt x="475" y="111"/>
                      </a:lnTo>
                      <a:lnTo>
                        <a:pt x="474" y="109"/>
                      </a:lnTo>
                      <a:lnTo>
                        <a:pt x="474" y="108"/>
                      </a:lnTo>
                      <a:lnTo>
                        <a:pt x="470" y="109"/>
                      </a:lnTo>
                      <a:lnTo>
                        <a:pt x="470" y="109"/>
                      </a:lnTo>
                      <a:lnTo>
                        <a:pt x="468" y="109"/>
                      </a:lnTo>
                      <a:lnTo>
                        <a:pt x="468" y="112"/>
                      </a:lnTo>
                      <a:lnTo>
                        <a:pt x="470" y="113"/>
                      </a:lnTo>
                      <a:lnTo>
                        <a:pt x="471" y="113"/>
                      </a:lnTo>
                      <a:lnTo>
                        <a:pt x="474" y="115"/>
                      </a:lnTo>
                      <a:lnTo>
                        <a:pt x="475" y="115"/>
                      </a:lnTo>
                      <a:lnTo>
                        <a:pt x="476" y="116"/>
                      </a:lnTo>
                      <a:lnTo>
                        <a:pt x="476" y="117"/>
                      </a:lnTo>
                      <a:lnTo>
                        <a:pt x="476" y="117"/>
                      </a:lnTo>
                      <a:lnTo>
                        <a:pt x="475" y="116"/>
                      </a:lnTo>
                      <a:lnTo>
                        <a:pt x="475" y="116"/>
                      </a:lnTo>
                      <a:lnTo>
                        <a:pt x="472" y="116"/>
                      </a:lnTo>
                      <a:lnTo>
                        <a:pt x="472" y="116"/>
                      </a:lnTo>
                      <a:lnTo>
                        <a:pt x="471" y="116"/>
                      </a:lnTo>
                      <a:lnTo>
                        <a:pt x="468" y="116"/>
                      </a:lnTo>
                      <a:lnTo>
                        <a:pt x="466" y="116"/>
                      </a:lnTo>
                      <a:lnTo>
                        <a:pt x="463" y="117"/>
                      </a:lnTo>
                      <a:lnTo>
                        <a:pt x="460" y="119"/>
                      </a:lnTo>
                      <a:lnTo>
                        <a:pt x="459" y="119"/>
                      </a:lnTo>
                      <a:lnTo>
                        <a:pt x="459" y="120"/>
                      </a:lnTo>
                      <a:lnTo>
                        <a:pt x="458" y="120"/>
                      </a:lnTo>
                      <a:lnTo>
                        <a:pt x="457" y="121"/>
                      </a:lnTo>
                      <a:lnTo>
                        <a:pt x="455" y="123"/>
                      </a:lnTo>
                      <a:lnTo>
                        <a:pt x="454" y="123"/>
                      </a:lnTo>
                      <a:lnTo>
                        <a:pt x="454" y="123"/>
                      </a:lnTo>
                      <a:lnTo>
                        <a:pt x="454" y="124"/>
                      </a:lnTo>
                      <a:lnTo>
                        <a:pt x="453" y="124"/>
                      </a:lnTo>
                      <a:lnTo>
                        <a:pt x="453" y="120"/>
                      </a:lnTo>
                      <a:lnTo>
                        <a:pt x="455" y="120"/>
                      </a:lnTo>
                      <a:lnTo>
                        <a:pt x="455" y="120"/>
                      </a:lnTo>
                      <a:lnTo>
                        <a:pt x="458" y="119"/>
                      </a:lnTo>
                      <a:lnTo>
                        <a:pt x="458" y="117"/>
                      </a:lnTo>
                      <a:lnTo>
                        <a:pt x="459" y="117"/>
                      </a:lnTo>
                      <a:lnTo>
                        <a:pt x="460" y="116"/>
                      </a:lnTo>
                      <a:lnTo>
                        <a:pt x="462" y="115"/>
                      </a:lnTo>
                      <a:lnTo>
                        <a:pt x="463" y="115"/>
                      </a:lnTo>
                      <a:lnTo>
                        <a:pt x="466" y="115"/>
                      </a:lnTo>
                      <a:lnTo>
                        <a:pt x="466" y="113"/>
                      </a:lnTo>
                      <a:lnTo>
                        <a:pt x="464" y="112"/>
                      </a:lnTo>
                      <a:lnTo>
                        <a:pt x="463" y="112"/>
                      </a:lnTo>
                      <a:lnTo>
                        <a:pt x="458" y="112"/>
                      </a:lnTo>
                      <a:lnTo>
                        <a:pt x="458" y="112"/>
                      </a:lnTo>
                      <a:lnTo>
                        <a:pt x="457" y="113"/>
                      </a:lnTo>
                      <a:lnTo>
                        <a:pt x="454" y="115"/>
                      </a:lnTo>
                      <a:lnTo>
                        <a:pt x="453" y="115"/>
                      </a:lnTo>
                      <a:lnTo>
                        <a:pt x="453" y="116"/>
                      </a:lnTo>
                      <a:lnTo>
                        <a:pt x="451" y="117"/>
                      </a:lnTo>
                      <a:lnTo>
                        <a:pt x="451" y="120"/>
                      </a:lnTo>
                      <a:lnTo>
                        <a:pt x="451" y="120"/>
                      </a:lnTo>
                      <a:lnTo>
                        <a:pt x="450" y="121"/>
                      </a:lnTo>
                      <a:lnTo>
                        <a:pt x="450" y="123"/>
                      </a:lnTo>
                      <a:lnTo>
                        <a:pt x="441" y="120"/>
                      </a:lnTo>
                      <a:lnTo>
                        <a:pt x="441" y="120"/>
                      </a:lnTo>
                      <a:lnTo>
                        <a:pt x="439" y="119"/>
                      </a:lnTo>
                      <a:lnTo>
                        <a:pt x="437" y="117"/>
                      </a:lnTo>
                      <a:lnTo>
                        <a:pt x="437" y="116"/>
                      </a:lnTo>
                      <a:lnTo>
                        <a:pt x="438" y="116"/>
                      </a:lnTo>
                      <a:lnTo>
                        <a:pt x="439" y="116"/>
                      </a:lnTo>
                      <a:lnTo>
                        <a:pt x="439" y="115"/>
                      </a:lnTo>
                      <a:lnTo>
                        <a:pt x="439" y="115"/>
                      </a:lnTo>
                      <a:lnTo>
                        <a:pt x="439" y="113"/>
                      </a:lnTo>
                      <a:lnTo>
                        <a:pt x="438" y="112"/>
                      </a:lnTo>
                      <a:lnTo>
                        <a:pt x="441" y="111"/>
                      </a:lnTo>
                      <a:lnTo>
                        <a:pt x="442" y="109"/>
                      </a:lnTo>
                      <a:lnTo>
                        <a:pt x="443" y="109"/>
                      </a:lnTo>
                      <a:lnTo>
                        <a:pt x="443" y="108"/>
                      </a:lnTo>
                      <a:lnTo>
                        <a:pt x="443" y="108"/>
                      </a:lnTo>
                      <a:lnTo>
                        <a:pt x="445" y="108"/>
                      </a:lnTo>
                      <a:lnTo>
                        <a:pt x="443" y="106"/>
                      </a:lnTo>
                      <a:lnTo>
                        <a:pt x="442" y="103"/>
                      </a:lnTo>
                      <a:lnTo>
                        <a:pt x="439" y="102"/>
                      </a:lnTo>
                      <a:lnTo>
                        <a:pt x="439" y="102"/>
                      </a:lnTo>
                      <a:lnTo>
                        <a:pt x="442" y="102"/>
                      </a:lnTo>
                      <a:lnTo>
                        <a:pt x="445" y="103"/>
                      </a:lnTo>
                      <a:lnTo>
                        <a:pt x="449" y="103"/>
                      </a:lnTo>
                      <a:lnTo>
                        <a:pt x="451" y="103"/>
                      </a:lnTo>
                      <a:lnTo>
                        <a:pt x="451" y="103"/>
                      </a:lnTo>
                      <a:lnTo>
                        <a:pt x="451" y="100"/>
                      </a:lnTo>
                      <a:lnTo>
                        <a:pt x="450" y="100"/>
                      </a:lnTo>
                      <a:lnTo>
                        <a:pt x="449" y="99"/>
                      </a:lnTo>
                      <a:lnTo>
                        <a:pt x="447" y="98"/>
                      </a:lnTo>
                      <a:lnTo>
                        <a:pt x="447" y="96"/>
                      </a:lnTo>
                      <a:lnTo>
                        <a:pt x="439" y="96"/>
                      </a:lnTo>
                      <a:lnTo>
                        <a:pt x="439" y="96"/>
                      </a:lnTo>
                      <a:lnTo>
                        <a:pt x="436" y="96"/>
                      </a:lnTo>
                      <a:lnTo>
                        <a:pt x="436" y="95"/>
                      </a:lnTo>
                      <a:lnTo>
                        <a:pt x="433" y="95"/>
                      </a:lnTo>
                      <a:lnTo>
                        <a:pt x="433" y="96"/>
                      </a:lnTo>
                      <a:lnTo>
                        <a:pt x="429" y="96"/>
                      </a:lnTo>
                      <a:lnTo>
                        <a:pt x="429" y="92"/>
                      </a:lnTo>
                      <a:lnTo>
                        <a:pt x="430" y="92"/>
                      </a:lnTo>
                      <a:lnTo>
                        <a:pt x="432" y="92"/>
                      </a:lnTo>
                      <a:lnTo>
                        <a:pt x="433" y="92"/>
                      </a:lnTo>
                      <a:lnTo>
                        <a:pt x="436" y="92"/>
                      </a:lnTo>
                      <a:lnTo>
                        <a:pt x="436" y="91"/>
                      </a:lnTo>
                      <a:lnTo>
                        <a:pt x="438" y="91"/>
                      </a:lnTo>
                      <a:lnTo>
                        <a:pt x="439" y="92"/>
                      </a:lnTo>
                      <a:lnTo>
                        <a:pt x="442" y="92"/>
                      </a:lnTo>
                      <a:lnTo>
                        <a:pt x="443" y="92"/>
                      </a:lnTo>
                      <a:lnTo>
                        <a:pt x="443" y="91"/>
                      </a:lnTo>
                      <a:lnTo>
                        <a:pt x="445" y="91"/>
                      </a:lnTo>
                      <a:lnTo>
                        <a:pt x="445" y="91"/>
                      </a:lnTo>
                      <a:lnTo>
                        <a:pt x="450" y="91"/>
                      </a:lnTo>
                      <a:lnTo>
                        <a:pt x="450" y="90"/>
                      </a:lnTo>
                      <a:lnTo>
                        <a:pt x="451" y="90"/>
                      </a:lnTo>
                      <a:lnTo>
                        <a:pt x="451" y="90"/>
                      </a:lnTo>
                      <a:lnTo>
                        <a:pt x="454" y="90"/>
                      </a:lnTo>
                      <a:lnTo>
                        <a:pt x="454" y="89"/>
                      </a:lnTo>
                      <a:lnTo>
                        <a:pt x="458" y="89"/>
                      </a:lnTo>
                      <a:lnTo>
                        <a:pt x="458" y="89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lnTo>
                        <a:pt x="462" y="87"/>
                      </a:lnTo>
                      <a:close/>
                      <a:moveTo>
                        <a:pt x="904" y="83"/>
                      </a:moveTo>
                      <a:lnTo>
                        <a:pt x="904" y="85"/>
                      </a:lnTo>
                      <a:lnTo>
                        <a:pt x="903" y="85"/>
                      </a:lnTo>
                      <a:lnTo>
                        <a:pt x="903" y="89"/>
                      </a:lnTo>
                      <a:lnTo>
                        <a:pt x="903" y="89"/>
                      </a:lnTo>
                      <a:lnTo>
                        <a:pt x="902" y="91"/>
                      </a:lnTo>
                      <a:lnTo>
                        <a:pt x="902" y="92"/>
                      </a:lnTo>
                      <a:lnTo>
                        <a:pt x="903" y="94"/>
                      </a:lnTo>
                      <a:lnTo>
                        <a:pt x="904" y="96"/>
                      </a:lnTo>
                      <a:lnTo>
                        <a:pt x="904" y="96"/>
                      </a:lnTo>
                      <a:lnTo>
                        <a:pt x="904" y="98"/>
                      </a:lnTo>
                      <a:lnTo>
                        <a:pt x="906" y="98"/>
                      </a:lnTo>
                      <a:lnTo>
                        <a:pt x="904" y="102"/>
                      </a:lnTo>
                      <a:lnTo>
                        <a:pt x="906" y="102"/>
                      </a:lnTo>
                      <a:lnTo>
                        <a:pt x="907" y="103"/>
                      </a:lnTo>
                      <a:lnTo>
                        <a:pt x="908" y="104"/>
                      </a:lnTo>
                      <a:lnTo>
                        <a:pt x="909" y="102"/>
                      </a:lnTo>
                      <a:lnTo>
                        <a:pt x="911" y="100"/>
                      </a:lnTo>
                      <a:lnTo>
                        <a:pt x="912" y="99"/>
                      </a:lnTo>
                      <a:lnTo>
                        <a:pt x="913" y="99"/>
                      </a:lnTo>
                      <a:lnTo>
                        <a:pt x="913" y="100"/>
                      </a:lnTo>
                      <a:lnTo>
                        <a:pt x="915" y="100"/>
                      </a:lnTo>
                      <a:lnTo>
                        <a:pt x="915" y="100"/>
                      </a:lnTo>
                      <a:lnTo>
                        <a:pt x="915" y="99"/>
                      </a:lnTo>
                      <a:lnTo>
                        <a:pt x="917" y="99"/>
                      </a:lnTo>
                      <a:lnTo>
                        <a:pt x="917" y="98"/>
                      </a:lnTo>
                      <a:lnTo>
                        <a:pt x="919" y="98"/>
                      </a:lnTo>
                      <a:lnTo>
                        <a:pt x="920" y="98"/>
                      </a:lnTo>
                      <a:lnTo>
                        <a:pt x="921" y="99"/>
                      </a:lnTo>
                      <a:lnTo>
                        <a:pt x="924" y="99"/>
                      </a:lnTo>
                      <a:lnTo>
                        <a:pt x="924" y="96"/>
                      </a:lnTo>
                      <a:lnTo>
                        <a:pt x="923" y="95"/>
                      </a:lnTo>
                      <a:lnTo>
                        <a:pt x="923" y="94"/>
                      </a:lnTo>
                      <a:lnTo>
                        <a:pt x="921" y="94"/>
                      </a:lnTo>
                      <a:lnTo>
                        <a:pt x="921" y="92"/>
                      </a:lnTo>
                      <a:lnTo>
                        <a:pt x="920" y="92"/>
                      </a:lnTo>
                      <a:lnTo>
                        <a:pt x="920" y="91"/>
                      </a:lnTo>
                      <a:lnTo>
                        <a:pt x="919" y="91"/>
                      </a:lnTo>
                      <a:lnTo>
                        <a:pt x="916" y="91"/>
                      </a:lnTo>
                      <a:lnTo>
                        <a:pt x="915" y="90"/>
                      </a:lnTo>
                      <a:lnTo>
                        <a:pt x="913" y="89"/>
                      </a:lnTo>
                      <a:lnTo>
                        <a:pt x="913" y="89"/>
                      </a:lnTo>
                      <a:lnTo>
                        <a:pt x="911" y="89"/>
                      </a:lnTo>
                      <a:lnTo>
                        <a:pt x="909" y="90"/>
                      </a:lnTo>
                      <a:lnTo>
                        <a:pt x="909" y="90"/>
                      </a:lnTo>
                      <a:lnTo>
                        <a:pt x="909" y="89"/>
                      </a:lnTo>
                      <a:lnTo>
                        <a:pt x="907" y="87"/>
                      </a:lnTo>
                      <a:lnTo>
                        <a:pt x="907" y="85"/>
                      </a:lnTo>
                      <a:lnTo>
                        <a:pt x="906" y="85"/>
                      </a:lnTo>
                      <a:lnTo>
                        <a:pt x="904" y="85"/>
                      </a:lnTo>
                      <a:lnTo>
                        <a:pt x="904" y="83"/>
                      </a:lnTo>
                      <a:close/>
                      <a:moveTo>
                        <a:pt x="763" y="78"/>
                      </a:moveTo>
                      <a:lnTo>
                        <a:pt x="763" y="81"/>
                      </a:lnTo>
                      <a:lnTo>
                        <a:pt x="762" y="81"/>
                      </a:lnTo>
                      <a:lnTo>
                        <a:pt x="762" y="81"/>
                      </a:lnTo>
                      <a:lnTo>
                        <a:pt x="760" y="79"/>
                      </a:lnTo>
                      <a:lnTo>
                        <a:pt x="763" y="78"/>
                      </a:lnTo>
                      <a:close/>
                      <a:moveTo>
                        <a:pt x="3257" y="77"/>
                      </a:move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8" y="77"/>
                      </a:lnTo>
                      <a:lnTo>
                        <a:pt x="3257" y="77"/>
                      </a:lnTo>
                      <a:close/>
                      <a:moveTo>
                        <a:pt x="1660" y="73"/>
                      </a:moveTo>
                      <a:lnTo>
                        <a:pt x="1662" y="73"/>
                      </a:lnTo>
                      <a:lnTo>
                        <a:pt x="1662" y="74"/>
                      </a:lnTo>
                      <a:lnTo>
                        <a:pt x="1662" y="75"/>
                      </a:lnTo>
                      <a:lnTo>
                        <a:pt x="1663" y="75"/>
                      </a:lnTo>
                      <a:lnTo>
                        <a:pt x="1662" y="75"/>
                      </a:lnTo>
                      <a:lnTo>
                        <a:pt x="1662" y="77"/>
                      </a:lnTo>
                      <a:lnTo>
                        <a:pt x="1660" y="77"/>
                      </a:lnTo>
                      <a:lnTo>
                        <a:pt x="1658" y="75"/>
                      </a:lnTo>
                      <a:lnTo>
                        <a:pt x="1660" y="74"/>
                      </a:lnTo>
                      <a:lnTo>
                        <a:pt x="1660" y="74"/>
                      </a:lnTo>
                      <a:lnTo>
                        <a:pt x="1660" y="73"/>
                      </a:lnTo>
                      <a:close/>
                      <a:moveTo>
                        <a:pt x="648" y="72"/>
                      </a:moveTo>
                      <a:lnTo>
                        <a:pt x="650" y="72"/>
                      </a:lnTo>
                      <a:lnTo>
                        <a:pt x="650" y="73"/>
                      </a:lnTo>
                      <a:lnTo>
                        <a:pt x="649" y="73"/>
                      </a:lnTo>
                      <a:lnTo>
                        <a:pt x="648" y="72"/>
                      </a:lnTo>
                      <a:close/>
                      <a:moveTo>
                        <a:pt x="877" y="70"/>
                      </a:moveTo>
                      <a:lnTo>
                        <a:pt x="877" y="72"/>
                      </a:lnTo>
                      <a:lnTo>
                        <a:pt x="877" y="72"/>
                      </a:lnTo>
                      <a:lnTo>
                        <a:pt x="878" y="72"/>
                      </a:lnTo>
                      <a:lnTo>
                        <a:pt x="878" y="73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4"/>
                      </a:lnTo>
                      <a:lnTo>
                        <a:pt x="878" y="75"/>
                      </a:lnTo>
                      <a:lnTo>
                        <a:pt x="873" y="75"/>
                      </a:lnTo>
                      <a:lnTo>
                        <a:pt x="873" y="74"/>
                      </a:lnTo>
                      <a:lnTo>
                        <a:pt x="871" y="72"/>
                      </a:lnTo>
                      <a:lnTo>
                        <a:pt x="873" y="72"/>
                      </a:lnTo>
                      <a:lnTo>
                        <a:pt x="874" y="72"/>
                      </a:lnTo>
                      <a:lnTo>
                        <a:pt x="877" y="70"/>
                      </a:lnTo>
                      <a:close/>
                      <a:moveTo>
                        <a:pt x="1670" y="69"/>
                      </a:moveTo>
                      <a:lnTo>
                        <a:pt x="1671" y="69"/>
                      </a:lnTo>
                      <a:lnTo>
                        <a:pt x="1671" y="70"/>
                      </a:lnTo>
                      <a:lnTo>
                        <a:pt x="1671" y="70"/>
                      </a:lnTo>
                      <a:lnTo>
                        <a:pt x="1671" y="72"/>
                      </a:lnTo>
                      <a:lnTo>
                        <a:pt x="1669" y="73"/>
                      </a:lnTo>
                      <a:lnTo>
                        <a:pt x="1667" y="74"/>
                      </a:lnTo>
                      <a:lnTo>
                        <a:pt x="1666" y="74"/>
                      </a:lnTo>
                      <a:lnTo>
                        <a:pt x="1666" y="74"/>
                      </a:lnTo>
                      <a:lnTo>
                        <a:pt x="1665" y="74"/>
                      </a:lnTo>
                      <a:lnTo>
                        <a:pt x="1665" y="73"/>
                      </a:lnTo>
                      <a:lnTo>
                        <a:pt x="1667" y="73"/>
                      </a:lnTo>
                      <a:lnTo>
                        <a:pt x="1669" y="70"/>
                      </a:lnTo>
                      <a:lnTo>
                        <a:pt x="1670" y="69"/>
                      </a:lnTo>
                      <a:close/>
                      <a:moveTo>
                        <a:pt x="45" y="69"/>
                      </a:move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7" y="69"/>
                      </a:lnTo>
                      <a:lnTo>
                        <a:pt x="45" y="69"/>
                      </a:lnTo>
                      <a:close/>
                      <a:moveTo>
                        <a:pt x="862" y="68"/>
                      </a:moveTo>
                      <a:lnTo>
                        <a:pt x="862" y="68"/>
                      </a:lnTo>
                      <a:lnTo>
                        <a:pt x="864" y="69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4" y="70"/>
                      </a:lnTo>
                      <a:lnTo>
                        <a:pt x="865" y="70"/>
                      </a:lnTo>
                      <a:lnTo>
                        <a:pt x="866" y="72"/>
                      </a:lnTo>
                      <a:lnTo>
                        <a:pt x="866" y="73"/>
                      </a:lnTo>
                      <a:lnTo>
                        <a:pt x="865" y="75"/>
                      </a:lnTo>
                      <a:lnTo>
                        <a:pt x="864" y="77"/>
                      </a:lnTo>
                      <a:lnTo>
                        <a:pt x="864" y="78"/>
                      </a:lnTo>
                      <a:lnTo>
                        <a:pt x="864" y="79"/>
                      </a:lnTo>
                      <a:lnTo>
                        <a:pt x="862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8" y="81"/>
                      </a:lnTo>
                      <a:lnTo>
                        <a:pt x="857" y="79"/>
                      </a:lnTo>
                      <a:lnTo>
                        <a:pt x="856" y="79"/>
                      </a:lnTo>
                      <a:lnTo>
                        <a:pt x="856" y="79"/>
                      </a:lnTo>
                      <a:lnTo>
                        <a:pt x="856" y="77"/>
                      </a:lnTo>
                      <a:lnTo>
                        <a:pt x="854" y="77"/>
                      </a:lnTo>
                      <a:lnTo>
                        <a:pt x="854" y="75"/>
                      </a:lnTo>
                      <a:lnTo>
                        <a:pt x="854" y="73"/>
                      </a:lnTo>
                      <a:lnTo>
                        <a:pt x="856" y="72"/>
                      </a:lnTo>
                      <a:lnTo>
                        <a:pt x="856" y="69"/>
                      </a:lnTo>
                      <a:lnTo>
                        <a:pt x="858" y="69"/>
                      </a:lnTo>
                      <a:lnTo>
                        <a:pt x="860" y="68"/>
                      </a:lnTo>
                      <a:lnTo>
                        <a:pt x="862" y="68"/>
                      </a:lnTo>
                      <a:close/>
                      <a:moveTo>
                        <a:pt x="644" y="68"/>
                      </a:moveTo>
                      <a:lnTo>
                        <a:pt x="645" y="68"/>
                      </a:lnTo>
                      <a:lnTo>
                        <a:pt x="646" y="72"/>
                      </a:lnTo>
                      <a:lnTo>
                        <a:pt x="645" y="72"/>
                      </a:lnTo>
                      <a:lnTo>
                        <a:pt x="645" y="70"/>
                      </a:lnTo>
                      <a:lnTo>
                        <a:pt x="644" y="69"/>
                      </a:lnTo>
                      <a:lnTo>
                        <a:pt x="644" y="68"/>
                      </a:lnTo>
                      <a:close/>
                      <a:moveTo>
                        <a:pt x="2051" y="66"/>
                      </a:move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6"/>
                      </a:lnTo>
                      <a:lnTo>
                        <a:pt x="2052" y="68"/>
                      </a:lnTo>
                      <a:lnTo>
                        <a:pt x="2051" y="68"/>
                      </a:lnTo>
                      <a:lnTo>
                        <a:pt x="2051" y="68"/>
                      </a:lnTo>
                      <a:lnTo>
                        <a:pt x="2051" y="66"/>
                      </a:lnTo>
                      <a:close/>
                      <a:moveTo>
                        <a:pt x="1070" y="66"/>
                      </a:move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2" y="66"/>
                      </a:lnTo>
                      <a:lnTo>
                        <a:pt x="1070" y="66"/>
                      </a:lnTo>
                      <a:close/>
                      <a:moveTo>
                        <a:pt x="877" y="62"/>
                      </a:moveTo>
                      <a:lnTo>
                        <a:pt x="877" y="62"/>
                      </a:lnTo>
                      <a:lnTo>
                        <a:pt x="877" y="64"/>
                      </a:lnTo>
                      <a:lnTo>
                        <a:pt x="878" y="65"/>
                      </a:lnTo>
                      <a:lnTo>
                        <a:pt x="878" y="68"/>
                      </a:lnTo>
                      <a:lnTo>
                        <a:pt x="877" y="68"/>
                      </a:lnTo>
                      <a:lnTo>
                        <a:pt x="875" y="66"/>
                      </a:lnTo>
                      <a:lnTo>
                        <a:pt x="875" y="65"/>
                      </a:lnTo>
                      <a:lnTo>
                        <a:pt x="877" y="62"/>
                      </a:lnTo>
                      <a:close/>
                      <a:moveTo>
                        <a:pt x="1674" y="61"/>
                      </a:moveTo>
                      <a:lnTo>
                        <a:pt x="1674" y="65"/>
                      </a:lnTo>
                      <a:lnTo>
                        <a:pt x="1670" y="64"/>
                      </a:lnTo>
                      <a:lnTo>
                        <a:pt x="1670" y="64"/>
                      </a:lnTo>
                      <a:lnTo>
                        <a:pt x="1671" y="64"/>
                      </a:lnTo>
                      <a:lnTo>
                        <a:pt x="1673" y="62"/>
                      </a:lnTo>
                      <a:lnTo>
                        <a:pt x="1674" y="61"/>
                      </a:lnTo>
                      <a:close/>
                      <a:moveTo>
                        <a:pt x="602" y="61"/>
                      </a:moveTo>
                      <a:lnTo>
                        <a:pt x="602" y="62"/>
                      </a:lnTo>
                      <a:lnTo>
                        <a:pt x="602" y="62"/>
                      </a:lnTo>
                      <a:lnTo>
                        <a:pt x="602" y="65"/>
                      </a:lnTo>
                      <a:lnTo>
                        <a:pt x="601" y="65"/>
                      </a:lnTo>
                      <a:lnTo>
                        <a:pt x="599" y="65"/>
                      </a:lnTo>
                      <a:lnTo>
                        <a:pt x="597" y="64"/>
                      </a:lnTo>
                      <a:lnTo>
                        <a:pt x="595" y="62"/>
                      </a:lnTo>
                      <a:lnTo>
                        <a:pt x="598" y="62"/>
                      </a:lnTo>
                      <a:lnTo>
                        <a:pt x="599" y="62"/>
                      </a:lnTo>
                      <a:lnTo>
                        <a:pt x="601" y="62"/>
                      </a:lnTo>
                      <a:lnTo>
                        <a:pt x="602" y="61"/>
                      </a:lnTo>
                      <a:close/>
                      <a:moveTo>
                        <a:pt x="1679" y="60"/>
                      </a:moveTo>
                      <a:lnTo>
                        <a:pt x="1681" y="60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1" y="64"/>
                      </a:lnTo>
                      <a:lnTo>
                        <a:pt x="1683" y="64"/>
                      </a:lnTo>
                      <a:lnTo>
                        <a:pt x="1683" y="62"/>
                      </a:lnTo>
                      <a:lnTo>
                        <a:pt x="1686" y="61"/>
                      </a:lnTo>
                      <a:lnTo>
                        <a:pt x="1686" y="62"/>
                      </a:lnTo>
                      <a:lnTo>
                        <a:pt x="1687" y="62"/>
                      </a:lnTo>
                      <a:lnTo>
                        <a:pt x="1687" y="64"/>
                      </a:lnTo>
                      <a:lnTo>
                        <a:pt x="1687" y="65"/>
                      </a:lnTo>
                      <a:lnTo>
                        <a:pt x="1686" y="66"/>
                      </a:lnTo>
                      <a:lnTo>
                        <a:pt x="1686" y="66"/>
                      </a:lnTo>
                      <a:lnTo>
                        <a:pt x="1686" y="68"/>
                      </a:lnTo>
                      <a:lnTo>
                        <a:pt x="1684" y="69"/>
                      </a:lnTo>
                      <a:lnTo>
                        <a:pt x="1683" y="69"/>
                      </a:lnTo>
                      <a:lnTo>
                        <a:pt x="1681" y="72"/>
                      </a:lnTo>
                      <a:lnTo>
                        <a:pt x="1681" y="72"/>
                      </a:lnTo>
                      <a:lnTo>
                        <a:pt x="1679" y="72"/>
                      </a:lnTo>
                      <a:lnTo>
                        <a:pt x="1679" y="70"/>
                      </a:lnTo>
                      <a:lnTo>
                        <a:pt x="1678" y="70"/>
                      </a:lnTo>
                      <a:lnTo>
                        <a:pt x="1678" y="73"/>
                      </a:lnTo>
                      <a:lnTo>
                        <a:pt x="1677" y="73"/>
                      </a:lnTo>
                      <a:lnTo>
                        <a:pt x="1677" y="70"/>
                      </a:lnTo>
                      <a:lnTo>
                        <a:pt x="1675" y="70"/>
                      </a:lnTo>
                      <a:lnTo>
                        <a:pt x="1674" y="70"/>
                      </a:lnTo>
                      <a:lnTo>
                        <a:pt x="1673" y="72"/>
                      </a:lnTo>
                      <a:lnTo>
                        <a:pt x="1673" y="69"/>
                      </a:lnTo>
                      <a:lnTo>
                        <a:pt x="1674" y="69"/>
                      </a:lnTo>
                      <a:lnTo>
                        <a:pt x="1674" y="66"/>
                      </a:lnTo>
                      <a:lnTo>
                        <a:pt x="1677" y="66"/>
                      </a:lnTo>
                      <a:lnTo>
                        <a:pt x="1679" y="60"/>
                      </a:lnTo>
                      <a:close/>
                      <a:moveTo>
                        <a:pt x="827" y="60"/>
                      </a:moveTo>
                      <a:lnTo>
                        <a:pt x="828" y="60"/>
                      </a:lnTo>
                      <a:lnTo>
                        <a:pt x="831" y="60"/>
                      </a:lnTo>
                      <a:lnTo>
                        <a:pt x="832" y="61"/>
                      </a:lnTo>
                      <a:lnTo>
                        <a:pt x="832" y="62"/>
                      </a:lnTo>
                      <a:lnTo>
                        <a:pt x="831" y="62"/>
                      </a:lnTo>
                      <a:lnTo>
                        <a:pt x="830" y="62"/>
                      </a:lnTo>
                      <a:lnTo>
                        <a:pt x="828" y="62"/>
                      </a:lnTo>
                      <a:lnTo>
                        <a:pt x="827" y="62"/>
                      </a:lnTo>
                      <a:lnTo>
                        <a:pt x="827" y="60"/>
                      </a:lnTo>
                      <a:close/>
                      <a:moveTo>
                        <a:pt x="628" y="57"/>
                      </a:moveTo>
                      <a:lnTo>
                        <a:pt x="628" y="58"/>
                      </a:lnTo>
                      <a:lnTo>
                        <a:pt x="629" y="58"/>
                      </a:lnTo>
                      <a:lnTo>
                        <a:pt x="629" y="58"/>
                      </a:lnTo>
                      <a:lnTo>
                        <a:pt x="629" y="60"/>
                      </a:lnTo>
                      <a:lnTo>
                        <a:pt x="628" y="60"/>
                      </a:lnTo>
                      <a:lnTo>
                        <a:pt x="627" y="61"/>
                      </a:lnTo>
                      <a:lnTo>
                        <a:pt x="625" y="61"/>
                      </a:lnTo>
                      <a:lnTo>
                        <a:pt x="625" y="61"/>
                      </a:lnTo>
                      <a:lnTo>
                        <a:pt x="624" y="61"/>
                      </a:lnTo>
                      <a:lnTo>
                        <a:pt x="624" y="58"/>
                      </a:lnTo>
                      <a:lnTo>
                        <a:pt x="627" y="58"/>
                      </a:lnTo>
                      <a:lnTo>
                        <a:pt x="627" y="58"/>
                      </a:lnTo>
                      <a:lnTo>
                        <a:pt x="628" y="57"/>
                      </a:lnTo>
                      <a:close/>
                      <a:moveTo>
                        <a:pt x="1686" y="56"/>
                      </a:moveTo>
                      <a:lnTo>
                        <a:pt x="1686" y="56"/>
                      </a:lnTo>
                      <a:lnTo>
                        <a:pt x="1686" y="57"/>
                      </a:lnTo>
                      <a:lnTo>
                        <a:pt x="1686" y="58"/>
                      </a:lnTo>
                      <a:lnTo>
                        <a:pt x="1684" y="58"/>
                      </a:lnTo>
                      <a:lnTo>
                        <a:pt x="1686" y="56"/>
                      </a:lnTo>
                      <a:close/>
                      <a:moveTo>
                        <a:pt x="1687" y="55"/>
                      </a:moveTo>
                      <a:lnTo>
                        <a:pt x="1687" y="55"/>
                      </a:lnTo>
                      <a:lnTo>
                        <a:pt x="1687" y="55"/>
                      </a:lnTo>
                      <a:lnTo>
                        <a:pt x="1687" y="56"/>
                      </a:lnTo>
                      <a:lnTo>
                        <a:pt x="1686" y="56"/>
                      </a:lnTo>
                      <a:lnTo>
                        <a:pt x="1687" y="55"/>
                      </a:lnTo>
                      <a:close/>
                      <a:moveTo>
                        <a:pt x="640" y="55"/>
                      </a:moveTo>
                      <a:lnTo>
                        <a:pt x="641" y="55"/>
                      </a:lnTo>
                      <a:lnTo>
                        <a:pt x="641" y="57"/>
                      </a:lnTo>
                      <a:lnTo>
                        <a:pt x="638" y="57"/>
                      </a:lnTo>
                      <a:lnTo>
                        <a:pt x="638" y="57"/>
                      </a:lnTo>
                      <a:lnTo>
                        <a:pt x="637" y="57"/>
                      </a:lnTo>
                      <a:lnTo>
                        <a:pt x="637" y="57"/>
                      </a:lnTo>
                      <a:lnTo>
                        <a:pt x="636" y="57"/>
                      </a:lnTo>
                      <a:lnTo>
                        <a:pt x="636" y="55"/>
                      </a:lnTo>
                      <a:lnTo>
                        <a:pt x="640" y="56"/>
                      </a:lnTo>
                      <a:lnTo>
                        <a:pt x="640" y="55"/>
                      </a:lnTo>
                      <a:close/>
                      <a:moveTo>
                        <a:pt x="2971" y="53"/>
                      </a:moveTo>
                      <a:lnTo>
                        <a:pt x="2973" y="53"/>
                      </a:lnTo>
                      <a:lnTo>
                        <a:pt x="2973" y="53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3" y="55"/>
                      </a:lnTo>
                      <a:lnTo>
                        <a:pt x="2971" y="55"/>
                      </a:lnTo>
                      <a:lnTo>
                        <a:pt x="2971" y="53"/>
                      </a:lnTo>
                      <a:close/>
                      <a:moveTo>
                        <a:pt x="1976" y="51"/>
                      </a:moveTo>
                      <a:lnTo>
                        <a:pt x="1978" y="51"/>
                      </a:lnTo>
                      <a:lnTo>
                        <a:pt x="1979" y="51"/>
                      </a:lnTo>
                      <a:lnTo>
                        <a:pt x="1980" y="51"/>
                      </a:lnTo>
                      <a:lnTo>
                        <a:pt x="1980" y="52"/>
                      </a:lnTo>
                      <a:lnTo>
                        <a:pt x="1982" y="52"/>
                      </a:lnTo>
                      <a:lnTo>
                        <a:pt x="1983" y="53"/>
                      </a:lnTo>
                      <a:lnTo>
                        <a:pt x="1983" y="55"/>
                      </a:lnTo>
                      <a:lnTo>
                        <a:pt x="1983" y="56"/>
                      </a:lnTo>
                      <a:lnTo>
                        <a:pt x="1982" y="56"/>
                      </a:lnTo>
                      <a:lnTo>
                        <a:pt x="1982" y="58"/>
                      </a:lnTo>
                      <a:lnTo>
                        <a:pt x="1980" y="60"/>
                      </a:lnTo>
                      <a:lnTo>
                        <a:pt x="1979" y="60"/>
                      </a:lnTo>
                      <a:lnTo>
                        <a:pt x="1979" y="61"/>
                      </a:lnTo>
                      <a:lnTo>
                        <a:pt x="1979" y="61"/>
                      </a:lnTo>
                      <a:lnTo>
                        <a:pt x="1979" y="62"/>
                      </a:lnTo>
                      <a:lnTo>
                        <a:pt x="1976" y="62"/>
                      </a:lnTo>
                      <a:lnTo>
                        <a:pt x="1975" y="61"/>
                      </a:lnTo>
                      <a:lnTo>
                        <a:pt x="1974" y="61"/>
                      </a:lnTo>
                      <a:lnTo>
                        <a:pt x="1974" y="60"/>
                      </a:lnTo>
                      <a:lnTo>
                        <a:pt x="1972" y="58"/>
                      </a:lnTo>
                      <a:lnTo>
                        <a:pt x="1972" y="57"/>
                      </a:lnTo>
                      <a:lnTo>
                        <a:pt x="1971" y="57"/>
                      </a:lnTo>
                      <a:lnTo>
                        <a:pt x="1972" y="52"/>
                      </a:lnTo>
                      <a:lnTo>
                        <a:pt x="1974" y="52"/>
                      </a:lnTo>
                      <a:lnTo>
                        <a:pt x="1974" y="52"/>
                      </a:lnTo>
                      <a:lnTo>
                        <a:pt x="1975" y="51"/>
                      </a:lnTo>
                      <a:lnTo>
                        <a:pt x="1975" y="51"/>
                      </a:lnTo>
                      <a:lnTo>
                        <a:pt x="1976" y="51"/>
                      </a:lnTo>
                      <a:close/>
                      <a:moveTo>
                        <a:pt x="834" y="49"/>
                      </a:moveTo>
                      <a:lnTo>
                        <a:pt x="835" y="52"/>
                      </a:lnTo>
                      <a:lnTo>
                        <a:pt x="834" y="52"/>
                      </a:lnTo>
                      <a:lnTo>
                        <a:pt x="834" y="52"/>
                      </a:lnTo>
                      <a:lnTo>
                        <a:pt x="834" y="51"/>
                      </a:lnTo>
                      <a:lnTo>
                        <a:pt x="832" y="51"/>
                      </a:lnTo>
                      <a:lnTo>
                        <a:pt x="834" y="51"/>
                      </a:lnTo>
                      <a:lnTo>
                        <a:pt x="834" y="51"/>
                      </a:lnTo>
                      <a:lnTo>
                        <a:pt x="834" y="49"/>
                      </a:lnTo>
                      <a:close/>
                      <a:moveTo>
                        <a:pt x="635" y="49"/>
                      </a:moveTo>
                      <a:lnTo>
                        <a:pt x="636" y="51"/>
                      </a:lnTo>
                      <a:lnTo>
                        <a:pt x="636" y="51"/>
                      </a:lnTo>
                      <a:lnTo>
                        <a:pt x="637" y="52"/>
                      </a:lnTo>
                      <a:lnTo>
                        <a:pt x="636" y="52"/>
                      </a:lnTo>
                      <a:lnTo>
                        <a:pt x="635" y="51"/>
                      </a:lnTo>
                      <a:lnTo>
                        <a:pt x="635" y="49"/>
                      </a:lnTo>
                      <a:close/>
                      <a:moveTo>
                        <a:pt x="367" y="49"/>
                      </a:moveTo>
                      <a:lnTo>
                        <a:pt x="367" y="49"/>
                      </a:lnTo>
                      <a:lnTo>
                        <a:pt x="367" y="51"/>
                      </a:lnTo>
                      <a:lnTo>
                        <a:pt x="367" y="51"/>
                      </a:lnTo>
                      <a:lnTo>
                        <a:pt x="367" y="49"/>
                      </a:lnTo>
                      <a:close/>
                      <a:moveTo>
                        <a:pt x="1698" y="48"/>
                      </a:moveTo>
                      <a:lnTo>
                        <a:pt x="1698" y="49"/>
                      </a:lnTo>
                      <a:lnTo>
                        <a:pt x="1698" y="51"/>
                      </a:lnTo>
                      <a:lnTo>
                        <a:pt x="1698" y="53"/>
                      </a:lnTo>
                      <a:lnTo>
                        <a:pt x="1698" y="55"/>
                      </a:lnTo>
                      <a:lnTo>
                        <a:pt x="1698" y="56"/>
                      </a:lnTo>
                      <a:lnTo>
                        <a:pt x="1696" y="57"/>
                      </a:lnTo>
                      <a:lnTo>
                        <a:pt x="1695" y="57"/>
                      </a:lnTo>
                      <a:lnTo>
                        <a:pt x="1695" y="58"/>
                      </a:lnTo>
                      <a:lnTo>
                        <a:pt x="1695" y="58"/>
                      </a:lnTo>
                      <a:lnTo>
                        <a:pt x="1694" y="58"/>
                      </a:lnTo>
                      <a:lnTo>
                        <a:pt x="1692" y="57"/>
                      </a:lnTo>
                      <a:lnTo>
                        <a:pt x="1692" y="58"/>
                      </a:lnTo>
                      <a:lnTo>
                        <a:pt x="1691" y="60"/>
                      </a:lnTo>
                      <a:lnTo>
                        <a:pt x="1690" y="60"/>
                      </a:lnTo>
                      <a:lnTo>
                        <a:pt x="1690" y="57"/>
                      </a:lnTo>
                      <a:lnTo>
                        <a:pt x="1691" y="57"/>
                      </a:lnTo>
                      <a:lnTo>
                        <a:pt x="1691" y="57"/>
                      </a:lnTo>
                      <a:lnTo>
                        <a:pt x="1690" y="57"/>
                      </a:lnTo>
                      <a:lnTo>
                        <a:pt x="1690" y="56"/>
                      </a:lnTo>
                      <a:lnTo>
                        <a:pt x="1691" y="53"/>
                      </a:lnTo>
                      <a:lnTo>
                        <a:pt x="1692" y="52"/>
                      </a:lnTo>
                      <a:lnTo>
                        <a:pt x="1694" y="51"/>
                      </a:lnTo>
                      <a:lnTo>
                        <a:pt x="1694" y="51"/>
                      </a:lnTo>
                      <a:lnTo>
                        <a:pt x="1695" y="51"/>
                      </a:lnTo>
                      <a:lnTo>
                        <a:pt x="1696" y="49"/>
                      </a:lnTo>
                      <a:lnTo>
                        <a:pt x="1696" y="49"/>
                      </a:lnTo>
                      <a:lnTo>
                        <a:pt x="1698" y="48"/>
                      </a:lnTo>
                      <a:close/>
                      <a:moveTo>
                        <a:pt x="860" y="48"/>
                      </a:moveTo>
                      <a:lnTo>
                        <a:pt x="860" y="51"/>
                      </a:lnTo>
                      <a:lnTo>
                        <a:pt x="858" y="51"/>
                      </a:lnTo>
                      <a:lnTo>
                        <a:pt x="858" y="51"/>
                      </a:lnTo>
                      <a:lnTo>
                        <a:pt x="856" y="51"/>
                      </a:lnTo>
                      <a:lnTo>
                        <a:pt x="856" y="49"/>
                      </a:lnTo>
                      <a:lnTo>
                        <a:pt x="857" y="49"/>
                      </a:lnTo>
                      <a:lnTo>
                        <a:pt x="857" y="49"/>
                      </a:lnTo>
                      <a:lnTo>
                        <a:pt x="860" y="48"/>
                      </a:lnTo>
                      <a:close/>
                      <a:moveTo>
                        <a:pt x="2970" y="48"/>
                      </a:moveTo>
                      <a:lnTo>
                        <a:pt x="2971" y="48"/>
                      </a:lnTo>
                      <a:lnTo>
                        <a:pt x="2971" y="48"/>
                      </a:lnTo>
                      <a:lnTo>
                        <a:pt x="2971" y="49"/>
                      </a:lnTo>
                      <a:lnTo>
                        <a:pt x="2970" y="49"/>
                      </a:lnTo>
                      <a:lnTo>
                        <a:pt x="2970" y="48"/>
                      </a:lnTo>
                      <a:close/>
                      <a:moveTo>
                        <a:pt x="837" y="45"/>
                      </a:moveTo>
                      <a:lnTo>
                        <a:pt x="840" y="45"/>
                      </a:lnTo>
                      <a:lnTo>
                        <a:pt x="839" y="48"/>
                      </a:lnTo>
                      <a:lnTo>
                        <a:pt x="839" y="49"/>
                      </a:lnTo>
                      <a:lnTo>
                        <a:pt x="837" y="49"/>
                      </a:lnTo>
                      <a:lnTo>
                        <a:pt x="837" y="48"/>
                      </a:lnTo>
                      <a:lnTo>
                        <a:pt x="836" y="48"/>
                      </a:lnTo>
                      <a:lnTo>
                        <a:pt x="837" y="45"/>
                      </a:lnTo>
                      <a:close/>
                      <a:moveTo>
                        <a:pt x="819" y="45"/>
                      </a:moveTo>
                      <a:lnTo>
                        <a:pt x="819" y="45"/>
                      </a:lnTo>
                      <a:lnTo>
                        <a:pt x="819" y="45"/>
                      </a:lnTo>
                      <a:lnTo>
                        <a:pt x="819" y="47"/>
                      </a:lnTo>
                      <a:lnTo>
                        <a:pt x="819" y="47"/>
                      </a:lnTo>
                      <a:lnTo>
                        <a:pt x="819" y="45"/>
                      </a:lnTo>
                      <a:close/>
                      <a:moveTo>
                        <a:pt x="834" y="41"/>
                      </a:moveTo>
                      <a:lnTo>
                        <a:pt x="834" y="44"/>
                      </a:lnTo>
                      <a:lnTo>
                        <a:pt x="834" y="44"/>
                      </a:lnTo>
                      <a:lnTo>
                        <a:pt x="832" y="45"/>
                      </a:lnTo>
                      <a:lnTo>
                        <a:pt x="832" y="47"/>
                      </a:lnTo>
                      <a:lnTo>
                        <a:pt x="830" y="48"/>
                      </a:lnTo>
                      <a:lnTo>
                        <a:pt x="828" y="48"/>
                      </a:lnTo>
                      <a:lnTo>
                        <a:pt x="826" y="49"/>
                      </a:lnTo>
                      <a:lnTo>
                        <a:pt x="826" y="48"/>
                      </a:lnTo>
                      <a:lnTo>
                        <a:pt x="824" y="47"/>
                      </a:lnTo>
                      <a:lnTo>
                        <a:pt x="823" y="47"/>
                      </a:lnTo>
                      <a:lnTo>
                        <a:pt x="823" y="48"/>
                      </a:lnTo>
                      <a:lnTo>
                        <a:pt x="823" y="48"/>
                      </a:lnTo>
                      <a:lnTo>
                        <a:pt x="822" y="48"/>
                      </a:lnTo>
                      <a:lnTo>
                        <a:pt x="822" y="47"/>
                      </a:lnTo>
                      <a:lnTo>
                        <a:pt x="820" y="47"/>
                      </a:lnTo>
                      <a:lnTo>
                        <a:pt x="820" y="44"/>
                      </a:lnTo>
                      <a:lnTo>
                        <a:pt x="827" y="44"/>
                      </a:lnTo>
                      <a:lnTo>
                        <a:pt x="827" y="44"/>
                      </a:lnTo>
                      <a:lnTo>
                        <a:pt x="828" y="44"/>
                      </a:lnTo>
                      <a:lnTo>
                        <a:pt x="830" y="43"/>
                      </a:lnTo>
                      <a:lnTo>
                        <a:pt x="834" y="41"/>
                      </a:lnTo>
                      <a:close/>
                      <a:moveTo>
                        <a:pt x="663" y="41"/>
                      </a:moveTo>
                      <a:lnTo>
                        <a:pt x="663" y="44"/>
                      </a:lnTo>
                      <a:lnTo>
                        <a:pt x="665" y="44"/>
                      </a:lnTo>
                      <a:lnTo>
                        <a:pt x="665" y="44"/>
                      </a:lnTo>
                      <a:lnTo>
                        <a:pt x="666" y="43"/>
                      </a:lnTo>
                      <a:lnTo>
                        <a:pt x="667" y="43"/>
                      </a:lnTo>
                      <a:lnTo>
                        <a:pt x="667" y="44"/>
                      </a:lnTo>
                      <a:lnTo>
                        <a:pt x="673" y="44"/>
                      </a:lnTo>
                      <a:lnTo>
                        <a:pt x="673" y="45"/>
                      </a:lnTo>
                      <a:lnTo>
                        <a:pt x="674" y="45"/>
                      </a:lnTo>
                      <a:lnTo>
                        <a:pt x="674" y="47"/>
                      </a:lnTo>
                      <a:lnTo>
                        <a:pt x="675" y="48"/>
                      </a:lnTo>
                      <a:lnTo>
                        <a:pt x="678" y="49"/>
                      </a:lnTo>
                      <a:lnTo>
                        <a:pt x="678" y="49"/>
                      </a:lnTo>
                      <a:lnTo>
                        <a:pt x="679" y="51"/>
                      </a:lnTo>
                      <a:lnTo>
                        <a:pt x="679" y="58"/>
                      </a:lnTo>
                      <a:lnTo>
                        <a:pt x="680" y="58"/>
                      </a:lnTo>
                      <a:lnTo>
                        <a:pt x="680" y="58"/>
                      </a:lnTo>
                      <a:lnTo>
                        <a:pt x="683" y="58"/>
                      </a:lnTo>
                      <a:lnTo>
                        <a:pt x="683" y="60"/>
                      </a:lnTo>
                      <a:lnTo>
                        <a:pt x="676" y="61"/>
                      </a:lnTo>
                      <a:lnTo>
                        <a:pt x="676" y="62"/>
                      </a:lnTo>
                      <a:lnTo>
                        <a:pt x="673" y="62"/>
                      </a:lnTo>
                      <a:lnTo>
                        <a:pt x="671" y="62"/>
                      </a:lnTo>
                      <a:lnTo>
                        <a:pt x="669" y="61"/>
                      </a:lnTo>
                      <a:lnTo>
                        <a:pt x="670" y="64"/>
                      </a:lnTo>
                      <a:lnTo>
                        <a:pt x="670" y="64"/>
                      </a:lnTo>
                      <a:lnTo>
                        <a:pt x="669" y="64"/>
                      </a:lnTo>
                      <a:lnTo>
                        <a:pt x="669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6" y="65"/>
                      </a:lnTo>
                      <a:lnTo>
                        <a:pt x="665" y="65"/>
                      </a:lnTo>
                      <a:lnTo>
                        <a:pt x="665" y="65"/>
                      </a:lnTo>
                      <a:lnTo>
                        <a:pt x="663" y="65"/>
                      </a:lnTo>
                      <a:lnTo>
                        <a:pt x="663" y="64"/>
                      </a:lnTo>
                      <a:lnTo>
                        <a:pt x="662" y="62"/>
                      </a:lnTo>
                      <a:lnTo>
                        <a:pt x="661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9" y="61"/>
                      </a:lnTo>
                      <a:lnTo>
                        <a:pt x="658" y="61"/>
                      </a:lnTo>
                      <a:lnTo>
                        <a:pt x="658" y="60"/>
                      </a:lnTo>
                      <a:lnTo>
                        <a:pt x="659" y="60"/>
                      </a:lnTo>
                      <a:lnTo>
                        <a:pt x="659" y="57"/>
                      </a:lnTo>
                      <a:lnTo>
                        <a:pt x="657" y="57"/>
                      </a:lnTo>
                      <a:lnTo>
                        <a:pt x="657" y="57"/>
                      </a:lnTo>
                      <a:lnTo>
                        <a:pt x="655" y="57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5" y="60"/>
                      </a:lnTo>
                      <a:lnTo>
                        <a:pt x="653" y="60"/>
                      </a:lnTo>
                      <a:lnTo>
                        <a:pt x="653" y="58"/>
                      </a:lnTo>
                      <a:lnTo>
                        <a:pt x="653" y="58"/>
                      </a:lnTo>
                      <a:lnTo>
                        <a:pt x="653" y="57"/>
                      </a:lnTo>
                      <a:lnTo>
                        <a:pt x="652" y="57"/>
                      </a:lnTo>
                      <a:lnTo>
                        <a:pt x="652" y="57"/>
                      </a:lnTo>
                      <a:lnTo>
                        <a:pt x="652" y="58"/>
                      </a:lnTo>
                      <a:lnTo>
                        <a:pt x="650" y="58"/>
                      </a:lnTo>
                      <a:lnTo>
                        <a:pt x="649" y="57"/>
                      </a:lnTo>
                      <a:lnTo>
                        <a:pt x="649" y="56"/>
                      </a:lnTo>
                      <a:lnTo>
                        <a:pt x="649" y="55"/>
                      </a:lnTo>
                      <a:lnTo>
                        <a:pt x="652" y="55"/>
                      </a:lnTo>
                      <a:lnTo>
                        <a:pt x="653" y="53"/>
                      </a:lnTo>
                      <a:lnTo>
                        <a:pt x="654" y="52"/>
                      </a:lnTo>
                      <a:lnTo>
                        <a:pt x="654" y="51"/>
                      </a:lnTo>
                      <a:lnTo>
                        <a:pt x="655" y="48"/>
                      </a:lnTo>
                      <a:lnTo>
                        <a:pt x="655" y="45"/>
                      </a:lnTo>
                      <a:lnTo>
                        <a:pt x="658" y="45"/>
                      </a:lnTo>
                      <a:lnTo>
                        <a:pt x="658" y="47"/>
                      </a:lnTo>
                      <a:lnTo>
                        <a:pt x="659" y="47"/>
                      </a:lnTo>
                      <a:lnTo>
                        <a:pt x="659" y="43"/>
                      </a:lnTo>
                      <a:lnTo>
                        <a:pt x="661" y="43"/>
                      </a:lnTo>
                      <a:lnTo>
                        <a:pt x="662" y="43"/>
                      </a:lnTo>
                      <a:lnTo>
                        <a:pt x="663" y="41"/>
                      </a:lnTo>
                      <a:close/>
                      <a:moveTo>
                        <a:pt x="1705" y="41"/>
                      </a:moveTo>
                      <a:lnTo>
                        <a:pt x="1705" y="41"/>
                      </a:lnTo>
                      <a:lnTo>
                        <a:pt x="1707" y="41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5" y="45"/>
                      </a:lnTo>
                      <a:lnTo>
                        <a:pt x="1704" y="45"/>
                      </a:lnTo>
                      <a:lnTo>
                        <a:pt x="1704" y="47"/>
                      </a:lnTo>
                      <a:lnTo>
                        <a:pt x="1703" y="47"/>
                      </a:lnTo>
                      <a:lnTo>
                        <a:pt x="1700" y="47"/>
                      </a:lnTo>
                      <a:lnTo>
                        <a:pt x="1700" y="45"/>
                      </a:lnTo>
                      <a:lnTo>
                        <a:pt x="1700" y="44"/>
                      </a:lnTo>
                      <a:lnTo>
                        <a:pt x="1700" y="44"/>
                      </a:lnTo>
                      <a:lnTo>
                        <a:pt x="1700" y="41"/>
                      </a:lnTo>
                      <a:lnTo>
                        <a:pt x="1705" y="41"/>
                      </a:lnTo>
                      <a:close/>
                      <a:moveTo>
                        <a:pt x="915" y="41"/>
                      </a:moveTo>
                      <a:lnTo>
                        <a:pt x="913" y="43"/>
                      </a:lnTo>
                      <a:lnTo>
                        <a:pt x="919" y="43"/>
                      </a:lnTo>
                      <a:lnTo>
                        <a:pt x="919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1" y="43"/>
                      </a:lnTo>
                      <a:lnTo>
                        <a:pt x="920" y="41"/>
                      </a:lnTo>
                      <a:lnTo>
                        <a:pt x="915" y="41"/>
                      </a:lnTo>
                      <a:close/>
                      <a:moveTo>
                        <a:pt x="720" y="40"/>
                      </a:move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1"/>
                      </a:lnTo>
                      <a:lnTo>
                        <a:pt x="720" y="40"/>
                      </a:lnTo>
                      <a:close/>
                      <a:moveTo>
                        <a:pt x="3041" y="40"/>
                      </a:moveTo>
                      <a:lnTo>
                        <a:pt x="3043" y="41"/>
                      </a:lnTo>
                      <a:lnTo>
                        <a:pt x="3045" y="43"/>
                      </a:lnTo>
                      <a:lnTo>
                        <a:pt x="3047" y="44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7" y="45"/>
                      </a:lnTo>
                      <a:lnTo>
                        <a:pt x="3046" y="47"/>
                      </a:lnTo>
                      <a:lnTo>
                        <a:pt x="3045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3" y="47"/>
                      </a:lnTo>
                      <a:lnTo>
                        <a:pt x="3042" y="47"/>
                      </a:lnTo>
                      <a:lnTo>
                        <a:pt x="3041" y="47"/>
                      </a:lnTo>
                      <a:lnTo>
                        <a:pt x="3039" y="45"/>
                      </a:lnTo>
                      <a:lnTo>
                        <a:pt x="3038" y="44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3"/>
                      </a:lnTo>
                      <a:lnTo>
                        <a:pt x="3038" y="41"/>
                      </a:lnTo>
                      <a:lnTo>
                        <a:pt x="3041" y="40"/>
                      </a:lnTo>
                      <a:close/>
                      <a:moveTo>
                        <a:pt x="760" y="39"/>
                      </a:moveTo>
                      <a:lnTo>
                        <a:pt x="762" y="39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2" y="40"/>
                      </a:lnTo>
                      <a:lnTo>
                        <a:pt x="763" y="40"/>
                      </a:lnTo>
                      <a:lnTo>
                        <a:pt x="763" y="41"/>
                      </a:lnTo>
                      <a:lnTo>
                        <a:pt x="763" y="41"/>
                      </a:lnTo>
                      <a:lnTo>
                        <a:pt x="765" y="44"/>
                      </a:lnTo>
                      <a:lnTo>
                        <a:pt x="768" y="45"/>
                      </a:lnTo>
                      <a:lnTo>
                        <a:pt x="768" y="47"/>
                      </a:lnTo>
                      <a:lnTo>
                        <a:pt x="763" y="47"/>
                      </a:lnTo>
                      <a:lnTo>
                        <a:pt x="763" y="45"/>
                      </a:lnTo>
                      <a:lnTo>
                        <a:pt x="762" y="44"/>
                      </a:lnTo>
                      <a:lnTo>
                        <a:pt x="762" y="43"/>
                      </a:lnTo>
                      <a:lnTo>
                        <a:pt x="762" y="40"/>
                      </a:lnTo>
                      <a:lnTo>
                        <a:pt x="760" y="40"/>
                      </a:lnTo>
                      <a:lnTo>
                        <a:pt x="760" y="39"/>
                      </a:lnTo>
                      <a:close/>
                      <a:moveTo>
                        <a:pt x="2060" y="37"/>
                      </a:moveTo>
                      <a:lnTo>
                        <a:pt x="2064" y="37"/>
                      </a:lnTo>
                      <a:lnTo>
                        <a:pt x="2067" y="40"/>
                      </a:lnTo>
                      <a:lnTo>
                        <a:pt x="2071" y="43"/>
                      </a:lnTo>
                      <a:lnTo>
                        <a:pt x="2072" y="43"/>
                      </a:lnTo>
                      <a:lnTo>
                        <a:pt x="2072" y="44"/>
                      </a:lnTo>
                      <a:lnTo>
                        <a:pt x="2073" y="44"/>
                      </a:lnTo>
                      <a:lnTo>
                        <a:pt x="2075" y="45"/>
                      </a:lnTo>
                      <a:lnTo>
                        <a:pt x="2076" y="45"/>
                      </a:lnTo>
                      <a:lnTo>
                        <a:pt x="2077" y="47"/>
                      </a:lnTo>
                      <a:lnTo>
                        <a:pt x="2077" y="47"/>
                      </a:lnTo>
                      <a:lnTo>
                        <a:pt x="2078" y="48"/>
                      </a:lnTo>
                      <a:lnTo>
                        <a:pt x="2078" y="49"/>
                      </a:lnTo>
                      <a:lnTo>
                        <a:pt x="2077" y="49"/>
                      </a:lnTo>
                      <a:lnTo>
                        <a:pt x="2077" y="51"/>
                      </a:lnTo>
                      <a:lnTo>
                        <a:pt x="2076" y="51"/>
                      </a:lnTo>
                      <a:lnTo>
                        <a:pt x="2075" y="51"/>
                      </a:lnTo>
                      <a:lnTo>
                        <a:pt x="2075" y="49"/>
                      </a:lnTo>
                      <a:lnTo>
                        <a:pt x="2069" y="49"/>
                      </a:lnTo>
                      <a:lnTo>
                        <a:pt x="2069" y="48"/>
                      </a:lnTo>
                      <a:lnTo>
                        <a:pt x="2068" y="48"/>
                      </a:lnTo>
                      <a:lnTo>
                        <a:pt x="2067" y="47"/>
                      </a:lnTo>
                      <a:lnTo>
                        <a:pt x="2064" y="47"/>
                      </a:lnTo>
                      <a:lnTo>
                        <a:pt x="2064" y="45"/>
                      </a:lnTo>
                      <a:lnTo>
                        <a:pt x="2064" y="45"/>
                      </a:lnTo>
                      <a:lnTo>
                        <a:pt x="2063" y="47"/>
                      </a:lnTo>
                      <a:lnTo>
                        <a:pt x="2061" y="47"/>
                      </a:lnTo>
                      <a:lnTo>
                        <a:pt x="2061" y="47"/>
                      </a:lnTo>
                      <a:lnTo>
                        <a:pt x="2061" y="45"/>
                      </a:lnTo>
                      <a:lnTo>
                        <a:pt x="2060" y="44"/>
                      </a:lnTo>
                      <a:lnTo>
                        <a:pt x="2060" y="43"/>
                      </a:lnTo>
                      <a:lnTo>
                        <a:pt x="2059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40"/>
                      </a:lnTo>
                      <a:lnTo>
                        <a:pt x="2060" y="39"/>
                      </a:lnTo>
                      <a:lnTo>
                        <a:pt x="2060" y="39"/>
                      </a:lnTo>
                      <a:lnTo>
                        <a:pt x="2060" y="37"/>
                      </a:lnTo>
                      <a:close/>
                      <a:moveTo>
                        <a:pt x="1707" y="36"/>
                      </a:moveTo>
                      <a:lnTo>
                        <a:pt x="1707" y="36"/>
                      </a:lnTo>
                      <a:lnTo>
                        <a:pt x="1709" y="37"/>
                      </a:lnTo>
                      <a:lnTo>
                        <a:pt x="1711" y="37"/>
                      </a:lnTo>
                      <a:lnTo>
                        <a:pt x="1709" y="41"/>
                      </a:lnTo>
                      <a:lnTo>
                        <a:pt x="1707" y="41"/>
                      </a:lnTo>
                      <a:lnTo>
                        <a:pt x="1705" y="40"/>
                      </a:lnTo>
                      <a:lnTo>
                        <a:pt x="1705" y="39"/>
                      </a:lnTo>
                      <a:lnTo>
                        <a:pt x="1707" y="37"/>
                      </a:lnTo>
                      <a:lnTo>
                        <a:pt x="1707" y="36"/>
                      </a:lnTo>
                      <a:close/>
                      <a:moveTo>
                        <a:pt x="913" y="36"/>
                      </a:move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lnTo>
                        <a:pt x="912" y="37"/>
                      </a:lnTo>
                      <a:lnTo>
                        <a:pt x="912" y="39"/>
                      </a:lnTo>
                      <a:lnTo>
                        <a:pt x="913" y="39"/>
                      </a:lnTo>
                      <a:lnTo>
                        <a:pt x="913" y="36"/>
                      </a:lnTo>
                      <a:lnTo>
                        <a:pt x="913" y="36"/>
                      </a:lnTo>
                      <a:close/>
                      <a:moveTo>
                        <a:pt x="763" y="36"/>
                      </a:move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5" y="36"/>
                      </a:lnTo>
                      <a:lnTo>
                        <a:pt x="767" y="36"/>
                      </a:lnTo>
                      <a:lnTo>
                        <a:pt x="767" y="37"/>
                      </a:lnTo>
                      <a:lnTo>
                        <a:pt x="764" y="37"/>
                      </a:lnTo>
                      <a:lnTo>
                        <a:pt x="763" y="36"/>
                      </a:lnTo>
                      <a:close/>
                      <a:moveTo>
                        <a:pt x="2044" y="34"/>
                      </a:moveTo>
                      <a:lnTo>
                        <a:pt x="2046" y="35"/>
                      </a:lnTo>
                      <a:lnTo>
                        <a:pt x="2046" y="36"/>
                      </a:lnTo>
                      <a:lnTo>
                        <a:pt x="2044" y="35"/>
                      </a:lnTo>
                      <a:lnTo>
                        <a:pt x="2044" y="34"/>
                      </a:lnTo>
                      <a:close/>
                      <a:moveTo>
                        <a:pt x="1720" y="34"/>
                      </a:moveTo>
                      <a:lnTo>
                        <a:pt x="1721" y="34"/>
                      </a:lnTo>
                      <a:lnTo>
                        <a:pt x="1721" y="35"/>
                      </a:lnTo>
                      <a:lnTo>
                        <a:pt x="1721" y="37"/>
                      </a:lnTo>
                      <a:lnTo>
                        <a:pt x="1720" y="37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6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5"/>
                      </a:lnTo>
                      <a:lnTo>
                        <a:pt x="1720" y="34"/>
                      </a:lnTo>
                      <a:close/>
                      <a:moveTo>
                        <a:pt x="1777" y="32"/>
                      </a:moveTo>
                      <a:lnTo>
                        <a:pt x="1777" y="32"/>
                      </a:lnTo>
                      <a:lnTo>
                        <a:pt x="1777" y="32"/>
                      </a:lnTo>
                      <a:lnTo>
                        <a:pt x="1777" y="34"/>
                      </a:lnTo>
                      <a:lnTo>
                        <a:pt x="1777" y="34"/>
                      </a:lnTo>
                      <a:lnTo>
                        <a:pt x="1777" y="32"/>
                      </a:lnTo>
                      <a:close/>
                      <a:moveTo>
                        <a:pt x="1735" y="32"/>
                      </a:moveTo>
                      <a:lnTo>
                        <a:pt x="1738" y="32"/>
                      </a:lnTo>
                      <a:lnTo>
                        <a:pt x="1738" y="34"/>
                      </a:lnTo>
                      <a:lnTo>
                        <a:pt x="1735" y="34"/>
                      </a:lnTo>
                      <a:lnTo>
                        <a:pt x="1735" y="32"/>
                      </a:lnTo>
                      <a:close/>
                      <a:moveTo>
                        <a:pt x="1712" y="32"/>
                      </a:moveTo>
                      <a:lnTo>
                        <a:pt x="1713" y="32"/>
                      </a:lnTo>
                      <a:lnTo>
                        <a:pt x="1715" y="34"/>
                      </a:lnTo>
                      <a:lnTo>
                        <a:pt x="1715" y="34"/>
                      </a:lnTo>
                      <a:lnTo>
                        <a:pt x="1716" y="35"/>
                      </a:lnTo>
                      <a:lnTo>
                        <a:pt x="1716" y="36"/>
                      </a:lnTo>
                      <a:lnTo>
                        <a:pt x="1713" y="36"/>
                      </a:lnTo>
                      <a:lnTo>
                        <a:pt x="1713" y="35"/>
                      </a:lnTo>
                      <a:lnTo>
                        <a:pt x="1713" y="34"/>
                      </a:lnTo>
                      <a:lnTo>
                        <a:pt x="1712" y="32"/>
                      </a:lnTo>
                      <a:close/>
                      <a:moveTo>
                        <a:pt x="2876" y="31"/>
                      </a:moveTo>
                      <a:lnTo>
                        <a:pt x="2876" y="32"/>
                      </a:lnTo>
                      <a:lnTo>
                        <a:pt x="2876" y="32"/>
                      </a:lnTo>
                      <a:lnTo>
                        <a:pt x="2874" y="32"/>
                      </a:lnTo>
                      <a:lnTo>
                        <a:pt x="2874" y="32"/>
                      </a:lnTo>
                      <a:lnTo>
                        <a:pt x="2874" y="34"/>
                      </a:lnTo>
                      <a:lnTo>
                        <a:pt x="2874" y="32"/>
                      </a:lnTo>
                      <a:lnTo>
                        <a:pt x="2876" y="31"/>
                      </a:lnTo>
                      <a:close/>
                      <a:moveTo>
                        <a:pt x="906" y="30"/>
                      </a:moveTo>
                      <a:lnTo>
                        <a:pt x="906" y="34"/>
                      </a:lnTo>
                      <a:lnTo>
                        <a:pt x="908" y="34"/>
                      </a:lnTo>
                      <a:lnTo>
                        <a:pt x="908" y="32"/>
                      </a:lnTo>
                      <a:lnTo>
                        <a:pt x="908" y="31"/>
                      </a:lnTo>
                      <a:lnTo>
                        <a:pt x="909" y="31"/>
                      </a:lnTo>
                      <a:lnTo>
                        <a:pt x="906" y="30"/>
                      </a:lnTo>
                      <a:close/>
                      <a:moveTo>
                        <a:pt x="1747" y="30"/>
                      </a:moveTo>
                      <a:lnTo>
                        <a:pt x="1747" y="32"/>
                      </a:lnTo>
                      <a:lnTo>
                        <a:pt x="1746" y="34"/>
                      </a:lnTo>
                      <a:lnTo>
                        <a:pt x="1745" y="36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5" y="35"/>
                      </a:lnTo>
                      <a:lnTo>
                        <a:pt x="1742" y="34"/>
                      </a:lnTo>
                      <a:lnTo>
                        <a:pt x="1742" y="32"/>
                      </a:lnTo>
                      <a:lnTo>
                        <a:pt x="1741" y="31"/>
                      </a:lnTo>
                      <a:lnTo>
                        <a:pt x="1742" y="31"/>
                      </a:lnTo>
                      <a:lnTo>
                        <a:pt x="1742" y="30"/>
                      </a:lnTo>
                      <a:lnTo>
                        <a:pt x="1743" y="30"/>
                      </a:lnTo>
                      <a:lnTo>
                        <a:pt x="1745" y="30"/>
                      </a:lnTo>
                      <a:lnTo>
                        <a:pt x="1745" y="30"/>
                      </a:lnTo>
                      <a:lnTo>
                        <a:pt x="1746" y="30"/>
                      </a:lnTo>
                      <a:lnTo>
                        <a:pt x="1747" y="30"/>
                      </a:lnTo>
                      <a:close/>
                      <a:moveTo>
                        <a:pt x="637" y="28"/>
                      </a:moveTo>
                      <a:lnTo>
                        <a:pt x="638" y="28"/>
                      </a:lnTo>
                      <a:lnTo>
                        <a:pt x="638" y="30"/>
                      </a:lnTo>
                      <a:lnTo>
                        <a:pt x="637" y="31"/>
                      </a:lnTo>
                      <a:lnTo>
                        <a:pt x="637" y="34"/>
                      </a:lnTo>
                      <a:lnTo>
                        <a:pt x="636" y="34"/>
                      </a:lnTo>
                      <a:lnTo>
                        <a:pt x="636" y="34"/>
                      </a:lnTo>
                      <a:lnTo>
                        <a:pt x="635" y="34"/>
                      </a:lnTo>
                      <a:lnTo>
                        <a:pt x="635" y="31"/>
                      </a:lnTo>
                      <a:lnTo>
                        <a:pt x="635" y="31"/>
                      </a:lnTo>
                      <a:lnTo>
                        <a:pt x="636" y="31"/>
                      </a:lnTo>
                      <a:lnTo>
                        <a:pt x="636" y="30"/>
                      </a:lnTo>
                      <a:lnTo>
                        <a:pt x="637" y="30"/>
                      </a:lnTo>
                      <a:lnTo>
                        <a:pt x="637" y="28"/>
                      </a:lnTo>
                      <a:close/>
                      <a:moveTo>
                        <a:pt x="2882" y="27"/>
                      </a:moveTo>
                      <a:lnTo>
                        <a:pt x="2882" y="27"/>
                      </a:lnTo>
                      <a:lnTo>
                        <a:pt x="2882" y="27"/>
                      </a:lnTo>
                      <a:lnTo>
                        <a:pt x="2882" y="31"/>
                      </a:lnTo>
                      <a:lnTo>
                        <a:pt x="2880" y="31"/>
                      </a:lnTo>
                      <a:lnTo>
                        <a:pt x="2877" y="31"/>
                      </a:lnTo>
                      <a:lnTo>
                        <a:pt x="2878" y="28"/>
                      </a:lnTo>
                      <a:lnTo>
                        <a:pt x="2880" y="27"/>
                      </a:lnTo>
                      <a:lnTo>
                        <a:pt x="2882" y="27"/>
                      </a:lnTo>
                      <a:close/>
                      <a:moveTo>
                        <a:pt x="895" y="26"/>
                      </a:moveTo>
                      <a:lnTo>
                        <a:pt x="895" y="27"/>
                      </a:lnTo>
                      <a:lnTo>
                        <a:pt x="894" y="27"/>
                      </a:lnTo>
                      <a:lnTo>
                        <a:pt x="894" y="27"/>
                      </a:lnTo>
                      <a:lnTo>
                        <a:pt x="894" y="28"/>
                      </a:lnTo>
                      <a:lnTo>
                        <a:pt x="895" y="28"/>
                      </a:lnTo>
                      <a:lnTo>
                        <a:pt x="895" y="26"/>
                      </a:lnTo>
                      <a:lnTo>
                        <a:pt x="895" y="26"/>
                      </a:lnTo>
                      <a:close/>
                      <a:moveTo>
                        <a:pt x="1310" y="26"/>
                      </a:moveTo>
                      <a:lnTo>
                        <a:pt x="1311" y="26"/>
                      </a:lnTo>
                      <a:lnTo>
                        <a:pt x="1313" y="26"/>
                      </a:lnTo>
                      <a:lnTo>
                        <a:pt x="1313" y="31"/>
                      </a:lnTo>
                      <a:lnTo>
                        <a:pt x="1311" y="31"/>
                      </a:lnTo>
                      <a:lnTo>
                        <a:pt x="1310" y="31"/>
                      </a:lnTo>
                      <a:lnTo>
                        <a:pt x="1307" y="32"/>
                      </a:lnTo>
                      <a:lnTo>
                        <a:pt x="1306" y="32"/>
                      </a:lnTo>
                      <a:lnTo>
                        <a:pt x="1306" y="31"/>
                      </a:lnTo>
                      <a:lnTo>
                        <a:pt x="1302" y="31"/>
                      </a:lnTo>
                      <a:lnTo>
                        <a:pt x="1302" y="31"/>
                      </a:lnTo>
                      <a:lnTo>
                        <a:pt x="1300" y="31"/>
                      </a:lnTo>
                      <a:lnTo>
                        <a:pt x="1300" y="31"/>
                      </a:lnTo>
                      <a:lnTo>
                        <a:pt x="1293" y="31"/>
                      </a:lnTo>
                      <a:lnTo>
                        <a:pt x="1292" y="31"/>
                      </a:lnTo>
                      <a:lnTo>
                        <a:pt x="1289" y="31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32"/>
                      </a:lnTo>
                      <a:lnTo>
                        <a:pt x="1288" y="27"/>
                      </a:lnTo>
                      <a:lnTo>
                        <a:pt x="1292" y="28"/>
                      </a:lnTo>
                      <a:lnTo>
                        <a:pt x="1292" y="27"/>
                      </a:lnTo>
                      <a:lnTo>
                        <a:pt x="1294" y="27"/>
                      </a:lnTo>
                      <a:lnTo>
                        <a:pt x="1294" y="27"/>
                      </a:lnTo>
                      <a:lnTo>
                        <a:pt x="1302" y="27"/>
                      </a:lnTo>
                      <a:lnTo>
                        <a:pt x="1302" y="26"/>
                      </a:lnTo>
                      <a:lnTo>
                        <a:pt x="1303" y="26"/>
                      </a:lnTo>
                      <a:lnTo>
                        <a:pt x="1303" y="26"/>
                      </a:lnTo>
                      <a:lnTo>
                        <a:pt x="1303" y="27"/>
                      </a:lnTo>
                      <a:lnTo>
                        <a:pt x="1305" y="27"/>
                      </a:lnTo>
                      <a:lnTo>
                        <a:pt x="1307" y="26"/>
                      </a:lnTo>
                      <a:lnTo>
                        <a:pt x="1310" y="26"/>
                      </a:lnTo>
                      <a:close/>
                      <a:moveTo>
                        <a:pt x="3145" y="24"/>
                      </a:moveTo>
                      <a:lnTo>
                        <a:pt x="3148" y="24"/>
                      </a:lnTo>
                      <a:lnTo>
                        <a:pt x="3148" y="26"/>
                      </a:lnTo>
                      <a:lnTo>
                        <a:pt x="3151" y="26"/>
                      </a:lnTo>
                      <a:lnTo>
                        <a:pt x="3151" y="27"/>
                      </a:lnTo>
                      <a:lnTo>
                        <a:pt x="3152" y="27"/>
                      </a:lnTo>
                      <a:lnTo>
                        <a:pt x="3152" y="27"/>
                      </a:lnTo>
                      <a:lnTo>
                        <a:pt x="3157" y="27"/>
                      </a:lnTo>
                      <a:lnTo>
                        <a:pt x="3157" y="28"/>
                      </a:lnTo>
                      <a:lnTo>
                        <a:pt x="3158" y="28"/>
                      </a:lnTo>
                      <a:lnTo>
                        <a:pt x="3158" y="28"/>
                      </a:lnTo>
                      <a:lnTo>
                        <a:pt x="3162" y="28"/>
                      </a:lnTo>
                      <a:lnTo>
                        <a:pt x="3165" y="32"/>
                      </a:lnTo>
                      <a:lnTo>
                        <a:pt x="3164" y="36"/>
                      </a:lnTo>
                      <a:lnTo>
                        <a:pt x="3151" y="35"/>
                      </a:lnTo>
                      <a:lnTo>
                        <a:pt x="3151" y="35"/>
                      </a:lnTo>
                      <a:lnTo>
                        <a:pt x="3151" y="34"/>
                      </a:lnTo>
                      <a:lnTo>
                        <a:pt x="3149" y="34"/>
                      </a:lnTo>
                      <a:lnTo>
                        <a:pt x="3148" y="34"/>
                      </a:lnTo>
                      <a:lnTo>
                        <a:pt x="3148" y="35"/>
                      </a:lnTo>
                      <a:lnTo>
                        <a:pt x="3147" y="35"/>
                      </a:lnTo>
                      <a:lnTo>
                        <a:pt x="3145" y="36"/>
                      </a:lnTo>
                      <a:lnTo>
                        <a:pt x="3144" y="36"/>
                      </a:lnTo>
                      <a:lnTo>
                        <a:pt x="3143" y="36"/>
                      </a:lnTo>
                      <a:lnTo>
                        <a:pt x="3140" y="35"/>
                      </a:lnTo>
                      <a:lnTo>
                        <a:pt x="3140" y="35"/>
                      </a:lnTo>
                      <a:lnTo>
                        <a:pt x="3139" y="35"/>
                      </a:lnTo>
                      <a:lnTo>
                        <a:pt x="3139" y="36"/>
                      </a:lnTo>
                      <a:lnTo>
                        <a:pt x="3138" y="36"/>
                      </a:lnTo>
                      <a:lnTo>
                        <a:pt x="3138" y="35"/>
                      </a:lnTo>
                      <a:lnTo>
                        <a:pt x="3134" y="35"/>
                      </a:lnTo>
                      <a:lnTo>
                        <a:pt x="3134" y="34"/>
                      </a:lnTo>
                      <a:lnTo>
                        <a:pt x="3138" y="30"/>
                      </a:lnTo>
                      <a:lnTo>
                        <a:pt x="3139" y="28"/>
                      </a:lnTo>
                      <a:lnTo>
                        <a:pt x="3141" y="28"/>
                      </a:lnTo>
                      <a:lnTo>
                        <a:pt x="3141" y="27"/>
                      </a:lnTo>
                      <a:lnTo>
                        <a:pt x="3144" y="27"/>
                      </a:lnTo>
                      <a:lnTo>
                        <a:pt x="3145" y="24"/>
                      </a:lnTo>
                      <a:close/>
                      <a:moveTo>
                        <a:pt x="2886" y="24"/>
                      </a:moveTo>
                      <a:lnTo>
                        <a:pt x="2889" y="24"/>
                      </a:lnTo>
                      <a:lnTo>
                        <a:pt x="2890" y="26"/>
                      </a:lnTo>
                      <a:lnTo>
                        <a:pt x="2891" y="26"/>
                      </a:lnTo>
                      <a:lnTo>
                        <a:pt x="2895" y="31"/>
                      </a:lnTo>
                      <a:lnTo>
                        <a:pt x="2897" y="31"/>
                      </a:lnTo>
                      <a:lnTo>
                        <a:pt x="2895" y="32"/>
                      </a:lnTo>
                      <a:lnTo>
                        <a:pt x="2894" y="32"/>
                      </a:lnTo>
                      <a:lnTo>
                        <a:pt x="2891" y="34"/>
                      </a:lnTo>
                      <a:lnTo>
                        <a:pt x="2889" y="34"/>
                      </a:lnTo>
                      <a:lnTo>
                        <a:pt x="2884" y="34"/>
                      </a:lnTo>
                      <a:lnTo>
                        <a:pt x="2884" y="31"/>
                      </a:lnTo>
                      <a:lnTo>
                        <a:pt x="2884" y="30"/>
                      </a:lnTo>
                      <a:lnTo>
                        <a:pt x="2884" y="30"/>
                      </a:lnTo>
                      <a:lnTo>
                        <a:pt x="2885" y="28"/>
                      </a:lnTo>
                      <a:lnTo>
                        <a:pt x="2886" y="28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lnTo>
                        <a:pt x="2886" y="24"/>
                      </a:lnTo>
                      <a:close/>
                      <a:moveTo>
                        <a:pt x="1751" y="23"/>
                      </a:moveTo>
                      <a:lnTo>
                        <a:pt x="1753" y="23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4" y="26"/>
                      </a:lnTo>
                      <a:lnTo>
                        <a:pt x="1753" y="26"/>
                      </a:lnTo>
                      <a:lnTo>
                        <a:pt x="1753" y="26"/>
                      </a:lnTo>
                      <a:lnTo>
                        <a:pt x="1751" y="26"/>
                      </a:lnTo>
                      <a:lnTo>
                        <a:pt x="1751" y="23"/>
                      </a:lnTo>
                      <a:close/>
                      <a:moveTo>
                        <a:pt x="1741" y="23"/>
                      </a:moveTo>
                      <a:lnTo>
                        <a:pt x="1741" y="26"/>
                      </a:lnTo>
                      <a:lnTo>
                        <a:pt x="1738" y="28"/>
                      </a:lnTo>
                      <a:lnTo>
                        <a:pt x="1738" y="28"/>
                      </a:lnTo>
                      <a:lnTo>
                        <a:pt x="1735" y="28"/>
                      </a:lnTo>
                      <a:lnTo>
                        <a:pt x="1735" y="30"/>
                      </a:lnTo>
                      <a:lnTo>
                        <a:pt x="1733" y="30"/>
                      </a:lnTo>
                      <a:lnTo>
                        <a:pt x="1732" y="31"/>
                      </a:lnTo>
                      <a:lnTo>
                        <a:pt x="1732" y="30"/>
                      </a:lnTo>
                      <a:lnTo>
                        <a:pt x="1730" y="30"/>
                      </a:lnTo>
                      <a:lnTo>
                        <a:pt x="1730" y="28"/>
                      </a:lnTo>
                      <a:lnTo>
                        <a:pt x="1732" y="28"/>
                      </a:lnTo>
                      <a:lnTo>
                        <a:pt x="1732" y="27"/>
                      </a:lnTo>
                      <a:lnTo>
                        <a:pt x="1737" y="27"/>
                      </a:lnTo>
                      <a:lnTo>
                        <a:pt x="1738" y="24"/>
                      </a:lnTo>
                      <a:lnTo>
                        <a:pt x="1738" y="24"/>
                      </a:lnTo>
                      <a:lnTo>
                        <a:pt x="1739" y="23"/>
                      </a:lnTo>
                      <a:lnTo>
                        <a:pt x="1741" y="23"/>
                      </a:lnTo>
                      <a:close/>
                      <a:moveTo>
                        <a:pt x="2878" y="20"/>
                      </a:moveTo>
                      <a:lnTo>
                        <a:pt x="2880" y="22"/>
                      </a:lnTo>
                      <a:lnTo>
                        <a:pt x="2880" y="22"/>
                      </a:lnTo>
                      <a:lnTo>
                        <a:pt x="2880" y="23"/>
                      </a:lnTo>
                      <a:lnTo>
                        <a:pt x="2880" y="23"/>
                      </a:lnTo>
                      <a:lnTo>
                        <a:pt x="2880" y="24"/>
                      </a:lnTo>
                      <a:lnTo>
                        <a:pt x="2878" y="24"/>
                      </a:lnTo>
                      <a:lnTo>
                        <a:pt x="2878" y="26"/>
                      </a:lnTo>
                      <a:lnTo>
                        <a:pt x="2877" y="26"/>
                      </a:lnTo>
                      <a:lnTo>
                        <a:pt x="2877" y="27"/>
                      </a:lnTo>
                      <a:lnTo>
                        <a:pt x="2874" y="28"/>
                      </a:lnTo>
                      <a:lnTo>
                        <a:pt x="2874" y="30"/>
                      </a:lnTo>
                      <a:lnTo>
                        <a:pt x="2873" y="31"/>
                      </a:lnTo>
                      <a:lnTo>
                        <a:pt x="2872" y="32"/>
                      </a:lnTo>
                      <a:lnTo>
                        <a:pt x="2870" y="32"/>
                      </a:lnTo>
                      <a:lnTo>
                        <a:pt x="2870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8" y="34"/>
                      </a:lnTo>
                      <a:lnTo>
                        <a:pt x="2867" y="34"/>
                      </a:lnTo>
                      <a:lnTo>
                        <a:pt x="2868" y="32"/>
                      </a:lnTo>
                      <a:lnTo>
                        <a:pt x="2868" y="31"/>
                      </a:lnTo>
                      <a:lnTo>
                        <a:pt x="2872" y="28"/>
                      </a:lnTo>
                      <a:lnTo>
                        <a:pt x="2872" y="27"/>
                      </a:lnTo>
                      <a:lnTo>
                        <a:pt x="2874" y="27"/>
                      </a:lnTo>
                      <a:lnTo>
                        <a:pt x="2876" y="26"/>
                      </a:lnTo>
                      <a:lnTo>
                        <a:pt x="2877" y="24"/>
                      </a:lnTo>
                      <a:lnTo>
                        <a:pt x="2878" y="23"/>
                      </a:lnTo>
                      <a:lnTo>
                        <a:pt x="2878" y="20"/>
                      </a:lnTo>
                      <a:close/>
                      <a:moveTo>
                        <a:pt x="2876" y="20"/>
                      </a:moveTo>
                      <a:lnTo>
                        <a:pt x="2877" y="20"/>
                      </a:lnTo>
                      <a:lnTo>
                        <a:pt x="2876" y="23"/>
                      </a:lnTo>
                      <a:lnTo>
                        <a:pt x="2876" y="23"/>
                      </a:lnTo>
                      <a:lnTo>
                        <a:pt x="2876" y="22"/>
                      </a:lnTo>
                      <a:lnTo>
                        <a:pt x="2876" y="20"/>
                      </a:lnTo>
                      <a:close/>
                      <a:moveTo>
                        <a:pt x="1767" y="20"/>
                      </a:moveTo>
                      <a:lnTo>
                        <a:pt x="1771" y="23"/>
                      </a:lnTo>
                      <a:lnTo>
                        <a:pt x="1770" y="24"/>
                      </a:lnTo>
                      <a:lnTo>
                        <a:pt x="1772" y="24"/>
                      </a:lnTo>
                      <a:lnTo>
                        <a:pt x="1772" y="26"/>
                      </a:lnTo>
                      <a:lnTo>
                        <a:pt x="1771" y="26"/>
                      </a:lnTo>
                      <a:lnTo>
                        <a:pt x="1771" y="26"/>
                      </a:lnTo>
                      <a:lnTo>
                        <a:pt x="1767" y="26"/>
                      </a:lnTo>
                      <a:lnTo>
                        <a:pt x="1767" y="26"/>
                      </a:lnTo>
                      <a:lnTo>
                        <a:pt x="1766" y="27"/>
                      </a:lnTo>
                      <a:lnTo>
                        <a:pt x="1766" y="26"/>
                      </a:lnTo>
                      <a:lnTo>
                        <a:pt x="1766" y="26"/>
                      </a:lnTo>
                      <a:lnTo>
                        <a:pt x="1766" y="23"/>
                      </a:lnTo>
                      <a:lnTo>
                        <a:pt x="1767" y="23"/>
                      </a:lnTo>
                      <a:lnTo>
                        <a:pt x="1767" y="20"/>
                      </a:lnTo>
                      <a:close/>
                      <a:moveTo>
                        <a:pt x="1069" y="20"/>
                      </a:move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0"/>
                      </a:lnTo>
                      <a:lnTo>
                        <a:pt x="1072" y="22"/>
                      </a:lnTo>
                      <a:lnTo>
                        <a:pt x="1069" y="22"/>
                      </a:lnTo>
                      <a:lnTo>
                        <a:pt x="1069" y="20"/>
                      </a:lnTo>
                      <a:close/>
                      <a:moveTo>
                        <a:pt x="1060" y="18"/>
                      </a:moveTo>
                      <a:lnTo>
                        <a:pt x="1061" y="18"/>
                      </a:lnTo>
                      <a:lnTo>
                        <a:pt x="1061" y="19"/>
                      </a:lnTo>
                      <a:lnTo>
                        <a:pt x="1061" y="19"/>
                      </a:lnTo>
                      <a:lnTo>
                        <a:pt x="1061" y="22"/>
                      </a:lnTo>
                      <a:lnTo>
                        <a:pt x="1060" y="22"/>
                      </a:lnTo>
                      <a:lnTo>
                        <a:pt x="1059" y="20"/>
                      </a:lnTo>
                      <a:lnTo>
                        <a:pt x="1059" y="20"/>
                      </a:lnTo>
                      <a:lnTo>
                        <a:pt x="1059" y="19"/>
                      </a:lnTo>
                      <a:lnTo>
                        <a:pt x="1060" y="19"/>
                      </a:lnTo>
                      <a:lnTo>
                        <a:pt x="1060" y="18"/>
                      </a:lnTo>
                      <a:close/>
                      <a:moveTo>
                        <a:pt x="887" y="15"/>
                      </a:moveTo>
                      <a:lnTo>
                        <a:pt x="889" y="15"/>
                      </a:lnTo>
                      <a:lnTo>
                        <a:pt x="889" y="15"/>
                      </a:lnTo>
                      <a:lnTo>
                        <a:pt x="890" y="17"/>
                      </a:lnTo>
                      <a:lnTo>
                        <a:pt x="889" y="17"/>
                      </a:lnTo>
                      <a:lnTo>
                        <a:pt x="889" y="18"/>
                      </a:lnTo>
                      <a:lnTo>
                        <a:pt x="887" y="18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7"/>
                      </a:lnTo>
                      <a:lnTo>
                        <a:pt x="887" y="15"/>
                      </a:lnTo>
                      <a:close/>
                      <a:moveTo>
                        <a:pt x="2681" y="14"/>
                      </a:moveTo>
                      <a:lnTo>
                        <a:pt x="2682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81" y="14"/>
                      </a:lnTo>
                      <a:lnTo>
                        <a:pt x="2679" y="15"/>
                      </a:lnTo>
                      <a:lnTo>
                        <a:pt x="2679" y="15"/>
                      </a:lnTo>
                      <a:lnTo>
                        <a:pt x="2681" y="14"/>
                      </a:lnTo>
                      <a:close/>
                      <a:moveTo>
                        <a:pt x="2675" y="11"/>
                      </a:moveTo>
                      <a:lnTo>
                        <a:pt x="2679" y="11"/>
                      </a:lnTo>
                      <a:lnTo>
                        <a:pt x="2679" y="13"/>
                      </a:lnTo>
                      <a:lnTo>
                        <a:pt x="2678" y="14"/>
                      </a:lnTo>
                      <a:lnTo>
                        <a:pt x="2675" y="14"/>
                      </a:lnTo>
                      <a:lnTo>
                        <a:pt x="2675" y="11"/>
                      </a:lnTo>
                      <a:close/>
                      <a:moveTo>
                        <a:pt x="2665" y="9"/>
                      </a:moveTo>
                      <a:lnTo>
                        <a:pt x="2665" y="9"/>
                      </a:lnTo>
                      <a:lnTo>
                        <a:pt x="2666" y="9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6" y="13"/>
                      </a:lnTo>
                      <a:lnTo>
                        <a:pt x="2665" y="13"/>
                      </a:lnTo>
                      <a:lnTo>
                        <a:pt x="2664" y="11"/>
                      </a:lnTo>
                      <a:lnTo>
                        <a:pt x="2662" y="11"/>
                      </a:lnTo>
                      <a:lnTo>
                        <a:pt x="2662" y="10"/>
                      </a:lnTo>
                      <a:lnTo>
                        <a:pt x="2664" y="9"/>
                      </a:lnTo>
                      <a:lnTo>
                        <a:pt x="2664" y="9"/>
                      </a:lnTo>
                      <a:lnTo>
                        <a:pt x="2665" y="9"/>
                      </a:lnTo>
                      <a:close/>
                      <a:moveTo>
                        <a:pt x="834" y="9"/>
                      </a:moveTo>
                      <a:lnTo>
                        <a:pt x="835" y="9"/>
                      </a:lnTo>
                      <a:lnTo>
                        <a:pt x="835" y="10"/>
                      </a:lnTo>
                      <a:lnTo>
                        <a:pt x="836" y="10"/>
                      </a:lnTo>
                      <a:lnTo>
                        <a:pt x="835" y="9"/>
                      </a:lnTo>
                      <a:lnTo>
                        <a:pt x="834" y="9"/>
                      </a:lnTo>
                      <a:close/>
                      <a:moveTo>
                        <a:pt x="2674" y="6"/>
                      </a:move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9"/>
                      </a:lnTo>
                      <a:lnTo>
                        <a:pt x="2679" y="10"/>
                      </a:lnTo>
                      <a:lnTo>
                        <a:pt x="2679" y="10"/>
                      </a:lnTo>
                      <a:lnTo>
                        <a:pt x="2675" y="10"/>
                      </a:lnTo>
                      <a:lnTo>
                        <a:pt x="2675" y="10"/>
                      </a:lnTo>
                      <a:lnTo>
                        <a:pt x="2671" y="9"/>
                      </a:lnTo>
                      <a:lnTo>
                        <a:pt x="2674" y="6"/>
                      </a:lnTo>
                      <a:close/>
                      <a:moveTo>
                        <a:pt x="2658" y="6"/>
                      </a:moveTo>
                      <a:lnTo>
                        <a:pt x="2658" y="6"/>
                      </a:lnTo>
                      <a:lnTo>
                        <a:pt x="2658" y="6"/>
                      </a:lnTo>
                      <a:lnTo>
                        <a:pt x="2660" y="7"/>
                      </a:lnTo>
                      <a:lnTo>
                        <a:pt x="2660" y="10"/>
                      </a:lnTo>
                      <a:lnTo>
                        <a:pt x="2653" y="10"/>
                      </a:lnTo>
                      <a:lnTo>
                        <a:pt x="2653" y="7"/>
                      </a:lnTo>
                      <a:lnTo>
                        <a:pt x="2654" y="6"/>
                      </a:lnTo>
                      <a:lnTo>
                        <a:pt x="2657" y="6"/>
                      </a:lnTo>
                      <a:lnTo>
                        <a:pt x="2657" y="6"/>
                      </a:lnTo>
                      <a:lnTo>
                        <a:pt x="2658" y="6"/>
                      </a:lnTo>
                      <a:close/>
                      <a:moveTo>
                        <a:pt x="2682" y="5"/>
                      </a:moveTo>
                      <a:lnTo>
                        <a:pt x="2683" y="5"/>
                      </a:lnTo>
                      <a:lnTo>
                        <a:pt x="2685" y="5"/>
                      </a:lnTo>
                      <a:lnTo>
                        <a:pt x="2686" y="6"/>
                      </a:lnTo>
                      <a:lnTo>
                        <a:pt x="2686" y="7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6" y="10"/>
                      </a:lnTo>
                      <a:lnTo>
                        <a:pt x="2685" y="10"/>
                      </a:lnTo>
                      <a:lnTo>
                        <a:pt x="2683" y="9"/>
                      </a:lnTo>
                      <a:lnTo>
                        <a:pt x="2683" y="9"/>
                      </a:lnTo>
                      <a:lnTo>
                        <a:pt x="2682" y="7"/>
                      </a:lnTo>
                      <a:lnTo>
                        <a:pt x="2683" y="7"/>
                      </a:lnTo>
                      <a:lnTo>
                        <a:pt x="2682" y="6"/>
                      </a:lnTo>
                      <a:lnTo>
                        <a:pt x="2682" y="5"/>
                      </a:lnTo>
                      <a:close/>
                      <a:moveTo>
                        <a:pt x="2661" y="3"/>
                      </a:moveTo>
                      <a:lnTo>
                        <a:pt x="2662" y="5"/>
                      </a:lnTo>
                      <a:lnTo>
                        <a:pt x="2664" y="6"/>
                      </a:lnTo>
                      <a:lnTo>
                        <a:pt x="2664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2" y="7"/>
                      </a:lnTo>
                      <a:lnTo>
                        <a:pt x="2661" y="6"/>
                      </a:lnTo>
                      <a:lnTo>
                        <a:pt x="2661" y="5"/>
                      </a:lnTo>
                      <a:lnTo>
                        <a:pt x="2661" y="3"/>
                      </a:lnTo>
                      <a:close/>
                      <a:moveTo>
                        <a:pt x="2677" y="3"/>
                      </a:moveTo>
                      <a:lnTo>
                        <a:pt x="2678" y="3"/>
                      </a:lnTo>
                      <a:lnTo>
                        <a:pt x="2678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7" y="5"/>
                      </a:lnTo>
                      <a:lnTo>
                        <a:pt x="2675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lnTo>
                        <a:pt x="2677" y="3"/>
                      </a:lnTo>
                      <a:close/>
                      <a:moveTo>
                        <a:pt x="2631" y="1"/>
                      </a:moveTo>
                      <a:lnTo>
                        <a:pt x="2635" y="1"/>
                      </a:lnTo>
                      <a:lnTo>
                        <a:pt x="2635" y="2"/>
                      </a:lnTo>
                      <a:lnTo>
                        <a:pt x="2631" y="2"/>
                      </a:lnTo>
                      <a:lnTo>
                        <a:pt x="2631" y="1"/>
                      </a:lnTo>
                      <a:close/>
                      <a:moveTo>
                        <a:pt x="2671" y="1"/>
                      </a:moveTo>
                      <a:lnTo>
                        <a:pt x="2671" y="1"/>
                      </a:lnTo>
                      <a:lnTo>
                        <a:pt x="2670" y="1"/>
                      </a:lnTo>
                      <a:lnTo>
                        <a:pt x="2670" y="2"/>
                      </a:lnTo>
                      <a:lnTo>
                        <a:pt x="2669" y="3"/>
                      </a:lnTo>
                      <a:lnTo>
                        <a:pt x="2668" y="3"/>
                      </a:lnTo>
                      <a:lnTo>
                        <a:pt x="2668" y="5"/>
                      </a:lnTo>
                      <a:lnTo>
                        <a:pt x="2666" y="5"/>
                      </a:lnTo>
                      <a:lnTo>
                        <a:pt x="2666" y="3"/>
                      </a:lnTo>
                      <a:lnTo>
                        <a:pt x="2669" y="1"/>
                      </a:lnTo>
                      <a:lnTo>
                        <a:pt x="2671" y="1"/>
                      </a:lnTo>
                      <a:close/>
                      <a:moveTo>
                        <a:pt x="2234" y="0"/>
                      </a:moveTo>
                      <a:lnTo>
                        <a:pt x="2237" y="0"/>
                      </a:lnTo>
                      <a:lnTo>
                        <a:pt x="2237" y="1"/>
                      </a:lnTo>
                      <a:lnTo>
                        <a:pt x="2238" y="1"/>
                      </a:lnTo>
                      <a:lnTo>
                        <a:pt x="2239" y="1"/>
                      </a:lnTo>
                      <a:lnTo>
                        <a:pt x="2241" y="2"/>
                      </a:lnTo>
                      <a:lnTo>
                        <a:pt x="2241" y="2"/>
                      </a:lnTo>
                      <a:lnTo>
                        <a:pt x="2239" y="3"/>
                      </a:lnTo>
                      <a:lnTo>
                        <a:pt x="2239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7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6" y="5"/>
                      </a:lnTo>
                      <a:lnTo>
                        <a:pt x="2233" y="5"/>
                      </a:lnTo>
                      <a:lnTo>
                        <a:pt x="2233" y="6"/>
                      </a:lnTo>
                      <a:lnTo>
                        <a:pt x="2232" y="6"/>
                      </a:lnTo>
                      <a:lnTo>
                        <a:pt x="2230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9" y="7"/>
                      </a:lnTo>
                      <a:lnTo>
                        <a:pt x="2228" y="7"/>
                      </a:lnTo>
                      <a:lnTo>
                        <a:pt x="2228" y="5"/>
                      </a:lnTo>
                      <a:lnTo>
                        <a:pt x="2232" y="2"/>
                      </a:lnTo>
                      <a:lnTo>
                        <a:pt x="22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4" name="Freeform 26"/>
                <p:cNvSpPr>
                  <a:spLocks noEditPoints="1"/>
                </p:cNvSpPr>
                <p:nvPr/>
              </p:nvSpPr>
              <p:spPr bwMode="auto">
                <a:xfrm>
                  <a:off x="4132263" y="1422854"/>
                  <a:ext cx="3724275" cy="293688"/>
                </a:xfrm>
                <a:custGeom>
                  <a:avLst/>
                  <a:gdLst>
                    <a:gd name="T0" fmla="*/ 2200 w 2346"/>
                    <a:gd name="T1" fmla="*/ 21 h 185"/>
                    <a:gd name="T2" fmla="*/ 219 w 2346"/>
                    <a:gd name="T3" fmla="*/ 22 h 185"/>
                    <a:gd name="T4" fmla="*/ 1776 w 2346"/>
                    <a:gd name="T5" fmla="*/ 14 h 185"/>
                    <a:gd name="T6" fmla="*/ 867 w 2346"/>
                    <a:gd name="T7" fmla="*/ 21 h 185"/>
                    <a:gd name="T8" fmla="*/ 870 w 2346"/>
                    <a:gd name="T9" fmla="*/ 35 h 185"/>
                    <a:gd name="T10" fmla="*/ 847 w 2346"/>
                    <a:gd name="T11" fmla="*/ 20 h 185"/>
                    <a:gd name="T12" fmla="*/ 202 w 2346"/>
                    <a:gd name="T13" fmla="*/ 9 h 185"/>
                    <a:gd name="T14" fmla="*/ 118 w 2346"/>
                    <a:gd name="T15" fmla="*/ 20 h 185"/>
                    <a:gd name="T16" fmla="*/ 55 w 2346"/>
                    <a:gd name="T17" fmla="*/ 25 h 185"/>
                    <a:gd name="T18" fmla="*/ 89 w 2346"/>
                    <a:gd name="T19" fmla="*/ 13 h 185"/>
                    <a:gd name="T20" fmla="*/ 109 w 2346"/>
                    <a:gd name="T21" fmla="*/ 29 h 185"/>
                    <a:gd name="T22" fmla="*/ 149 w 2346"/>
                    <a:gd name="T23" fmla="*/ 56 h 185"/>
                    <a:gd name="T24" fmla="*/ 153 w 2346"/>
                    <a:gd name="T25" fmla="*/ 67 h 185"/>
                    <a:gd name="T26" fmla="*/ 145 w 2346"/>
                    <a:gd name="T27" fmla="*/ 82 h 185"/>
                    <a:gd name="T28" fmla="*/ 103 w 2346"/>
                    <a:gd name="T29" fmla="*/ 77 h 185"/>
                    <a:gd name="T30" fmla="*/ 48 w 2346"/>
                    <a:gd name="T31" fmla="*/ 86 h 185"/>
                    <a:gd name="T32" fmla="*/ 48 w 2346"/>
                    <a:gd name="T33" fmla="*/ 59 h 185"/>
                    <a:gd name="T34" fmla="*/ 47 w 2346"/>
                    <a:gd name="T35" fmla="*/ 51 h 185"/>
                    <a:gd name="T36" fmla="*/ 25 w 2346"/>
                    <a:gd name="T37" fmla="*/ 44 h 185"/>
                    <a:gd name="T38" fmla="*/ 17 w 2346"/>
                    <a:gd name="T39" fmla="*/ 42 h 185"/>
                    <a:gd name="T40" fmla="*/ 6 w 2346"/>
                    <a:gd name="T41" fmla="*/ 29 h 185"/>
                    <a:gd name="T42" fmla="*/ 38 w 2346"/>
                    <a:gd name="T43" fmla="*/ 9 h 185"/>
                    <a:gd name="T44" fmla="*/ 2174 w 2346"/>
                    <a:gd name="T45" fmla="*/ 22 h 185"/>
                    <a:gd name="T46" fmla="*/ 2344 w 2346"/>
                    <a:gd name="T47" fmla="*/ 10 h 185"/>
                    <a:gd name="T48" fmla="*/ 2322 w 2346"/>
                    <a:gd name="T49" fmla="*/ 5 h 185"/>
                    <a:gd name="T50" fmla="*/ 296 w 2346"/>
                    <a:gd name="T51" fmla="*/ 33 h 185"/>
                    <a:gd name="T52" fmla="*/ 310 w 2346"/>
                    <a:gd name="T53" fmla="*/ 27 h 185"/>
                    <a:gd name="T54" fmla="*/ 321 w 2346"/>
                    <a:gd name="T55" fmla="*/ 4 h 185"/>
                    <a:gd name="T56" fmla="*/ 339 w 2346"/>
                    <a:gd name="T57" fmla="*/ 30 h 185"/>
                    <a:gd name="T58" fmla="*/ 359 w 2346"/>
                    <a:gd name="T59" fmla="*/ 35 h 185"/>
                    <a:gd name="T60" fmla="*/ 363 w 2346"/>
                    <a:gd name="T61" fmla="*/ 21 h 185"/>
                    <a:gd name="T62" fmla="*/ 407 w 2346"/>
                    <a:gd name="T63" fmla="*/ 29 h 185"/>
                    <a:gd name="T64" fmla="*/ 420 w 2346"/>
                    <a:gd name="T65" fmla="*/ 41 h 185"/>
                    <a:gd name="T66" fmla="*/ 437 w 2346"/>
                    <a:gd name="T67" fmla="*/ 46 h 185"/>
                    <a:gd name="T68" fmla="*/ 452 w 2346"/>
                    <a:gd name="T69" fmla="*/ 55 h 185"/>
                    <a:gd name="T70" fmla="*/ 459 w 2346"/>
                    <a:gd name="T71" fmla="*/ 71 h 185"/>
                    <a:gd name="T72" fmla="*/ 455 w 2346"/>
                    <a:gd name="T73" fmla="*/ 88 h 185"/>
                    <a:gd name="T74" fmla="*/ 478 w 2346"/>
                    <a:gd name="T75" fmla="*/ 101 h 185"/>
                    <a:gd name="T76" fmla="*/ 491 w 2346"/>
                    <a:gd name="T77" fmla="*/ 101 h 185"/>
                    <a:gd name="T78" fmla="*/ 504 w 2346"/>
                    <a:gd name="T79" fmla="*/ 114 h 185"/>
                    <a:gd name="T80" fmla="*/ 520 w 2346"/>
                    <a:gd name="T81" fmla="*/ 120 h 185"/>
                    <a:gd name="T82" fmla="*/ 501 w 2346"/>
                    <a:gd name="T83" fmla="*/ 131 h 185"/>
                    <a:gd name="T84" fmla="*/ 488 w 2346"/>
                    <a:gd name="T85" fmla="*/ 135 h 185"/>
                    <a:gd name="T86" fmla="*/ 469 w 2346"/>
                    <a:gd name="T87" fmla="*/ 119 h 185"/>
                    <a:gd name="T88" fmla="*/ 457 w 2346"/>
                    <a:gd name="T89" fmla="*/ 128 h 185"/>
                    <a:gd name="T90" fmla="*/ 484 w 2346"/>
                    <a:gd name="T91" fmla="*/ 148 h 185"/>
                    <a:gd name="T92" fmla="*/ 474 w 2346"/>
                    <a:gd name="T93" fmla="*/ 161 h 185"/>
                    <a:gd name="T94" fmla="*/ 455 w 2346"/>
                    <a:gd name="T95" fmla="*/ 168 h 185"/>
                    <a:gd name="T96" fmla="*/ 466 w 2346"/>
                    <a:gd name="T97" fmla="*/ 182 h 185"/>
                    <a:gd name="T98" fmla="*/ 428 w 2346"/>
                    <a:gd name="T99" fmla="*/ 173 h 185"/>
                    <a:gd name="T100" fmla="*/ 402 w 2346"/>
                    <a:gd name="T101" fmla="*/ 157 h 185"/>
                    <a:gd name="T102" fmla="*/ 369 w 2346"/>
                    <a:gd name="T103" fmla="*/ 161 h 185"/>
                    <a:gd name="T104" fmla="*/ 404 w 2346"/>
                    <a:gd name="T105" fmla="*/ 143 h 185"/>
                    <a:gd name="T106" fmla="*/ 418 w 2346"/>
                    <a:gd name="T107" fmla="*/ 116 h 185"/>
                    <a:gd name="T108" fmla="*/ 414 w 2346"/>
                    <a:gd name="T109" fmla="*/ 89 h 185"/>
                    <a:gd name="T110" fmla="*/ 394 w 2346"/>
                    <a:gd name="T111" fmla="*/ 73 h 185"/>
                    <a:gd name="T112" fmla="*/ 378 w 2346"/>
                    <a:gd name="T113" fmla="*/ 63 h 185"/>
                    <a:gd name="T114" fmla="*/ 352 w 2346"/>
                    <a:gd name="T115" fmla="*/ 56 h 185"/>
                    <a:gd name="T116" fmla="*/ 334 w 2346"/>
                    <a:gd name="T117" fmla="*/ 58 h 185"/>
                    <a:gd name="T118" fmla="*/ 304 w 2346"/>
                    <a:gd name="T119" fmla="*/ 63 h 185"/>
                    <a:gd name="T120" fmla="*/ 279 w 2346"/>
                    <a:gd name="T121" fmla="*/ 46 h 185"/>
                    <a:gd name="T122" fmla="*/ 271 w 2346"/>
                    <a:gd name="T123" fmla="*/ 14 h 1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2346" h="185">
                      <a:moveTo>
                        <a:pt x="2215" y="22"/>
                      </a:moveTo>
                      <a:lnTo>
                        <a:pt x="2215" y="26"/>
                      </a:lnTo>
                      <a:lnTo>
                        <a:pt x="2212" y="26"/>
                      </a:lnTo>
                      <a:lnTo>
                        <a:pt x="2211" y="25"/>
                      </a:lnTo>
                      <a:lnTo>
                        <a:pt x="2210" y="25"/>
                      </a:lnTo>
                      <a:lnTo>
                        <a:pt x="2208" y="25"/>
                      </a:lnTo>
                      <a:lnTo>
                        <a:pt x="2208" y="24"/>
                      </a:lnTo>
                      <a:lnTo>
                        <a:pt x="2215" y="22"/>
                      </a:lnTo>
                      <a:close/>
                      <a:moveTo>
                        <a:pt x="2183" y="22"/>
                      </a:moveTo>
                      <a:lnTo>
                        <a:pt x="2186" y="22"/>
                      </a:lnTo>
                      <a:lnTo>
                        <a:pt x="2187" y="24"/>
                      </a:lnTo>
                      <a:lnTo>
                        <a:pt x="2187" y="26"/>
                      </a:lnTo>
                      <a:lnTo>
                        <a:pt x="2185" y="25"/>
                      </a:lnTo>
                      <a:lnTo>
                        <a:pt x="2183" y="27"/>
                      </a:lnTo>
                      <a:lnTo>
                        <a:pt x="2183" y="27"/>
                      </a:lnTo>
                      <a:lnTo>
                        <a:pt x="2183" y="26"/>
                      </a:lnTo>
                      <a:lnTo>
                        <a:pt x="2182" y="26"/>
                      </a:lnTo>
                      <a:lnTo>
                        <a:pt x="2182" y="26"/>
                      </a:lnTo>
                      <a:lnTo>
                        <a:pt x="2182" y="25"/>
                      </a:lnTo>
                      <a:lnTo>
                        <a:pt x="2183" y="25"/>
                      </a:lnTo>
                      <a:lnTo>
                        <a:pt x="2183" y="25"/>
                      </a:lnTo>
                      <a:lnTo>
                        <a:pt x="2183" y="24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lnTo>
                        <a:pt x="2183" y="22"/>
                      </a:lnTo>
                      <a:close/>
                      <a:moveTo>
                        <a:pt x="2203" y="21"/>
                      </a:moveTo>
                      <a:lnTo>
                        <a:pt x="2207" y="21"/>
                      </a:lnTo>
                      <a:lnTo>
                        <a:pt x="2207" y="22"/>
                      </a:lnTo>
                      <a:lnTo>
                        <a:pt x="2203" y="22"/>
                      </a:lnTo>
                      <a:lnTo>
                        <a:pt x="2203" y="21"/>
                      </a:lnTo>
                      <a:close/>
                      <a:moveTo>
                        <a:pt x="2199" y="21"/>
                      </a:move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200" y="21"/>
                      </a:lnTo>
                      <a:lnTo>
                        <a:pt x="2199" y="21"/>
                      </a:lnTo>
                      <a:close/>
                      <a:moveTo>
                        <a:pt x="2165" y="21"/>
                      </a:moveTo>
                      <a:lnTo>
                        <a:pt x="2166" y="21"/>
                      </a:lnTo>
                      <a:lnTo>
                        <a:pt x="2166" y="21"/>
                      </a:lnTo>
                      <a:lnTo>
                        <a:pt x="2168" y="21"/>
                      </a:lnTo>
                      <a:lnTo>
                        <a:pt x="2168" y="21"/>
                      </a:lnTo>
                      <a:lnTo>
                        <a:pt x="2168" y="22"/>
                      </a:lnTo>
                      <a:lnTo>
                        <a:pt x="2168" y="22"/>
                      </a:lnTo>
                      <a:lnTo>
                        <a:pt x="2165" y="22"/>
                      </a:lnTo>
                      <a:lnTo>
                        <a:pt x="2165" y="21"/>
                      </a:lnTo>
                      <a:close/>
                      <a:moveTo>
                        <a:pt x="2193" y="20"/>
                      </a:move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0"/>
                      </a:lnTo>
                      <a:lnTo>
                        <a:pt x="2194" y="21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lnTo>
                        <a:pt x="2193" y="20"/>
                      </a:lnTo>
                      <a:close/>
                      <a:moveTo>
                        <a:pt x="2191" y="20"/>
                      </a:moveTo>
                      <a:lnTo>
                        <a:pt x="2191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89" y="21"/>
                      </a:lnTo>
                      <a:lnTo>
                        <a:pt x="2190" y="20"/>
                      </a:lnTo>
                      <a:lnTo>
                        <a:pt x="2190" y="20"/>
                      </a:lnTo>
                      <a:lnTo>
                        <a:pt x="2191" y="20"/>
                      </a:lnTo>
                      <a:close/>
                      <a:moveTo>
                        <a:pt x="220" y="20"/>
                      </a:moveTo>
                      <a:lnTo>
                        <a:pt x="221" y="21"/>
                      </a:lnTo>
                      <a:lnTo>
                        <a:pt x="220" y="21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9" y="22"/>
                      </a:lnTo>
                      <a:lnTo>
                        <a:pt x="217" y="22"/>
                      </a:lnTo>
                      <a:lnTo>
                        <a:pt x="217" y="21"/>
                      </a:lnTo>
                      <a:lnTo>
                        <a:pt x="217" y="20"/>
                      </a:lnTo>
                      <a:lnTo>
                        <a:pt x="220" y="20"/>
                      </a:lnTo>
                      <a:close/>
                      <a:moveTo>
                        <a:pt x="1725" y="18"/>
                      </a:moveTo>
                      <a:lnTo>
                        <a:pt x="1727" y="18"/>
                      </a:lnTo>
                      <a:lnTo>
                        <a:pt x="1728" y="18"/>
                      </a:lnTo>
                      <a:lnTo>
                        <a:pt x="1728" y="21"/>
                      </a:lnTo>
                      <a:lnTo>
                        <a:pt x="1727" y="21"/>
                      </a:lnTo>
                      <a:lnTo>
                        <a:pt x="1727" y="20"/>
                      </a:lnTo>
                      <a:lnTo>
                        <a:pt x="1727" y="20"/>
                      </a:lnTo>
                      <a:lnTo>
                        <a:pt x="1725" y="20"/>
                      </a:lnTo>
                      <a:lnTo>
                        <a:pt x="1725" y="18"/>
                      </a:lnTo>
                      <a:close/>
                      <a:moveTo>
                        <a:pt x="2199" y="16"/>
                      </a:moveTo>
                      <a:lnTo>
                        <a:pt x="2199" y="16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7"/>
                      </a:lnTo>
                      <a:lnTo>
                        <a:pt x="2199" y="18"/>
                      </a:lnTo>
                      <a:lnTo>
                        <a:pt x="2197" y="18"/>
                      </a:lnTo>
                      <a:lnTo>
                        <a:pt x="2197" y="17"/>
                      </a:lnTo>
                      <a:lnTo>
                        <a:pt x="2197" y="16"/>
                      </a:lnTo>
                      <a:lnTo>
                        <a:pt x="2199" y="16"/>
                      </a:lnTo>
                      <a:close/>
                      <a:moveTo>
                        <a:pt x="199" y="14"/>
                      </a:moveTo>
                      <a:lnTo>
                        <a:pt x="200" y="14"/>
                      </a:lnTo>
                      <a:lnTo>
                        <a:pt x="200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lnTo>
                        <a:pt x="199" y="14"/>
                      </a:lnTo>
                      <a:close/>
                      <a:moveTo>
                        <a:pt x="1775" y="13"/>
                      </a:moveTo>
                      <a:lnTo>
                        <a:pt x="1776" y="14"/>
                      </a:lnTo>
                      <a:lnTo>
                        <a:pt x="1776" y="14"/>
                      </a:lnTo>
                      <a:lnTo>
                        <a:pt x="1778" y="18"/>
                      </a:lnTo>
                      <a:lnTo>
                        <a:pt x="1776" y="20"/>
                      </a:lnTo>
                      <a:lnTo>
                        <a:pt x="1776" y="20"/>
                      </a:lnTo>
                      <a:lnTo>
                        <a:pt x="1776" y="21"/>
                      </a:lnTo>
                      <a:lnTo>
                        <a:pt x="1772" y="21"/>
                      </a:lnTo>
                      <a:lnTo>
                        <a:pt x="1771" y="20"/>
                      </a:lnTo>
                      <a:lnTo>
                        <a:pt x="1770" y="18"/>
                      </a:lnTo>
                      <a:lnTo>
                        <a:pt x="1770" y="18"/>
                      </a:lnTo>
                      <a:lnTo>
                        <a:pt x="1768" y="16"/>
                      </a:lnTo>
                      <a:lnTo>
                        <a:pt x="1771" y="14"/>
                      </a:lnTo>
                      <a:lnTo>
                        <a:pt x="1772" y="13"/>
                      </a:lnTo>
                      <a:lnTo>
                        <a:pt x="1775" y="13"/>
                      </a:lnTo>
                      <a:close/>
                      <a:moveTo>
                        <a:pt x="853" y="10"/>
                      </a:moveTo>
                      <a:lnTo>
                        <a:pt x="856" y="12"/>
                      </a:lnTo>
                      <a:lnTo>
                        <a:pt x="857" y="13"/>
                      </a:lnTo>
                      <a:lnTo>
                        <a:pt x="860" y="14"/>
                      </a:lnTo>
                      <a:lnTo>
                        <a:pt x="863" y="14"/>
                      </a:lnTo>
                      <a:lnTo>
                        <a:pt x="863" y="16"/>
                      </a:lnTo>
                      <a:lnTo>
                        <a:pt x="863" y="17"/>
                      </a:lnTo>
                      <a:lnTo>
                        <a:pt x="861" y="17"/>
                      </a:lnTo>
                      <a:lnTo>
                        <a:pt x="869" y="17"/>
                      </a:lnTo>
                      <a:lnTo>
                        <a:pt x="868" y="20"/>
                      </a:lnTo>
                      <a:lnTo>
                        <a:pt x="865" y="20"/>
                      </a:lnTo>
                      <a:lnTo>
                        <a:pt x="864" y="20"/>
                      </a:lnTo>
                      <a:lnTo>
                        <a:pt x="863" y="21"/>
                      </a:lnTo>
                      <a:lnTo>
                        <a:pt x="863" y="21"/>
                      </a:lnTo>
                      <a:lnTo>
                        <a:pt x="863" y="22"/>
                      </a:lnTo>
                      <a:lnTo>
                        <a:pt x="864" y="22"/>
                      </a:lnTo>
                      <a:lnTo>
                        <a:pt x="864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5" y="21"/>
                      </a:lnTo>
                      <a:lnTo>
                        <a:pt x="867" y="21"/>
                      </a:lnTo>
                      <a:lnTo>
                        <a:pt x="867" y="21"/>
                      </a:lnTo>
                      <a:lnTo>
                        <a:pt x="869" y="20"/>
                      </a:lnTo>
                      <a:lnTo>
                        <a:pt x="872" y="21"/>
                      </a:lnTo>
                      <a:lnTo>
                        <a:pt x="876" y="22"/>
                      </a:lnTo>
                      <a:lnTo>
                        <a:pt x="876" y="24"/>
                      </a:lnTo>
                      <a:lnTo>
                        <a:pt x="874" y="24"/>
                      </a:lnTo>
                      <a:lnTo>
                        <a:pt x="874" y="24"/>
                      </a:lnTo>
                      <a:lnTo>
                        <a:pt x="874" y="26"/>
                      </a:lnTo>
                      <a:lnTo>
                        <a:pt x="874" y="26"/>
                      </a:lnTo>
                      <a:lnTo>
                        <a:pt x="873" y="26"/>
                      </a:lnTo>
                      <a:lnTo>
                        <a:pt x="870" y="27"/>
                      </a:lnTo>
                      <a:lnTo>
                        <a:pt x="869" y="26"/>
                      </a:lnTo>
                      <a:lnTo>
                        <a:pt x="868" y="25"/>
                      </a:lnTo>
                      <a:lnTo>
                        <a:pt x="865" y="25"/>
                      </a:lnTo>
                      <a:lnTo>
                        <a:pt x="865" y="25"/>
                      </a:lnTo>
                      <a:lnTo>
                        <a:pt x="865" y="26"/>
                      </a:lnTo>
                      <a:lnTo>
                        <a:pt x="867" y="26"/>
                      </a:lnTo>
                      <a:lnTo>
                        <a:pt x="867" y="26"/>
                      </a:lnTo>
                      <a:lnTo>
                        <a:pt x="869" y="27"/>
                      </a:lnTo>
                      <a:lnTo>
                        <a:pt x="872" y="29"/>
                      </a:lnTo>
                      <a:lnTo>
                        <a:pt x="874" y="29"/>
                      </a:lnTo>
                      <a:lnTo>
                        <a:pt x="874" y="30"/>
                      </a:lnTo>
                      <a:lnTo>
                        <a:pt x="873" y="31"/>
                      </a:lnTo>
                      <a:lnTo>
                        <a:pt x="872" y="33"/>
                      </a:lnTo>
                      <a:lnTo>
                        <a:pt x="874" y="33"/>
                      </a:lnTo>
                      <a:lnTo>
                        <a:pt x="876" y="34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7" y="35"/>
                      </a:lnTo>
                      <a:lnTo>
                        <a:pt x="876" y="37"/>
                      </a:lnTo>
                      <a:lnTo>
                        <a:pt x="876" y="37"/>
                      </a:lnTo>
                      <a:lnTo>
                        <a:pt x="872" y="37"/>
                      </a:lnTo>
                      <a:lnTo>
                        <a:pt x="870" y="37"/>
                      </a:lnTo>
                      <a:lnTo>
                        <a:pt x="870" y="35"/>
                      </a:lnTo>
                      <a:lnTo>
                        <a:pt x="870" y="35"/>
                      </a:lnTo>
                      <a:lnTo>
                        <a:pt x="869" y="35"/>
                      </a:lnTo>
                      <a:lnTo>
                        <a:pt x="869" y="35"/>
                      </a:lnTo>
                      <a:lnTo>
                        <a:pt x="868" y="35"/>
                      </a:lnTo>
                      <a:lnTo>
                        <a:pt x="868" y="34"/>
                      </a:lnTo>
                      <a:lnTo>
                        <a:pt x="865" y="34"/>
                      </a:lnTo>
                      <a:lnTo>
                        <a:pt x="865" y="33"/>
                      </a:lnTo>
                      <a:lnTo>
                        <a:pt x="863" y="33"/>
                      </a:lnTo>
                      <a:lnTo>
                        <a:pt x="861" y="31"/>
                      </a:lnTo>
                      <a:lnTo>
                        <a:pt x="860" y="31"/>
                      </a:lnTo>
                      <a:lnTo>
                        <a:pt x="860" y="30"/>
                      </a:lnTo>
                      <a:lnTo>
                        <a:pt x="857" y="30"/>
                      </a:lnTo>
                      <a:lnTo>
                        <a:pt x="857" y="27"/>
                      </a:lnTo>
                      <a:lnTo>
                        <a:pt x="857" y="27"/>
                      </a:lnTo>
                      <a:lnTo>
                        <a:pt x="857" y="26"/>
                      </a:lnTo>
                      <a:lnTo>
                        <a:pt x="859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7" y="25"/>
                      </a:lnTo>
                      <a:lnTo>
                        <a:pt x="856" y="25"/>
                      </a:lnTo>
                      <a:lnTo>
                        <a:pt x="856" y="24"/>
                      </a:lnTo>
                      <a:lnTo>
                        <a:pt x="859" y="22"/>
                      </a:lnTo>
                      <a:lnTo>
                        <a:pt x="859" y="22"/>
                      </a:lnTo>
                      <a:lnTo>
                        <a:pt x="856" y="21"/>
                      </a:lnTo>
                      <a:lnTo>
                        <a:pt x="853" y="21"/>
                      </a:lnTo>
                      <a:lnTo>
                        <a:pt x="853" y="21"/>
                      </a:lnTo>
                      <a:lnTo>
                        <a:pt x="852" y="21"/>
                      </a:lnTo>
                      <a:lnTo>
                        <a:pt x="852" y="21"/>
                      </a:lnTo>
                      <a:lnTo>
                        <a:pt x="851" y="21"/>
                      </a:lnTo>
                      <a:lnTo>
                        <a:pt x="850" y="20"/>
                      </a:lnTo>
                      <a:lnTo>
                        <a:pt x="850" y="20"/>
                      </a:lnTo>
                      <a:lnTo>
                        <a:pt x="848" y="18"/>
                      </a:lnTo>
                      <a:lnTo>
                        <a:pt x="847" y="18"/>
                      </a:lnTo>
                      <a:lnTo>
                        <a:pt x="847" y="20"/>
                      </a:lnTo>
                      <a:lnTo>
                        <a:pt x="846" y="21"/>
                      </a:lnTo>
                      <a:lnTo>
                        <a:pt x="846" y="21"/>
                      </a:lnTo>
                      <a:lnTo>
                        <a:pt x="842" y="22"/>
                      </a:lnTo>
                      <a:lnTo>
                        <a:pt x="840" y="24"/>
                      </a:lnTo>
                      <a:lnTo>
                        <a:pt x="839" y="24"/>
                      </a:lnTo>
                      <a:lnTo>
                        <a:pt x="836" y="25"/>
                      </a:lnTo>
                      <a:lnTo>
                        <a:pt x="836" y="24"/>
                      </a:lnTo>
                      <a:lnTo>
                        <a:pt x="835" y="24"/>
                      </a:lnTo>
                      <a:lnTo>
                        <a:pt x="835" y="22"/>
                      </a:lnTo>
                      <a:lnTo>
                        <a:pt x="831" y="22"/>
                      </a:lnTo>
                      <a:lnTo>
                        <a:pt x="831" y="20"/>
                      </a:lnTo>
                      <a:lnTo>
                        <a:pt x="832" y="17"/>
                      </a:lnTo>
                      <a:lnTo>
                        <a:pt x="834" y="17"/>
                      </a:lnTo>
                      <a:lnTo>
                        <a:pt x="834" y="16"/>
                      </a:lnTo>
                      <a:lnTo>
                        <a:pt x="835" y="16"/>
                      </a:lnTo>
                      <a:lnTo>
                        <a:pt x="836" y="16"/>
                      </a:lnTo>
                      <a:lnTo>
                        <a:pt x="836" y="16"/>
                      </a:lnTo>
                      <a:lnTo>
                        <a:pt x="843" y="16"/>
                      </a:lnTo>
                      <a:lnTo>
                        <a:pt x="843" y="17"/>
                      </a:lnTo>
                      <a:lnTo>
                        <a:pt x="846" y="17"/>
                      </a:lnTo>
                      <a:lnTo>
                        <a:pt x="846" y="17"/>
                      </a:lnTo>
                      <a:lnTo>
                        <a:pt x="844" y="16"/>
                      </a:lnTo>
                      <a:lnTo>
                        <a:pt x="844" y="14"/>
                      </a:lnTo>
                      <a:lnTo>
                        <a:pt x="846" y="13"/>
                      </a:lnTo>
                      <a:lnTo>
                        <a:pt x="846" y="13"/>
                      </a:lnTo>
                      <a:lnTo>
                        <a:pt x="848" y="13"/>
                      </a:lnTo>
                      <a:lnTo>
                        <a:pt x="848" y="12"/>
                      </a:lnTo>
                      <a:lnTo>
                        <a:pt x="850" y="12"/>
                      </a:lnTo>
                      <a:lnTo>
                        <a:pt x="851" y="10"/>
                      </a:lnTo>
                      <a:lnTo>
                        <a:pt x="853" y="10"/>
                      </a:lnTo>
                      <a:close/>
                      <a:moveTo>
                        <a:pt x="202" y="8"/>
                      </a:move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2" y="9"/>
                      </a:lnTo>
                      <a:lnTo>
                        <a:pt x="203" y="9"/>
                      </a:lnTo>
                      <a:lnTo>
                        <a:pt x="203" y="10"/>
                      </a:lnTo>
                      <a:lnTo>
                        <a:pt x="199" y="10"/>
                      </a:lnTo>
                      <a:lnTo>
                        <a:pt x="199" y="9"/>
                      </a:lnTo>
                      <a:lnTo>
                        <a:pt x="200" y="8"/>
                      </a:lnTo>
                      <a:lnTo>
                        <a:pt x="202" y="8"/>
                      </a:lnTo>
                      <a:close/>
                      <a:moveTo>
                        <a:pt x="1699" y="7"/>
                      </a:moveTo>
                      <a:lnTo>
                        <a:pt x="1700" y="8"/>
                      </a:lnTo>
                      <a:lnTo>
                        <a:pt x="1700" y="8"/>
                      </a:lnTo>
                      <a:lnTo>
                        <a:pt x="1702" y="8"/>
                      </a:lnTo>
                      <a:lnTo>
                        <a:pt x="1700" y="14"/>
                      </a:lnTo>
                      <a:lnTo>
                        <a:pt x="1696" y="14"/>
                      </a:lnTo>
                      <a:lnTo>
                        <a:pt x="1696" y="16"/>
                      </a:lnTo>
                      <a:lnTo>
                        <a:pt x="1694" y="16"/>
                      </a:lnTo>
                      <a:lnTo>
                        <a:pt x="1694" y="14"/>
                      </a:lnTo>
                      <a:lnTo>
                        <a:pt x="1694" y="13"/>
                      </a:lnTo>
                      <a:lnTo>
                        <a:pt x="1695" y="12"/>
                      </a:lnTo>
                      <a:lnTo>
                        <a:pt x="1695" y="12"/>
                      </a:lnTo>
                      <a:lnTo>
                        <a:pt x="1695" y="10"/>
                      </a:lnTo>
                      <a:lnTo>
                        <a:pt x="1695" y="9"/>
                      </a:lnTo>
                      <a:lnTo>
                        <a:pt x="1695" y="8"/>
                      </a:lnTo>
                      <a:lnTo>
                        <a:pt x="1696" y="8"/>
                      </a:lnTo>
                      <a:lnTo>
                        <a:pt x="1696" y="7"/>
                      </a:lnTo>
                      <a:lnTo>
                        <a:pt x="1699" y="7"/>
                      </a:lnTo>
                      <a:close/>
                      <a:moveTo>
                        <a:pt x="105" y="7"/>
                      </a:moveTo>
                      <a:lnTo>
                        <a:pt x="107" y="7"/>
                      </a:lnTo>
                      <a:lnTo>
                        <a:pt x="111" y="10"/>
                      </a:lnTo>
                      <a:lnTo>
                        <a:pt x="112" y="10"/>
                      </a:lnTo>
                      <a:lnTo>
                        <a:pt x="112" y="12"/>
                      </a:lnTo>
                      <a:lnTo>
                        <a:pt x="114" y="12"/>
                      </a:lnTo>
                      <a:lnTo>
                        <a:pt x="115" y="16"/>
                      </a:lnTo>
                      <a:lnTo>
                        <a:pt x="116" y="17"/>
                      </a:lnTo>
                      <a:lnTo>
                        <a:pt x="118" y="18"/>
                      </a:lnTo>
                      <a:lnTo>
                        <a:pt x="118" y="20"/>
                      </a:lnTo>
                      <a:lnTo>
                        <a:pt x="120" y="20"/>
                      </a:lnTo>
                      <a:lnTo>
                        <a:pt x="120" y="22"/>
                      </a:lnTo>
                      <a:lnTo>
                        <a:pt x="120" y="25"/>
                      </a:lnTo>
                      <a:lnTo>
                        <a:pt x="119" y="26"/>
                      </a:lnTo>
                      <a:lnTo>
                        <a:pt x="116" y="26"/>
                      </a:lnTo>
                      <a:lnTo>
                        <a:pt x="116" y="25"/>
                      </a:lnTo>
                      <a:lnTo>
                        <a:pt x="115" y="25"/>
                      </a:lnTo>
                      <a:lnTo>
                        <a:pt x="114" y="24"/>
                      </a:lnTo>
                      <a:lnTo>
                        <a:pt x="112" y="24"/>
                      </a:lnTo>
                      <a:lnTo>
                        <a:pt x="112" y="24"/>
                      </a:lnTo>
                      <a:lnTo>
                        <a:pt x="111" y="22"/>
                      </a:lnTo>
                      <a:lnTo>
                        <a:pt x="109" y="22"/>
                      </a:lnTo>
                      <a:lnTo>
                        <a:pt x="106" y="22"/>
                      </a:lnTo>
                      <a:lnTo>
                        <a:pt x="106" y="21"/>
                      </a:lnTo>
                      <a:lnTo>
                        <a:pt x="105" y="18"/>
                      </a:lnTo>
                      <a:lnTo>
                        <a:pt x="103" y="17"/>
                      </a:lnTo>
                      <a:lnTo>
                        <a:pt x="103" y="13"/>
                      </a:lnTo>
                      <a:lnTo>
                        <a:pt x="103" y="13"/>
                      </a:lnTo>
                      <a:lnTo>
                        <a:pt x="103" y="9"/>
                      </a:lnTo>
                      <a:lnTo>
                        <a:pt x="105" y="9"/>
                      </a:lnTo>
                      <a:lnTo>
                        <a:pt x="105" y="7"/>
                      </a:lnTo>
                      <a:close/>
                      <a:moveTo>
                        <a:pt x="44" y="5"/>
                      </a:moveTo>
                      <a:lnTo>
                        <a:pt x="47" y="7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50" y="16"/>
                      </a:lnTo>
                      <a:lnTo>
                        <a:pt x="48" y="16"/>
                      </a:lnTo>
                      <a:lnTo>
                        <a:pt x="48" y="20"/>
                      </a:lnTo>
                      <a:lnTo>
                        <a:pt x="48" y="20"/>
                      </a:lnTo>
                      <a:lnTo>
                        <a:pt x="50" y="22"/>
                      </a:lnTo>
                      <a:lnTo>
                        <a:pt x="52" y="24"/>
                      </a:lnTo>
                      <a:lnTo>
                        <a:pt x="54" y="25"/>
                      </a:lnTo>
                      <a:lnTo>
                        <a:pt x="54" y="25"/>
                      </a:lnTo>
                      <a:lnTo>
                        <a:pt x="55" y="25"/>
                      </a:lnTo>
                      <a:lnTo>
                        <a:pt x="56" y="26"/>
                      </a:lnTo>
                      <a:lnTo>
                        <a:pt x="59" y="27"/>
                      </a:lnTo>
                      <a:lnTo>
                        <a:pt x="59" y="27"/>
                      </a:lnTo>
                      <a:lnTo>
                        <a:pt x="60" y="29"/>
                      </a:lnTo>
                      <a:lnTo>
                        <a:pt x="61" y="29"/>
                      </a:lnTo>
                      <a:lnTo>
                        <a:pt x="63" y="27"/>
                      </a:lnTo>
                      <a:lnTo>
                        <a:pt x="63" y="27"/>
                      </a:lnTo>
                      <a:lnTo>
                        <a:pt x="63" y="25"/>
                      </a:lnTo>
                      <a:lnTo>
                        <a:pt x="63" y="25"/>
                      </a:lnTo>
                      <a:lnTo>
                        <a:pt x="63" y="22"/>
                      </a:lnTo>
                      <a:lnTo>
                        <a:pt x="63" y="22"/>
                      </a:lnTo>
                      <a:lnTo>
                        <a:pt x="63" y="21"/>
                      </a:lnTo>
                      <a:lnTo>
                        <a:pt x="61" y="21"/>
                      </a:lnTo>
                      <a:lnTo>
                        <a:pt x="63" y="17"/>
                      </a:lnTo>
                      <a:lnTo>
                        <a:pt x="63" y="17"/>
                      </a:lnTo>
                      <a:lnTo>
                        <a:pt x="64" y="14"/>
                      </a:lnTo>
                      <a:lnTo>
                        <a:pt x="63" y="13"/>
                      </a:lnTo>
                      <a:lnTo>
                        <a:pt x="63" y="12"/>
                      </a:lnTo>
                      <a:lnTo>
                        <a:pt x="64" y="12"/>
                      </a:lnTo>
                      <a:lnTo>
                        <a:pt x="67" y="12"/>
                      </a:lnTo>
                      <a:lnTo>
                        <a:pt x="69" y="13"/>
                      </a:lnTo>
                      <a:lnTo>
                        <a:pt x="71" y="14"/>
                      </a:lnTo>
                      <a:lnTo>
                        <a:pt x="73" y="16"/>
                      </a:lnTo>
                      <a:lnTo>
                        <a:pt x="75" y="17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81" y="22"/>
                      </a:lnTo>
                      <a:lnTo>
                        <a:pt x="81" y="18"/>
                      </a:lnTo>
                      <a:lnTo>
                        <a:pt x="82" y="18"/>
                      </a:lnTo>
                      <a:lnTo>
                        <a:pt x="84" y="17"/>
                      </a:lnTo>
                      <a:lnTo>
                        <a:pt x="85" y="16"/>
                      </a:lnTo>
                      <a:lnTo>
                        <a:pt x="85" y="13"/>
                      </a:lnTo>
                      <a:lnTo>
                        <a:pt x="88" y="13"/>
                      </a:lnTo>
                      <a:lnTo>
                        <a:pt x="89" y="13"/>
                      </a:lnTo>
                      <a:lnTo>
                        <a:pt x="89" y="14"/>
                      </a:lnTo>
                      <a:lnTo>
                        <a:pt x="90" y="16"/>
                      </a:lnTo>
                      <a:lnTo>
                        <a:pt x="93" y="14"/>
                      </a:lnTo>
                      <a:lnTo>
                        <a:pt x="93" y="16"/>
                      </a:lnTo>
                      <a:lnTo>
                        <a:pt x="94" y="16"/>
                      </a:lnTo>
                      <a:lnTo>
                        <a:pt x="94" y="17"/>
                      </a:lnTo>
                      <a:lnTo>
                        <a:pt x="95" y="18"/>
                      </a:lnTo>
                      <a:lnTo>
                        <a:pt x="95" y="20"/>
                      </a:lnTo>
                      <a:lnTo>
                        <a:pt x="97" y="21"/>
                      </a:lnTo>
                      <a:lnTo>
                        <a:pt x="97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8" y="22"/>
                      </a:lnTo>
                      <a:lnTo>
                        <a:pt x="99" y="22"/>
                      </a:lnTo>
                      <a:lnTo>
                        <a:pt x="99" y="24"/>
                      </a:lnTo>
                      <a:lnTo>
                        <a:pt x="99" y="24"/>
                      </a:lnTo>
                      <a:lnTo>
                        <a:pt x="98" y="25"/>
                      </a:lnTo>
                      <a:lnTo>
                        <a:pt x="98" y="26"/>
                      </a:lnTo>
                      <a:lnTo>
                        <a:pt x="98" y="27"/>
                      </a:lnTo>
                      <a:lnTo>
                        <a:pt x="98" y="29"/>
                      </a:lnTo>
                      <a:lnTo>
                        <a:pt x="97" y="30"/>
                      </a:lnTo>
                      <a:lnTo>
                        <a:pt x="95" y="31"/>
                      </a:lnTo>
                      <a:lnTo>
                        <a:pt x="95" y="34"/>
                      </a:lnTo>
                      <a:lnTo>
                        <a:pt x="95" y="34"/>
                      </a:lnTo>
                      <a:lnTo>
                        <a:pt x="97" y="37"/>
                      </a:lnTo>
                      <a:lnTo>
                        <a:pt x="102" y="34"/>
                      </a:lnTo>
                      <a:lnTo>
                        <a:pt x="102" y="31"/>
                      </a:lnTo>
                      <a:lnTo>
                        <a:pt x="103" y="30"/>
                      </a:lnTo>
                      <a:lnTo>
                        <a:pt x="105" y="27"/>
                      </a:lnTo>
                      <a:lnTo>
                        <a:pt x="105" y="26"/>
                      </a:lnTo>
                      <a:lnTo>
                        <a:pt x="107" y="26"/>
                      </a:lnTo>
                      <a:lnTo>
                        <a:pt x="107" y="26"/>
                      </a:lnTo>
                      <a:lnTo>
                        <a:pt x="107" y="27"/>
                      </a:lnTo>
                      <a:lnTo>
                        <a:pt x="109" y="29"/>
                      </a:lnTo>
                      <a:lnTo>
                        <a:pt x="111" y="27"/>
                      </a:lnTo>
                      <a:lnTo>
                        <a:pt x="112" y="26"/>
                      </a:lnTo>
                      <a:lnTo>
                        <a:pt x="112" y="26"/>
                      </a:lnTo>
                      <a:lnTo>
                        <a:pt x="114" y="26"/>
                      </a:lnTo>
                      <a:lnTo>
                        <a:pt x="115" y="27"/>
                      </a:lnTo>
                      <a:lnTo>
                        <a:pt x="118" y="27"/>
                      </a:lnTo>
                      <a:lnTo>
                        <a:pt x="118" y="27"/>
                      </a:lnTo>
                      <a:lnTo>
                        <a:pt x="123" y="27"/>
                      </a:lnTo>
                      <a:lnTo>
                        <a:pt x="123" y="29"/>
                      </a:lnTo>
                      <a:lnTo>
                        <a:pt x="124" y="30"/>
                      </a:lnTo>
                      <a:lnTo>
                        <a:pt x="126" y="33"/>
                      </a:lnTo>
                      <a:lnTo>
                        <a:pt x="127" y="33"/>
                      </a:lnTo>
                      <a:lnTo>
                        <a:pt x="126" y="34"/>
                      </a:lnTo>
                      <a:lnTo>
                        <a:pt x="126" y="35"/>
                      </a:lnTo>
                      <a:lnTo>
                        <a:pt x="127" y="38"/>
                      </a:lnTo>
                      <a:lnTo>
                        <a:pt x="127" y="39"/>
                      </a:lnTo>
                      <a:lnTo>
                        <a:pt x="130" y="39"/>
                      </a:lnTo>
                      <a:lnTo>
                        <a:pt x="131" y="41"/>
                      </a:lnTo>
                      <a:lnTo>
                        <a:pt x="131" y="44"/>
                      </a:lnTo>
                      <a:lnTo>
                        <a:pt x="132" y="47"/>
                      </a:lnTo>
                      <a:lnTo>
                        <a:pt x="135" y="50"/>
                      </a:lnTo>
                      <a:lnTo>
                        <a:pt x="136" y="52"/>
                      </a:lnTo>
                      <a:lnTo>
                        <a:pt x="139" y="55"/>
                      </a:lnTo>
                      <a:lnTo>
                        <a:pt x="139" y="55"/>
                      </a:lnTo>
                      <a:lnTo>
                        <a:pt x="141" y="55"/>
                      </a:lnTo>
                      <a:lnTo>
                        <a:pt x="143" y="55"/>
                      </a:lnTo>
                      <a:lnTo>
                        <a:pt x="144" y="56"/>
                      </a:lnTo>
                      <a:lnTo>
                        <a:pt x="144" y="51"/>
                      </a:lnTo>
                      <a:lnTo>
                        <a:pt x="147" y="51"/>
                      </a:lnTo>
                      <a:lnTo>
                        <a:pt x="147" y="52"/>
                      </a:lnTo>
                      <a:lnTo>
                        <a:pt x="147" y="52"/>
                      </a:lnTo>
                      <a:lnTo>
                        <a:pt x="147" y="54"/>
                      </a:lnTo>
                      <a:lnTo>
                        <a:pt x="147" y="55"/>
                      </a:lnTo>
                      <a:lnTo>
                        <a:pt x="149" y="56"/>
                      </a:lnTo>
                      <a:lnTo>
                        <a:pt x="149" y="58"/>
                      </a:lnTo>
                      <a:lnTo>
                        <a:pt x="150" y="59"/>
                      </a:lnTo>
                      <a:lnTo>
                        <a:pt x="152" y="59"/>
                      </a:lnTo>
                      <a:lnTo>
                        <a:pt x="153" y="59"/>
                      </a:lnTo>
                      <a:lnTo>
                        <a:pt x="153" y="60"/>
                      </a:lnTo>
                      <a:lnTo>
                        <a:pt x="161" y="61"/>
                      </a:lnTo>
                      <a:lnTo>
                        <a:pt x="161" y="60"/>
                      </a:lnTo>
                      <a:lnTo>
                        <a:pt x="162" y="60"/>
                      </a:lnTo>
                      <a:lnTo>
                        <a:pt x="162" y="60"/>
                      </a:lnTo>
                      <a:lnTo>
                        <a:pt x="164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0"/>
                      </a:lnTo>
                      <a:lnTo>
                        <a:pt x="166" y="61"/>
                      </a:lnTo>
                      <a:lnTo>
                        <a:pt x="167" y="65"/>
                      </a:lnTo>
                      <a:lnTo>
                        <a:pt x="166" y="65"/>
                      </a:lnTo>
                      <a:lnTo>
                        <a:pt x="166" y="65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6" y="67"/>
                      </a:lnTo>
                      <a:lnTo>
                        <a:pt x="167" y="68"/>
                      </a:lnTo>
                      <a:lnTo>
                        <a:pt x="167" y="69"/>
                      </a:lnTo>
                      <a:lnTo>
                        <a:pt x="167" y="71"/>
                      </a:lnTo>
                      <a:lnTo>
                        <a:pt x="167" y="71"/>
                      </a:lnTo>
                      <a:lnTo>
                        <a:pt x="166" y="72"/>
                      </a:lnTo>
                      <a:lnTo>
                        <a:pt x="164" y="71"/>
                      </a:lnTo>
                      <a:lnTo>
                        <a:pt x="164" y="68"/>
                      </a:lnTo>
                      <a:lnTo>
                        <a:pt x="161" y="68"/>
                      </a:lnTo>
                      <a:lnTo>
                        <a:pt x="160" y="67"/>
                      </a:lnTo>
                      <a:lnTo>
                        <a:pt x="157" y="65"/>
                      </a:lnTo>
                      <a:lnTo>
                        <a:pt x="156" y="67"/>
                      </a:lnTo>
                      <a:lnTo>
                        <a:pt x="156" y="67"/>
                      </a:lnTo>
                      <a:lnTo>
                        <a:pt x="153" y="67"/>
                      </a:lnTo>
                      <a:lnTo>
                        <a:pt x="153" y="68"/>
                      </a:lnTo>
                      <a:lnTo>
                        <a:pt x="154" y="68"/>
                      </a:lnTo>
                      <a:lnTo>
                        <a:pt x="154" y="69"/>
                      </a:lnTo>
                      <a:lnTo>
                        <a:pt x="157" y="69"/>
                      </a:lnTo>
                      <a:lnTo>
                        <a:pt x="157" y="71"/>
                      </a:lnTo>
                      <a:lnTo>
                        <a:pt x="149" y="71"/>
                      </a:lnTo>
                      <a:lnTo>
                        <a:pt x="148" y="69"/>
                      </a:lnTo>
                      <a:lnTo>
                        <a:pt x="147" y="68"/>
                      </a:lnTo>
                      <a:lnTo>
                        <a:pt x="145" y="68"/>
                      </a:lnTo>
                      <a:lnTo>
                        <a:pt x="143" y="67"/>
                      </a:lnTo>
                      <a:lnTo>
                        <a:pt x="143" y="68"/>
                      </a:lnTo>
                      <a:lnTo>
                        <a:pt x="141" y="69"/>
                      </a:lnTo>
                      <a:lnTo>
                        <a:pt x="143" y="71"/>
                      </a:lnTo>
                      <a:lnTo>
                        <a:pt x="144" y="71"/>
                      </a:lnTo>
                      <a:lnTo>
                        <a:pt x="144" y="71"/>
                      </a:lnTo>
                      <a:lnTo>
                        <a:pt x="145" y="73"/>
                      </a:lnTo>
                      <a:lnTo>
                        <a:pt x="148" y="73"/>
                      </a:lnTo>
                      <a:lnTo>
                        <a:pt x="148" y="75"/>
                      </a:lnTo>
                      <a:lnTo>
                        <a:pt x="150" y="75"/>
                      </a:lnTo>
                      <a:lnTo>
                        <a:pt x="152" y="72"/>
                      </a:lnTo>
                      <a:lnTo>
                        <a:pt x="156" y="72"/>
                      </a:lnTo>
                      <a:lnTo>
                        <a:pt x="156" y="75"/>
                      </a:lnTo>
                      <a:lnTo>
                        <a:pt x="158" y="75"/>
                      </a:lnTo>
                      <a:lnTo>
                        <a:pt x="158" y="77"/>
                      </a:lnTo>
                      <a:lnTo>
                        <a:pt x="157" y="79"/>
                      </a:lnTo>
                      <a:lnTo>
                        <a:pt x="156" y="79"/>
                      </a:lnTo>
                      <a:lnTo>
                        <a:pt x="154" y="79"/>
                      </a:lnTo>
                      <a:lnTo>
                        <a:pt x="153" y="79"/>
                      </a:lnTo>
                      <a:lnTo>
                        <a:pt x="152" y="80"/>
                      </a:lnTo>
                      <a:lnTo>
                        <a:pt x="152" y="81"/>
                      </a:lnTo>
                      <a:lnTo>
                        <a:pt x="150" y="81"/>
                      </a:lnTo>
                      <a:lnTo>
                        <a:pt x="150" y="80"/>
                      </a:lnTo>
                      <a:lnTo>
                        <a:pt x="145" y="80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5" y="82"/>
                      </a:lnTo>
                      <a:lnTo>
                        <a:pt x="143" y="82"/>
                      </a:lnTo>
                      <a:lnTo>
                        <a:pt x="141" y="81"/>
                      </a:lnTo>
                      <a:lnTo>
                        <a:pt x="140" y="81"/>
                      </a:lnTo>
                      <a:lnTo>
                        <a:pt x="139" y="81"/>
                      </a:lnTo>
                      <a:lnTo>
                        <a:pt x="137" y="81"/>
                      </a:lnTo>
                      <a:lnTo>
                        <a:pt x="136" y="81"/>
                      </a:lnTo>
                      <a:lnTo>
                        <a:pt x="135" y="80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2" y="79"/>
                      </a:lnTo>
                      <a:lnTo>
                        <a:pt x="131" y="80"/>
                      </a:lnTo>
                      <a:lnTo>
                        <a:pt x="130" y="80"/>
                      </a:lnTo>
                      <a:lnTo>
                        <a:pt x="128" y="80"/>
                      </a:lnTo>
                      <a:lnTo>
                        <a:pt x="128" y="77"/>
                      </a:lnTo>
                      <a:lnTo>
                        <a:pt x="126" y="77"/>
                      </a:lnTo>
                      <a:lnTo>
                        <a:pt x="123" y="76"/>
                      </a:lnTo>
                      <a:lnTo>
                        <a:pt x="120" y="76"/>
                      </a:lnTo>
                      <a:lnTo>
                        <a:pt x="119" y="73"/>
                      </a:lnTo>
                      <a:lnTo>
                        <a:pt x="120" y="72"/>
                      </a:lnTo>
                      <a:lnTo>
                        <a:pt x="122" y="71"/>
                      </a:lnTo>
                      <a:lnTo>
                        <a:pt x="123" y="68"/>
                      </a:lnTo>
                      <a:lnTo>
                        <a:pt x="122" y="68"/>
                      </a:lnTo>
                      <a:lnTo>
                        <a:pt x="122" y="68"/>
                      </a:lnTo>
                      <a:lnTo>
                        <a:pt x="118" y="68"/>
                      </a:lnTo>
                      <a:lnTo>
                        <a:pt x="116" y="69"/>
                      </a:lnTo>
                      <a:lnTo>
                        <a:pt x="114" y="72"/>
                      </a:lnTo>
                      <a:lnTo>
                        <a:pt x="110" y="72"/>
                      </a:lnTo>
                      <a:lnTo>
                        <a:pt x="109" y="75"/>
                      </a:lnTo>
                      <a:lnTo>
                        <a:pt x="107" y="76"/>
                      </a:lnTo>
                      <a:lnTo>
                        <a:pt x="106" y="77"/>
                      </a:lnTo>
                      <a:lnTo>
                        <a:pt x="103" y="77"/>
                      </a:lnTo>
                      <a:lnTo>
                        <a:pt x="101" y="79"/>
                      </a:lnTo>
                      <a:lnTo>
                        <a:pt x="98" y="79"/>
                      </a:lnTo>
                      <a:lnTo>
                        <a:pt x="98" y="80"/>
                      </a:lnTo>
                      <a:lnTo>
                        <a:pt x="94" y="80"/>
                      </a:lnTo>
                      <a:lnTo>
                        <a:pt x="94" y="81"/>
                      </a:lnTo>
                      <a:lnTo>
                        <a:pt x="93" y="81"/>
                      </a:lnTo>
                      <a:lnTo>
                        <a:pt x="93" y="81"/>
                      </a:lnTo>
                      <a:lnTo>
                        <a:pt x="92" y="82"/>
                      </a:lnTo>
                      <a:lnTo>
                        <a:pt x="90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1"/>
                      </a:lnTo>
                      <a:lnTo>
                        <a:pt x="89" y="84"/>
                      </a:lnTo>
                      <a:lnTo>
                        <a:pt x="80" y="85"/>
                      </a:lnTo>
                      <a:lnTo>
                        <a:pt x="80" y="86"/>
                      </a:lnTo>
                      <a:lnTo>
                        <a:pt x="73" y="85"/>
                      </a:lnTo>
                      <a:lnTo>
                        <a:pt x="71" y="85"/>
                      </a:lnTo>
                      <a:lnTo>
                        <a:pt x="71" y="86"/>
                      </a:lnTo>
                      <a:lnTo>
                        <a:pt x="69" y="86"/>
                      </a:lnTo>
                      <a:lnTo>
                        <a:pt x="69" y="86"/>
                      </a:lnTo>
                      <a:lnTo>
                        <a:pt x="69" y="85"/>
                      </a:lnTo>
                      <a:lnTo>
                        <a:pt x="64" y="86"/>
                      </a:lnTo>
                      <a:lnTo>
                        <a:pt x="64" y="88"/>
                      </a:lnTo>
                      <a:lnTo>
                        <a:pt x="60" y="89"/>
                      </a:lnTo>
                      <a:lnTo>
                        <a:pt x="58" y="89"/>
                      </a:lnTo>
                      <a:lnTo>
                        <a:pt x="55" y="89"/>
                      </a:lnTo>
                      <a:lnTo>
                        <a:pt x="54" y="88"/>
                      </a:lnTo>
                      <a:lnTo>
                        <a:pt x="54" y="88"/>
                      </a:lnTo>
                      <a:lnTo>
                        <a:pt x="54" y="86"/>
                      </a:lnTo>
                      <a:lnTo>
                        <a:pt x="54" y="86"/>
                      </a:lnTo>
                      <a:lnTo>
                        <a:pt x="52" y="86"/>
                      </a:lnTo>
                      <a:lnTo>
                        <a:pt x="50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8" y="86"/>
                      </a:lnTo>
                      <a:lnTo>
                        <a:pt x="47" y="86"/>
                      </a:lnTo>
                      <a:lnTo>
                        <a:pt x="47" y="85"/>
                      </a:lnTo>
                      <a:lnTo>
                        <a:pt x="47" y="82"/>
                      </a:lnTo>
                      <a:lnTo>
                        <a:pt x="47" y="81"/>
                      </a:lnTo>
                      <a:lnTo>
                        <a:pt x="46" y="80"/>
                      </a:lnTo>
                      <a:lnTo>
                        <a:pt x="46" y="79"/>
                      </a:lnTo>
                      <a:lnTo>
                        <a:pt x="42" y="79"/>
                      </a:lnTo>
                      <a:lnTo>
                        <a:pt x="42" y="77"/>
                      </a:lnTo>
                      <a:lnTo>
                        <a:pt x="40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9" y="77"/>
                      </a:lnTo>
                      <a:lnTo>
                        <a:pt x="35" y="77"/>
                      </a:lnTo>
                      <a:lnTo>
                        <a:pt x="27" y="75"/>
                      </a:lnTo>
                      <a:lnTo>
                        <a:pt x="26" y="75"/>
                      </a:lnTo>
                      <a:lnTo>
                        <a:pt x="26" y="72"/>
                      </a:lnTo>
                      <a:lnTo>
                        <a:pt x="23" y="72"/>
                      </a:lnTo>
                      <a:lnTo>
                        <a:pt x="21" y="71"/>
                      </a:lnTo>
                      <a:lnTo>
                        <a:pt x="21" y="68"/>
                      </a:lnTo>
                      <a:lnTo>
                        <a:pt x="20" y="68"/>
                      </a:lnTo>
                      <a:lnTo>
                        <a:pt x="21" y="65"/>
                      </a:lnTo>
                      <a:lnTo>
                        <a:pt x="21" y="65"/>
                      </a:lnTo>
                      <a:lnTo>
                        <a:pt x="21" y="61"/>
                      </a:lnTo>
                      <a:lnTo>
                        <a:pt x="23" y="61"/>
                      </a:lnTo>
                      <a:lnTo>
                        <a:pt x="23" y="63"/>
                      </a:lnTo>
                      <a:lnTo>
                        <a:pt x="26" y="61"/>
                      </a:lnTo>
                      <a:lnTo>
                        <a:pt x="30" y="61"/>
                      </a:lnTo>
                      <a:lnTo>
                        <a:pt x="30" y="63"/>
                      </a:lnTo>
                      <a:lnTo>
                        <a:pt x="37" y="61"/>
                      </a:lnTo>
                      <a:lnTo>
                        <a:pt x="38" y="60"/>
                      </a:lnTo>
                      <a:lnTo>
                        <a:pt x="43" y="59"/>
                      </a:lnTo>
                      <a:lnTo>
                        <a:pt x="43" y="59"/>
                      </a:lnTo>
                      <a:lnTo>
                        <a:pt x="48" y="59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8"/>
                      </a:lnTo>
                      <a:lnTo>
                        <a:pt x="48" y="59"/>
                      </a:lnTo>
                      <a:lnTo>
                        <a:pt x="52" y="59"/>
                      </a:lnTo>
                      <a:lnTo>
                        <a:pt x="52" y="60"/>
                      </a:lnTo>
                      <a:lnTo>
                        <a:pt x="63" y="60"/>
                      </a:lnTo>
                      <a:lnTo>
                        <a:pt x="64" y="58"/>
                      </a:lnTo>
                      <a:lnTo>
                        <a:pt x="65" y="58"/>
                      </a:lnTo>
                      <a:lnTo>
                        <a:pt x="68" y="58"/>
                      </a:lnTo>
                      <a:lnTo>
                        <a:pt x="67" y="55"/>
                      </a:lnTo>
                      <a:lnTo>
                        <a:pt x="68" y="55"/>
                      </a:lnTo>
                      <a:lnTo>
                        <a:pt x="68" y="54"/>
                      </a:lnTo>
                      <a:lnTo>
                        <a:pt x="71" y="54"/>
                      </a:lnTo>
                      <a:lnTo>
                        <a:pt x="71" y="52"/>
                      </a:lnTo>
                      <a:lnTo>
                        <a:pt x="69" y="51"/>
                      </a:lnTo>
                      <a:lnTo>
                        <a:pt x="67" y="52"/>
                      </a:lnTo>
                      <a:lnTo>
                        <a:pt x="64" y="54"/>
                      </a:lnTo>
                      <a:lnTo>
                        <a:pt x="61" y="54"/>
                      </a:lnTo>
                      <a:lnTo>
                        <a:pt x="61" y="52"/>
                      </a:lnTo>
                      <a:lnTo>
                        <a:pt x="59" y="51"/>
                      </a:lnTo>
                      <a:lnTo>
                        <a:pt x="59" y="50"/>
                      </a:lnTo>
                      <a:lnTo>
                        <a:pt x="56" y="50"/>
                      </a:lnTo>
                      <a:lnTo>
                        <a:pt x="56" y="51"/>
                      </a:lnTo>
                      <a:lnTo>
                        <a:pt x="56" y="51"/>
                      </a:lnTo>
                      <a:lnTo>
                        <a:pt x="55" y="52"/>
                      </a:lnTo>
                      <a:lnTo>
                        <a:pt x="55" y="52"/>
                      </a:lnTo>
                      <a:lnTo>
                        <a:pt x="52" y="52"/>
                      </a:lnTo>
                      <a:lnTo>
                        <a:pt x="51" y="52"/>
                      </a:lnTo>
                      <a:lnTo>
                        <a:pt x="50" y="52"/>
                      </a:lnTo>
                      <a:lnTo>
                        <a:pt x="50" y="52"/>
                      </a:lnTo>
                      <a:lnTo>
                        <a:pt x="48" y="52"/>
                      </a:lnTo>
                      <a:lnTo>
                        <a:pt x="47" y="51"/>
                      </a:lnTo>
                      <a:lnTo>
                        <a:pt x="46" y="51"/>
                      </a:lnTo>
                      <a:lnTo>
                        <a:pt x="44" y="52"/>
                      </a:lnTo>
                      <a:lnTo>
                        <a:pt x="42" y="52"/>
                      </a:lnTo>
                      <a:lnTo>
                        <a:pt x="39" y="54"/>
                      </a:lnTo>
                      <a:lnTo>
                        <a:pt x="39" y="54"/>
                      </a:lnTo>
                      <a:lnTo>
                        <a:pt x="38" y="52"/>
                      </a:lnTo>
                      <a:lnTo>
                        <a:pt x="37" y="51"/>
                      </a:lnTo>
                      <a:lnTo>
                        <a:pt x="35" y="52"/>
                      </a:lnTo>
                      <a:lnTo>
                        <a:pt x="34" y="52"/>
                      </a:lnTo>
                      <a:lnTo>
                        <a:pt x="34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33" y="52"/>
                      </a:lnTo>
                      <a:lnTo>
                        <a:pt x="26" y="52"/>
                      </a:lnTo>
                      <a:lnTo>
                        <a:pt x="26" y="54"/>
                      </a:lnTo>
                      <a:lnTo>
                        <a:pt x="23" y="54"/>
                      </a:lnTo>
                      <a:lnTo>
                        <a:pt x="22" y="52"/>
                      </a:lnTo>
                      <a:lnTo>
                        <a:pt x="20" y="51"/>
                      </a:lnTo>
                      <a:lnTo>
                        <a:pt x="20" y="52"/>
                      </a:lnTo>
                      <a:lnTo>
                        <a:pt x="18" y="52"/>
                      </a:lnTo>
                      <a:lnTo>
                        <a:pt x="17" y="54"/>
                      </a:lnTo>
                      <a:lnTo>
                        <a:pt x="17" y="52"/>
                      </a:lnTo>
                      <a:lnTo>
                        <a:pt x="14" y="52"/>
                      </a:lnTo>
                      <a:lnTo>
                        <a:pt x="14" y="52"/>
                      </a:lnTo>
                      <a:lnTo>
                        <a:pt x="13" y="51"/>
                      </a:lnTo>
                      <a:lnTo>
                        <a:pt x="12" y="50"/>
                      </a:lnTo>
                      <a:lnTo>
                        <a:pt x="12" y="48"/>
                      </a:lnTo>
                      <a:lnTo>
                        <a:pt x="21" y="46"/>
                      </a:lnTo>
                      <a:lnTo>
                        <a:pt x="21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3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5" y="44"/>
                      </a:lnTo>
                      <a:lnTo>
                        <a:pt x="29" y="44"/>
                      </a:lnTo>
                      <a:lnTo>
                        <a:pt x="29" y="43"/>
                      </a:lnTo>
                      <a:lnTo>
                        <a:pt x="31" y="42"/>
                      </a:lnTo>
                      <a:lnTo>
                        <a:pt x="31" y="42"/>
                      </a:lnTo>
                      <a:lnTo>
                        <a:pt x="33" y="42"/>
                      </a:lnTo>
                      <a:lnTo>
                        <a:pt x="33" y="41"/>
                      </a:lnTo>
                      <a:lnTo>
                        <a:pt x="33" y="41"/>
                      </a:lnTo>
                      <a:lnTo>
                        <a:pt x="34" y="41"/>
                      </a:lnTo>
                      <a:lnTo>
                        <a:pt x="34" y="42"/>
                      </a:lnTo>
                      <a:lnTo>
                        <a:pt x="34" y="42"/>
                      </a:lnTo>
                      <a:lnTo>
                        <a:pt x="35" y="42"/>
                      </a:lnTo>
                      <a:lnTo>
                        <a:pt x="35" y="41"/>
                      </a:lnTo>
                      <a:lnTo>
                        <a:pt x="35" y="41"/>
                      </a:lnTo>
                      <a:lnTo>
                        <a:pt x="37" y="41"/>
                      </a:lnTo>
                      <a:lnTo>
                        <a:pt x="37" y="42"/>
                      </a:lnTo>
                      <a:lnTo>
                        <a:pt x="40" y="42"/>
                      </a:lnTo>
                      <a:lnTo>
                        <a:pt x="40" y="39"/>
                      </a:lnTo>
                      <a:lnTo>
                        <a:pt x="39" y="39"/>
                      </a:lnTo>
                      <a:lnTo>
                        <a:pt x="38" y="39"/>
                      </a:lnTo>
                      <a:lnTo>
                        <a:pt x="35" y="39"/>
                      </a:lnTo>
                      <a:lnTo>
                        <a:pt x="33" y="39"/>
                      </a:lnTo>
                      <a:lnTo>
                        <a:pt x="33" y="39"/>
                      </a:lnTo>
                      <a:lnTo>
                        <a:pt x="29" y="39"/>
                      </a:lnTo>
                      <a:lnTo>
                        <a:pt x="29" y="41"/>
                      </a:lnTo>
                      <a:lnTo>
                        <a:pt x="27" y="41"/>
                      </a:lnTo>
                      <a:lnTo>
                        <a:pt x="26" y="42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8" y="41"/>
                      </a:lnTo>
                      <a:lnTo>
                        <a:pt x="17" y="41"/>
                      </a:lnTo>
                      <a:lnTo>
                        <a:pt x="17" y="42"/>
                      </a:lnTo>
                      <a:lnTo>
                        <a:pt x="17" y="43"/>
                      </a:lnTo>
                      <a:lnTo>
                        <a:pt x="17" y="44"/>
                      </a:lnTo>
                      <a:lnTo>
                        <a:pt x="9" y="44"/>
                      </a:lnTo>
                      <a:lnTo>
                        <a:pt x="8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9" y="42"/>
                      </a:lnTo>
                      <a:lnTo>
                        <a:pt x="10" y="42"/>
                      </a:lnTo>
                      <a:lnTo>
                        <a:pt x="13" y="41"/>
                      </a:lnTo>
                      <a:lnTo>
                        <a:pt x="14" y="41"/>
                      </a:lnTo>
                      <a:lnTo>
                        <a:pt x="14" y="41"/>
                      </a:lnTo>
                      <a:lnTo>
                        <a:pt x="13" y="39"/>
                      </a:lnTo>
                      <a:lnTo>
                        <a:pt x="12" y="39"/>
                      </a:lnTo>
                      <a:lnTo>
                        <a:pt x="12" y="39"/>
                      </a:lnTo>
                      <a:lnTo>
                        <a:pt x="12" y="38"/>
                      </a:lnTo>
                      <a:lnTo>
                        <a:pt x="13" y="38"/>
                      </a:lnTo>
                      <a:lnTo>
                        <a:pt x="9" y="38"/>
                      </a:lnTo>
                      <a:lnTo>
                        <a:pt x="9" y="39"/>
                      </a:lnTo>
                      <a:lnTo>
                        <a:pt x="8" y="39"/>
                      </a:lnTo>
                      <a:lnTo>
                        <a:pt x="5" y="41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0" y="39"/>
                      </a:lnTo>
                      <a:lnTo>
                        <a:pt x="0" y="38"/>
                      </a:lnTo>
                      <a:lnTo>
                        <a:pt x="0" y="37"/>
                      </a:lnTo>
                      <a:lnTo>
                        <a:pt x="0" y="35"/>
                      </a:lnTo>
                      <a:lnTo>
                        <a:pt x="1" y="34"/>
                      </a:lnTo>
                      <a:lnTo>
                        <a:pt x="1" y="34"/>
                      </a:lnTo>
                      <a:lnTo>
                        <a:pt x="3" y="34"/>
                      </a:lnTo>
                      <a:lnTo>
                        <a:pt x="3" y="33"/>
                      </a:lnTo>
                      <a:lnTo>
                        <a:pt x="5" y="31"/>
                      </a:lnTo>
                      <a:lnTo>
                        <a:pt x="5" y="30"/>
                      </a:lnTo>
                      <a:lnTo>
                        <a:pt x="5" y="29"/>
                      </a:lnTo>
                      <a:lnTo>
                        <a:pt x="6" y="29"/>
                      </a:lnTo>
                      <a:lnTo>
                        <a:pt x="8" y="27"/>
                      </a:lnTo>
                      <a:lnTo>
                        <a:pt x="9" y="29"/>
                      </a:lnTo>
                      <a:lnTo>
                        <a:pt x="9" y="29"/>
                      </a:lnTo>
                      <a:lnTo>
                        <a:pt x="9" y="27"/>
                      </a:lnTo>
                      <a:lnTo>
                        <a:pt x="10" y="26"/>
                      </a:lnTo>
                      <a:lnTo>
                        <a:pt x="10" y="25"/>
                      </a:lnTo>
                      <a:lnTo>
                        <a:pt x="10" y="25"/>
                      </a:lnTo>
                      <a:lnTo>
                        <a:pt x="10" y="24"/>
                      </a:lnTo>
                      <a:lnTo>
                        <a:pt x="9" y="22"/>
                      </a:lnTo>
                      <a:lnTo>
                        <a:pt x="9" y="22"/>
                      </a:lnTo>
                      <a:lnTo>
                        <a:pt x="10" y="22"/>
                      </a:lnTo>
                      <a:lnTo>
                        <a:pt x="12" y="20"/>
                      </a:lnTo>
                      <a:lnTo>
                        <a:pt x="13" y="18"/>
                      </a:lnTo>
                      <a:lnTo>
                        <a:pt x="14" y="18"/>
                      </a:lnTo>
                      <a:lnTo>
                        <a:pt x="14" y="17"/>
                      </a:lnTo>
                      <a:lnTo>
                        <a:pt x="17" y="17"/>
                      </a:lnTo>
                      <a:lnTo>
                        <a:pt x="18" y="16"/>
                      </a:lnTo>
                      <a:lnTo>
                        <a:pt x="20" y="16"/>
                      </a:lnTo>
                      <a:lnTo>
                        <a:pt x="20" y="16"/>
                      </a:lnTo>
                      <a:lnTo>
                        <a:pt x="21" y="16"/>
                      </a:lnTo>
                      <a:lnTo>
                        <a:pt x="21" y="14"/>
                      </a:lnTo>
                      <a:lnTo>
                        <a:pt x="22" y="14"/>
                      </a:lnTo>
                      <a:lnTo>
                        <a:pt x="22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3" y="14"/>
                      </a:lnTo>
                      <a:lnTo>
                        <a:pt x="25" y="14"/>
                      </a:lnTo>
                      <a:lnTo>
                        <a:pt x="25" y="14"/>
                      </a:lnTo>
                      <a:lnTo>
                        <a:pt x="31" y="14"/>
                      </a:lnTo>
                      <a:lnTo>
                        <a:pt x="33" y="13"/>
                      </a:lnTo>
                      <a:lnTo>
                        <a:pt x="34" y="13"/>
                      </a:lnTo>
                      <a:lnTo>
                        <a:pt x="34" y="12"/>
                      </a:lnTo>
                      <a:lnTo>
                        <a:pt x="37" y="10"/>
                      </a:lnTo>
                      <a:lnTo>
                        <a:pt x="38" y="9"/>
                      </a:lnTo>
                      <a:lnTo>
                        <a:pt x="39" y="8"/>
                      </a:lnTo>
                      <a:lnTo>
                        <a:pt x="40" y="7"/>
                      </a:lnTo>
                      <a:lnTo>
                        <a:pt x="44" y="5"/>
                      </a:lnTo>
                      <a:close/>
                      <a:moveTo>
                        <a:pt x="2173" y="5"/>
                      </a:moveTo>
                      <a:lnTo>
                        <a:pt x="2176" y="5"/>
                      </a:lnTo>
                      <a:lnTo>
                        <a:pt x="2176" y="5"/>
                      </a:lnTo>
                      <a:lnTo>
                        <a:pt x="2178" y="7"/>
                      </a:lnTo>
                      <a:lnTo>
                        <a:pt x="2178" y="8"/>
                      </a:lnTo>
                      <a:lnTo>
                        <a:pt x="2181" y="8"/>
                      </a:lnTo>
                      <a:lnTo>
                        <a:pt x="2182" y="9"/>
                      </a:lnTo>
                      <a:lnTo>
                        <a:pt x="2183" y="9"/>
                      </a:lnTo>
                      <a:lnTo>
                        <a:pt x="2185" y="10"/>
                      </a:lnTo>
                      <a:lnTo>
                        <a:pt x="2186" y="12"/>
                      </a:lnTo>
                      <a:lnTo>
                        <a:pt x="2191" y="12"/>
                      </a:lnTo>
                      <a:lnTo>
                        <a:pt x="2191" y="16"/>
                      </a:lnTo>
                      <a:lnTo>
                        <a:pt x="2187" y="17"/>
                      </a:lnTo>
                      <a:lnTo>
                        <a:pt x="2187" y="18"/>
                      </a:lnTo>
                      <a:lnTo>
                        <a:pt x="2186" y="20"/>
                      </a:lnTo>
                      <a:lnTo>
                        <a:pt x="2186" y="20"/>
                      </a:lnTo>
                      <a:lnTo>
                        <a:pt x="2182" y="21"/>
                      </a:lnTo>
                      <a:lnTo>
                        <a:pt x="2182" y="21"/>
                      </a:lnTo>
                      <a:lnTo>
                        <a:pt x="2181" y="22"/>
                      </a:lnTo>
                      <a:lnTo>
                        <a:pt x="2178" y="22"/>
                      </a:lnTo>
                      <a:lnTo>
                        <a:pt x="2176" y="22"/>
                      </a:lnTo>
                      <a:lnTo>
                        <a:pt x="2177" y="25"/>
                      </a:lnTo>
                      <a:lnTo>
                        <a:pt x="2176" y="25"/>
                      </a:lnTo>
                      <a:lnTo>
                        <a:pt x="2174" y="26"/>
                      </a:lnTo>
                      <a:lnTo>
                        <a:pt x="2172" y="26"/>
                      </a:lnTo>
                      <a:lnTo>
                        <a:pt x="2172" y="25"/>
                      </a:lnTo>
                      <a:lnTo>
                        <a:pt x="2170" y="25"/>
                      </a:lnTo>
                      <a:lnTo>
                        <a:pt x="2170" y="24"/>
                      </a:lnTo>
                      <a:lnTo>
                        <a:pt x="2172" y="24"/>
                      </a:lnTo>
                      <a:lnTo>
                        <a:pt x="2172" y="22"/>
                      </a:lnTo>
                      <a:lnTo>
                        <a:pt x="2174" y="22"/>
                      </a:lnTo>
                      <a:lnTo>
                        <a:pt x="2174" y="22"/>
                      </a:lnTo>
                      <a:lnTo>
                        <a:pt x="2172" y="21"/>
                      </a:lnTo>
                      <a:lnTo>
                        <a:pt x="2170" y="20"/>
                      </a:lnTo>
                      <a:lnTo>
                        <a:pt x="2163" y="20"/>
                      </a:lnTo>
                      <a:lnTo>
                        <a:pt x="2163" y="17"/>
                      </a:lnTo>
                      <a:lnTo>
                        <a:pt x="2161" y="16"/>
                      </a:lnTo>
                      <a:lnTo>
                        <a:pt x="2160" y="16"/>
                      </a:lnTo>
                      <a:lnTo>
                        <a:pt x="2159" y="14"/>
                      </a:lnTo>
                      <a:lnTo>
                        <a:pt x="2160" y="14"/>
                      </a:lnTo>
                      <a:lnTo>
                        <a:pt x="2159" y="10"/>
                      </a:lnTo>
                      <a:lnTo>
                        <a:pt x="2160" y="10"/>
                      </a:lnTo>
                      <a:lnTo>
                        <a:pt x="2160" y="9"/>
                      </a:lnTo>
                      <a:lnTo>
                        <a:pt x="2160" y="8"/>
                      </a:lnTo>
                      <a:lnTo>
                        <a:pt x="2163" y="8"/>
                      </a:lnTo>
                      <a:lnTo>
                        <a:pt x="2165" y="7"/>
                      </a:lnTo>
                      <a:lnTo>
                        <a:pt x="2169" y="5"/>
                      </a:lnTo>
                      <a:lnTo>
                        <a:pt x="2173" y="5"/>
                      </a:lnTo>
                      <a:close/>
                      <a:moveTo>
                        <a:pt x="2329" y="1"/>
                      </a:moveTo>
                      <a:lnTo>
                        <a:pt x="2330" y="3"/>
                      </a:lnTo>
                      <a:lnTo>
                        <a:pt x="2331" y="3"/>
                      </a:lnTo>
                      <a:lnTo>
                        <a:pt x="2331" y="3"/>
                      </a:lnTo>
                      <a:lnTo>
                        <a:pt x="2333" y="3"/>
                      </a:lnTo>
                      <a:lnTo>
                        <a:pt x="2334" y="3"/>
                      </a:lnTo>
                      <a:lnTo>
                        <a:pt x="2334" y="3"/>
                      </a:lnTo>
                      <a:lnTo>
                        <a:pt x="2337" y="4"/>
                      </a:lnTo>
                      <a:lnTo>
                        <a:pt x="2337" y="5"/>
                      </a:lnTo>
                      <a:lnTo>
                        <a:pt x="2338" y="5"/>
                      </a:lnTo>
                      <a:lnTo>
                        <a:pt x="2341" y="8"/>
                      </a:lnTo>
                      <a:lnTo>
                        <a:pt x="2342" y="8"/>
                      </a:lnTo>
                      <a:lnTo>
                        <a:pt x="2342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3" y="9"/>
                      </a:lnTo>
                      <a:lnTo>
                        <a:pt x="2344" y="10"/>
                      </a:lnTo>
                      <a:lnTo>
                        <a:pt x="2344" y="10"/>
                      </a:lnTo>
                      <a:lnTo>
                        <a:pt x="2346" y="14"/>
                      </a:lnTo>
                      <a:lnTo>
                        <a:pt x="2344" y="14"/>
                      </a:lnTo>
                      <a:lnTo>
                        <a:pt x="2346" y="17"/>
                      </a:lnTo>
                      <a:lnTo>
                        <a:pt x="2344" y="17"/>
                      </a:lnTo>
                      <a:lnTo>
                        <a:pt x="2344" y="18"/>
                      </a:lnTo>
                      <a:lnTo>
                        <a:pt x="2341" y="18"/>
                      </a:lnTo>
                      <a:lnTo>
                        <a:pt x="2341" y="17"/>
                      </a:lnTo>
                      <a:lnTo>
                        <a:pt x="2339" y="17"/>
                      </a:lnTo>
                      <a:lnTo>
                        <a:pt x="2338" y="17"/>
                      </a:lnTo>
                      <a:lnTo>
                        <a:pt x="2337" y="17"/>
                      </a:lnTo>
                      <a:lnTo>
                        <a:pt x="2334" y="17"/>
                      </a:lnTo>
                      <a:lnTo>
                        <a:pt x="2334" y="17"/>
                      </a:lnTo>
                      <a:lnTo>
                        <a:pt x="2331" y="17"/>
                      </a:lnTo>
                      <a:lnTo>
                        <a:pt x="2331" y="16"/>
                      </a:lnTo>
                      <a:lnTo>
                        <a:pt x="2327" y="16"/>
                      </a:lnTo>
                      <a:lnTo>
                        <a:pt x="2327" y="14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4" y="16"/>
                      </a:lnTo>
                      <a:lnTo>
                        <a:pt x="2322" y="16"/>
                      </a:lnTo>
                      <a:lnTo>
                        <a:pt x="2320" y="16"/>
                      </a:lnTo>
                      <a:lnTo>
                        <a:pt x="2318" y="14"/>
                      </a:lnTo>
                      <a:lnTo>
                        <a:pt x="2318" y="14"/>
                      </a:lnTo>
                      <a:lnTo>
                        <a:pt x="2313" y="14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3"/>
                      </a:lnTo>
                      <a:lnTo>
                        <a:pt x="2313" y="12"/>
                      </a:lnTo>
                      <a:lnTo>
                        <a:pt x="2317" y="12"/>
                      </a:lnTo>
                      <a:lnTo>
                        <a:pt x="2318" y="9"/>
                      </a:lnTo>
                      <a:lnTo>
                        <a:pt x="2320" y="8"/>
                      </a:lnTo>
                      <a:lnTo>
                        <a:pt x="2321" y="7"/>
                      </a:lnTo>
                      <a:lnTo>
                        <a:pt x="2322" y="5"/>
                      </a:lnTo>
                      <a:lnTo>
                        <a:pt x="2322" y="5"/>
                      </a:lnTo>
                      <a:lnTo>
                        <a:pt x="2324" y="5"/>
                      </a:lnTo>
                      <a:lnTo>
                        <a:pt x="2324" y="4"/>
                      </a:lnTo>
                      <a:lnTo>
                        <a:pt x="2326" y="4"/>
                      </a:lnTo>
                      <a:lnTo>
                        <a:pt x="2326" y="4"/>
                      </a:lnTo>
                      <a:lnTo>
                        <a:pt x="2327" y="3"/>
                      </a:lnTo>
                      <a:lnTo>
                        <a:pt x="2329" y="1"/>
                      </a:lnTo>
                      <a:close/>
                      <a:moveTo>
                        <a:pt x="313" y="0"/>
                      </a:moveTo>
                      <a:lnTo>
                        <a:pt x="314" y="0"/>
                      </a:lnTo>
                      <a:lnTo>
                        <a:pt x="314" y="1"/>
                      </a:lnTo>
                      <a:lnTo>
                        <a:pt x="317" y="1"/>
                      </a:lnTo>
                      <a:lnTo>
                        <a:pt x="318" y="3"/>
                      </a:lnTo>
                      <a:lnTo>
                        <a:pt x="318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7" y="4"/>
                      </a:lnTo>
                      <a:lnTo>
                        <a:pt x="313" y="4"/>
                      </a:lnTo>
                      <a:lnTo>
                        <a:pt x="309" y="5"/>
                      </a:lnTo>
                      <a:lnTo>
                        <a:pt x="305" y="5"/>
                      </a:lnTo>
                      <a:lnTo>
                        <a:pt x="302" y="7"/>
                      </a:lnTo>
                      <a:lnTo>
                        <a:pt x="302" y="8"/>
                      </a:lnTo>
                      <a:lnTo>
                        <a:pt x="301" y="8"/>
                      </a:lnTo>
                      <a:lnTo>
                        <a:pt x="301" y="9"/>
                      </a:lnTo>
                      <a:lnTo>
                        <a:pt x="298" y="9"/>
                      </a:lnTo>
                      <a:lnTo>
                        <a:pt x="298" y="10"/>
                      </a:lnTo>
                      <a:lnTo>
                        <a:pt x="297" y="12"/>
                      </a:lnTo>
                      <a:lnTo>
                        <a:pt x="297" y="12"/>
                      </a:lnTo>
                      <a:lnTo>
                        <a:pt x="297" y="14"/>
                      </a:lnTo>
                      <a:lnTo>
                        <a:pt x="296" y="14"/>
                      </a:lnTo>
                      <a:lnTo>
                        <a:pt x="296" y="18"/>
                      </a:lnTo>
                      <a:lnTo>
                        <a:pt x="294" y="18"/>
                      </a:lnTo>
                      <a:lnTo>
                        <a:pt x="296" y="22"/>
                      </a:lnTo>
                      <a:lnTo>
                        <a:pt x="294" y="22"/>
                      </a:lnTo>
                      <a:lnTo>
                        <a:pt x="296" y="33"/>
                      </a:lnTo>
                      <a:lnTo>
                        <a:pt x="297" y="34"/>
                      </a:lnTo>
                      <a:lnTo>
                        <a:pt x="298" y="34"/>
                      </a:lnTo>
                      <a:lnTo>
                        <a:pt x="300" y="35"/>
                      </a:lnTo>
                      <a:lnTo>
                        <a:pt x="301" y="37"/>
                      </a:lnTo>
                      <a:lnTo>
                        <a:pt x="302" y="39"/>
                      </a:lnTo>
                      <a:lnTo>
                        <a:pt x="300" y="41"/>
                      </a:lnTo>
                      <a:lnTo>
                        <a:pt x="297" y="41"/>
                      </a:lnTo>
                      <a:lnTo>
                        <a:pt x="296" y="42"/>
                      </a:lnTo>
                      <a:lnTo>
                        <a:pt x="293" y="43"/>
                      </a:lnTo>
                      <a:lnTo>
                        <a:pt x="293" y="44"/>
                      </a:lnTo>
                      <a:lnTo>
                        <a:pt x="294" y="44"/>
                      </a:lnTo>
                      <a:lnTo>
                        <a:pt x="294" y="43"/>
                      </a:lnTo>
                      <a:lnTo>
                        <a:pt x="298" y="43"/>
                      </a:lnTo>
                      <a:lnTo>
                        <a:pt x="298" y="43"/>
                      </a:lnTo>
                      <a:lnTo>
                        <a:pt x="300" y="42"/>
                      </a:lnTo>
                      <a:lnTo>
                        <a:pt x="301" y="42"/>
                      </a:lnTo>
                      <a:lnTo>
                        <a:pt x="304" y="42"/>
                      </a:lnTo>
                      <a:lnTo>
                        <a:pt x="305" y="43"/>
                      </a:lnTo>
                      <a:lnTo>
                        <a:pt x="308" y="44"/>
                      </a:lnTo>
                      <a:lnTo>
                        <a:pt x="308" y="42"/>
                      </a:lnTo>
                      <a:lnTo>
                        <a:pt x="306" y="39"/>
                      </a:lnTo>
                      <a:lnTo>
                        <a:pt x="306" y="38"/>
                      </a:lnTo>
                      <a:lnTo>
                        <a:pt x="309" y="35"/>
                      </a:lnTo>
                      <a:lnTo>
                        <a:pt x="310" y="33"/>
                      </a:lnTo>
                      <a:lnTo>
                        <a:pt x="308" y="33"/>
                      </a:lnTo>
                      <a:lnTo>
                        <a:pt x="306" y="33"/>
                      </a:lnTo>
                      <a:lnTo>
                        <a:pt x="305" y="31"/>
                      </a:lnTo>
                      <a:lnTo>
                        <a:pt x="304" y="31"/>
                      </a:lnTo>
                      <a:lnTo>
                        <a:pt x="302" y="30"/>
                      </a:lnTo>
                      <a:lnTo>
                        <a:pt x="302" y="26"/>
                      </a:lnTo>
                      <a:lnTo>
                        <a:pt x="306" y="26"/>
                      </a:lnTo>
                      <a:lnTo>
                        <a:pt x="309" y="26"/>
                      </a:lnTo>
                      <a:lnTo>
                        <a:pt x="310" y="27"/>
                      </a:lnTo>
                      <a:lnTo>
                        <a:pt x="310" y="27"/>
                      </a:lnTo>
                      <a:lnTo>
                        <a:pt x="313" y="30"/>
                      </a:lnTo>
                      <a:lnTo>
                        <a:pt x="313" y="29"/>
                      </a:lnTo>
                      <a:lnTo>
                        <a:pt x="311" y="27"/>
                      </a:lnTo>
                      <a:lnTo>
                        <a:pt x="311" y="26"/>
                      </a:lnTo>
                      <a:lnTo>
                        <a:pt x="311" y="25"/>
                      </a:lnTo>
                      <a:lnTo>
                        <a:pt x="313" y="24"/>
                      </a:lnTo>
                      <a:lnTo>
                        <a:pt x="308" y="24"/>
                      </a:lnTo>
                      <a:lnTo>
                        <a:pt x="308" y="24"/>
                      </a:lnTo>
                      <a:lnTo>
                        <a:pt x="305" y="24"/>
                      </a:lnTo>
                      <a:lnTo>
                        <a:pt x="305" y="24"/>
                      </a:lnTo>
                      <a:lnTo>
                        <a:pt x="304" y="22"/>
                      </a:lnTo>
                      <a:lnTo>
                        <a:pt x="304" y="20"/>
                      </a:lnTo>
                      <a:lnTo>
                        <a:pt x="302" y="18"/>
                      </a:lnTo>
                      <a:lnTo>
                        <a:pt x="304" y="16"/>
                      </a:lnTo>
                      <a:lnTo>
                        <a:pt x="304" y="14"/>
                      </a:lnTo>
                      <a:lnTo>
                        <a:pt x="306" y="14"/>
                      </a:lnTo>
                      <a:lnTo>
                        <a:pt x="306" y="13"/>
                      </a:lnTo>
                      <a:lnTo>
                        <a:pt x="310" y="14"/>
                      </a:lnTo>
                      <a:lnTo>
                        <a:pt x="310" y="13"/>
                      </a:lnTo>
                      <a:lnTo>
                        <a:pt x="309" y="13"/>
                      </a:lnTo>
                      <a:lnTo>
                        <a:pt x="309" y="12"/>
                      </a:lnTo>
                      <a:lnTo>
                        <a:pt x="310" y="12"/>
                      </a:lnTo>
                      <a:lnTo>
                        <a:pt x="311" y="10"/>
                      </a:lnTo>
                      <a:lnTo>
                        <a:pt x="310" y="9"/>
                      </a:lnTo>
                      <a:lnTo>
                        <a:pt x="310" y="9"/>
                      </a:lnTo>
                      <a:lnTo>
                        <a:pt x="311" y="8"/>
                      </a:lnTo>
                      <a:lnTo>
                        <a:pt x="311" y="8"/>
                      </a:lnTo>
                      <a:lnTo>
                        <a:pt x="313" y="8"/>
                      </a:lnTo>
                      <a:lnTo>
                        <a:pt x="314" y="8"/>
                      </a:lnTo>
                      <a:lnTo>
                        <a:pt x="314" y="8"/>
                      </a:lnTo>
                      <a:lnTo>
                        <a:pt x="314" y="7"/>
                      </a:lnTo>
                      <a:lnTo>
                        <a:pt x="317" y="5"/>
                      </a:lnTo>
                      <a:lnTo>
                        <a:pt x="321" y="5"/>
                      </a:lnTo>
                      <a:lnTo>
                        <a:pt x="321" y="4"/>
                      </a:lnTo>
                      <a:lnTo>
                        <a:pt x="321" y="4"/>
                      </a:lnTo>
                      <a:lnTo>
                        <a:pt x="321" y="3"/>
                      </a:lnTo>
                      <a:lnTo>
                        <a:pt x="323" y="3"/>
                      </a:lnTo>
                      <a:lnTo>
                        <a:pt x="326" y="3"/>
                      </a:lnTo>
                      <a:lnTo>
                        <a:pt x="327" y="1"/>
                      </a:lnTo>
                      <a:lnTo>
                        <a:pt x="327" y="0"/>
                      </a:lnTo>
                      <a:lnTo>
                        <a:pt x="328" y="0"/>
                      </a:lnTo>
                      <a:lnTo>
                        <a:pt x="331" y="1"/>
                      </a:lnTo>
                      <a:lnTo>
                        <a:pt x="335" y="1"/>
                      </a:lnTo>
                      <a:lnTo>
                        <a:pt x="338" y="3"/>
                      </a:lnTo>
                      <a:lnTo>
                        <a:pt x="340" y="4"/>
                      </a:lnTo>
                      <a:lnTo>
                        <a:pt x="339" y="5"/>
                      </a:lnTo>
                      <a:lnTo>
                        <a:pt x="339" y="7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9"/>
                      </a:lnTo>
                      <a:lnTo>
                        <a:pt x="338" y="10"/>
                      </a:lnTo>
                      <a:lnTo>
                        <a:pt x="339" y="10"/>
                      </a:lnTo>
                      <a:lnTo>
                        <a:pt x="339" y="12"/>
                      </a:lnTo>
                      <a:lnTo>
                        <a:pt x="338" y="12"/>
                      </a:lnTo>
                      <a:lnTo>
                        <a:pt x="336" y="13"/>
                      </a:lnTo>
                      <a:lnTo>
                        <a:pt x="336" y="16"/>
                      </a:lnTo>
                      <a:lnTo>
                        <a:pt x="335" y="18"/>
                      </a:lnTo>
                      <a:lnTo>
                        <a:pt x="338" y="20"/>
                      </a:lnTo>
                      <a:lnTo>
                        <a:pt x="339" y="21"/>
                      </a:lnTo>
                      <a:lnTo>
                        <a:pt x="340" y="25"/>
                      </a:lnTo>
                      <a:lnTo>
                        <a:pt x="339" y="25"/>
                      </a:lnTo>
                      <a:lnTo>
                        <a:pt x="339" y="26"/>
                      </a:lnTo>
                      <a:lnTo>
                        <a:pt x="339" y="26"/>
                      </a:lnTo>
                      <a:lnTo>
                        <a:pt x="340" y="26"/>
                      </a:lnTo>
                      <a:lnTo>
                        <a:pt x="342" y="26"/>
                      </a:lnTo>
                      <a:lnTo>
                        <a:pt x="342" y="26"/>
                      </a:lnTo>
                      <a:lnTo>
                        <a:pt x="340" y="27"/>
                      </a:lnTo>
                      <a:lnTo>
                        <a:pt x="339" y="30"/>
                      </a:lnTo>
                      <a:lnTo>
                        <a:pt x="340" y="33"/>
                      </a:lnTo>
                      <a:lnTo>
                        <a:pt x="336" y="33"/>
                      </a:lnTo>
                      <a:lnTo>
                        <a:pt x="336" y="34"/>
                      </a:lnTo>
                      <a:lnTo>
                        <a:pt x="339" y="34"/>
                      </a:lnTo>
                      <a:lnTo>
                        <a:pt x="339" y="35"/>
                      </a:lnTo>
                      <a:lnTo>
                        <a:pt x="339" y="35"/>
                      </a:lnTo>
                      <a:lnTo>
                        <a:pt x="340" y="35"/>
                      </a:lnTo>
                      <a:lnTo>
                        <a:pt x="342" y="34"/>
                      </a:lnTo>
                      <a:lnTo>
                        <a:pt x="344" y="34"/>
                      </a:lnTo>
                      <a:lnTo>
                        <a:pt x="344" y="31"/>
                      </a:lnTo>
                      <a:lnTo>
                        <a:pt x="343" y="30"/>
                      </a:lnTo>
                      <a:lnTo>
                        <a:pt x="342" y="29"/>
                      </a:lnTo>
                      <a:lnTo>
                        <a:pt x="344" y="27"/>
                      </a:lnTo>
                      <a:lnTo>
                        <a:pt x="344" y="26"/>
                      </a:lnTo>
                      <a:lnTo>
                        <a:pt x="346" y="26"/>
                      </a:lnTo>
                      <a:lnTo>
                        <a:pt x="346" y="25"/>
                      </a:lnTo>
                      <a:lnTo>
                        <a:pt x="348" y="25"/>
                      </a:lnTo>
                      <a:lnTo>
                        <a:pt x="348" y="25"/>
                      </a:lnTo>
                      <a:lnTo>
                        <a:pt x="349" y="24"/>
                      </a:lnTo>
                      <a:lnTo>
                        <a:pt x="351" y="24"/>
                      </a:lnTo>
                      <a:lnTo>
                        <a:pt x="351" y="24"/>
                      </a:lnTo>
                      <a:lnTo>
                        <a:pt x="351" y="25"/>
                      </a:lnTo>
                      <a:lnTo>
                        <a:pt x="352" y="25"/>
                      </a:lnTo>
                      <a:lnTo>
                        <a:pt x="352" y="26"/>
                      </a:lnTo>
                      <a:lnTo>
                        <a:pt x="351" y="26"/>
                      </a:lnTo>
                      <a:lnTo>
                        <a:pt x="352" y="27"/>
                      </a:lnTo>
                      <a:lnTo>
                        <a:pt x="357" y="25"/>
                      </a:lnTo>
                      <a:lnTo>
                        <a:pt x="357" y="26"/>
                      </a:lnTo>
                      <a:lnTo>
                        <a:pt x="359" y="26"/>
                      </a:lnTo>
                      <a:lnTo>
                        <a:pt x="357" y="31"/>
                      </a:lnTo>
                      <a:lnTo>
                        <a:pt x="357" y="31"/>
                      </a:lnTo>
                      <a:lnTo>
                        <a:pt x="357" y="34"/>
                      </a:lnTo>
                      <a:lnTo>
                        <a:pt x="357" y="35"/>
                      </a:lnTo>
                      <a:lnTo>
                        <a:pt x="359" y="35"/>
                      </a:lnTo>
                      <a:lnTo>
                        <a:pt x="360" y="35"/>
                      </a:lnTo>
                      <a:lnTo>
                        <a:pt x="360" y="35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60" y="34"/>
                      </a:lnTo>
                      <a:lnTo>
                        <a:pt x="359" y="33"/>
                      </a:lnTo>
                      <a:lnTo>
                        <a:pt x="359" y="33"/>
                      </a:lnTo>
                      <a:lnTo>
                        <a:pt x="359" y="31"/>
                      </a:lnTo>
                      <a:lnTo>
                        <a:pt x="359" y="31"/>
                      </a:lnTo>
                      <a:lnTo>
                        <a:pt x="360" y="30"/>
                      </a:lnTo>
                      <a:lnTo>
                        <a:pt x="360" y="30"/>
                      </a:lnTo>
                      <a:lnTo>
                        <a:pt x="361" y="29"/>
                      </a:lnTo>
                      <a:lnTo>
                        <a:pt x="363" y="31"/>
                      </a:lnTo>
                      <a:lnTo>
                        <a:pt x="361" y="25"/>
                      </a:lnTo>
                      <a:lnTo>
                        <a:pt x="363" y="25"/>
                      </a:lnTo>
                      <a:lnTo>
                        <a:pt x="365" y="25"/>
                      </a:lnTo>
                      <a:lnTo>
                        <a:pt x="366" y="26"/>
                      </a:lnTo>
                      <a:lnTo>
                        <a:pt x="369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2" y="27"/>
                      </a:lnTo>
                      <a:lnTo>
                        <a:pt x="373" y="27"/>
                      </a:lnTo>
                      <a:lnTo>
                        <a:pt x="373" y="27"/>
                      </a:lnTo>
                      <a:lnTo>
                        <a:pt x="374" y="27"/>
                      </a:lnTo>
                      <a:lnTo>
                        <a:pt x="374" y="26"/>
                      </a:lnTo>
                      <a:lnTo>
                        <a:pt x="372" y="26"/>
                      </a:lnTo>
                      <a:lnTo>
                        <a:pt x="370" y="25"/>
                      </a:lnTo>
                      <a:lnTo>
                        <a:pt x="370" y="25"/>
                      </a:lnTo>
                      <a:lnTo>
                        <a:pt x="369" y="24"/>
                      </a:lnTo>
                      <a:lnTo>
                        <a:pt x="366" y="24"/>
                      </a:lnTo>
                      <a:lnTo>
                        <a:pt x="366" y="22"/>
                      </a:lnTo>
                      <a:lnTo>
                        <a:pt x="365" y="22"/>
                      </a:lnTo>
                      <a:lnTo>
                        <a:pt x="364" y="22"/>
                      </a:lnTo>
                      <a:lnTo>
                        <a:pt x="363" y="21"/>
                      </a:lnTo>
                      <a:lnTo>
                        <a:pt x="363" y="20"/>
                      </a:lnTo>
                      <a:lnTo>
                        <a:pt x="364" y="18"/>
                      </a:lnTo>
                      <a:lnTo>
                        <a:pt x="365" y="17"/>
                      </a:lnTo>
                      <a:lnTo>
                        <a:pt x="368" y="17"/>
                      </a:lnTo>
                      <a:lnTo>
                        <a:pt x="368" y="17"/>
                      </a:lnTo>
                      <a:lnTo>
                        <a:pt x="376" y="17"/>
                      </a:lnTo>
                      <a:lnTo>
                        <a:pt x="378" y="20"/>
                      </a:lnTo>
                      <a:lnTo>
                        <a:pt x="382" y="20"/>
                      </a:lnTo>
                      <a:lnTo>
                        <a:pt x="382" y="21"/>
                      </a:lnTo>
                      <a:lnTo>
                        <a:pt x="385" y="21"/>
                      </a:lnTo>
                      <a:lnTo>
                        <a:pt x="385" y="21"/>
                      </a:lnTo>
                      <a:lnTo>
                        <a:pt x="387" y="22"/>
                      </a:lnTo>
                      <a:lnTo>
                        <a:pt x="387" y="22"/>
                      </a:lnTo>
                      <a:lnTo>
                        <a:pt x="389" y="22"/>
                      </a:lnTo>
                      <a:lnTo>
                        <a:pt x="389" y="24"/>
                      </a:lnTo>
                      <a:lnTo>
                        <a:pt x="394" y="22"/>
                      </a:lnTo>
                      <a:lnTo>
                        <a:pt x="394" y="21"/>
                      </a:lnTo>
                      <a:lnTo>
                        <a:pt x="397" y="22"/>
                      </a:lnTo>
                      <a:lnTo>
                        <a:pt x="397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2" y="21"/>
                      </a:lnTo>
                      <a:lnTo>
                        <a:pt x="403" y="22"/>
                      </a:lnTo>
                      <a:lnTo>
                        <a:pt x="403" y="24"/>
                      </a:lnTo>
                      <a:lnTo>
                        <a:pt x="406" y="24"/>
                      </a:lnTo>
                      <a:lnTo>
                        <a:pt x="406" y="27"/>
                      </a:lnTo>
                      <a:lnTo>
                        <a:pt x="403" y="27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3" y="29"/>
                      </a:lnTo>
                      <a:lnTo>
                        <a:pt x="404" y="29"/>
                      </a:lnTo>
                      <a:lnTo>
                        <a:pt x="406" y="29"/>
                      </a:lnTo>
                      <a:lnTo>
                        <a:pt x="407" y="29"/>
                      </a:lnTo>
                      <a:lnTo>
                        <a:pt x="407" y="29"/>
                      </a:lnTo>
                      <a:lnTo>
                        <a:pt x="408" y="31"/>
                      </a:lnTo>
                      <a:lnTo>
                        <a:pt x="410" y="33"/>
                      </a:lnTo>
                      <a:lnTo>
                        <a:pt x="410" y="37"/>
                      </a:lnTo>
                      <a:lnTo>
                        <a:pt x="407" y="37"/>
                      </a:lnTo>
                      <a:lnTo>
                        <a:pt x="406" y="37"/>
                      </a:lnTo>
                      <a:lnTo>
                        <a:pt x="403" y="38"/>
                      </a:lnTo>
                      <a:lnTo>
                        <a:pt x="404" y="38"/>
                      </a:lnTo>
                      <a:lnTo>
                        <a:pt x="404" y="39"/>
                      </a:lnTo>
                      <a:lnTo>
                        <a:pt x="404" y="39"/>
                      </a:lnTo>
                      <a:lnTo>
                        <a:pt x="406" y="39"/>
                      </a:lnTo>
                      <a:lnTo>
                        <a:pt x="407" y="41"/>
                      </a:lnTo>
                      <a:lnTo>
                        <a:pt x="406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7" y="43"/>
                      </a:lnTo>
                      <a:lnTo>
                        <a:pt x="408" y="44"/>
                      </a:lnTo>
                      <a:lnTo>
                        <a:pt x="408" y="43"/>
                      </a:lnTo>
                      <a:lnTo>
                        <a:pt x="411" y="38"/>
                      </a:lnTo>
                      <a:lnTo>
                        <a:pt x="414" y="38"/>
                      </a:lnTo>
                      <a:lnTo>
                        <a:pt x="412" y="41"/>
                      </a:lnTo>
                      <a:lnTo>
                        <a:pt x="414" y="41"/>
                      </a:lnTo>
                      <a:lnTo>
                        <a:pt x="414" y="44"/>
                      </a:lnTo>
                      <a:lnTo>
                        <a:pt x="415" y="44"/>
                      </a:lnTo>
                      <a:lnTo>
                        <a:pt x="415" y="43"/>
                      </a:lnTo>
                      <a:lnTo>
                        <a:pt x="416" y="43"/>
                      </a:lnTo>
                      <a:lnTo>
                        <a:pt x="416" y="43"/>
                      </a:lnTo>
                      <a:lnTo>
                        <a:pt x="419" y="43"/>
                      </a:lnTo>
                      <a:lnTo>
                        <a:pt x="419" y="46"/>
                      </a:lnTo>
                      <a:lnTo>
                        <a:pt x="419" y="46"/>
                      </a:lnTo>
                      <a:lnTo>
                        <a:pt x="419" y="44"/>
                      </a:lnTo>
                      <a:lnTo>
                        <a:pt x="420" y="44"/>
                      </a:lnTo>
                      <a:lnTo>
                        <a:pt x="419" y="41"/>
                      </a:lnTo>
                      <a:lnTo>
                        <a:pt x="420" y="41"/>
                      </a:lnTo>
                      <a:lnTo>
                        <a:pt x="420" y="39"/>
                      </a:lnTo>
                      <a:lnTo>
                        <a:pt x="424" y="38"/>
                      </a:lnTo>
                      <a:lnTo>
                        <a:pt x="427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28" y="43"/>
                      </a:lnTo>
                      <a:lnTo>
                        <a:pt x="431" y="43"/>
                      </a:lnTo>
                      <a:lnTo>
                        <a:pt x="432" y="43"/>
                      </a:lnTo>
                      <a:lnTo>
                        <a:pt x="432" y="44"/>
                      </a:lnTo>
                      <a:lnTo>
                        <a:pt x="431" y="46"/>
                      </a:lnTo>
                      <a:lnTo>
                        <a:pt x="429" y="46"/>
                      </a:lnTo>
                      <a:lnTo>
                        <a:pt x="428" y="46"/>
                      </a:lnTo>
                      <a:lnTo>
                        <a:pt x="428" y="47"/>
                      </a:lnTo>
                      <a:lnTo>
                        <a:pt x="428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7"/>
                      </a:lnTo>
                      <a:lnTo>
                        <a:pt x="427" y="48"/>
                      </a:lnTo>
                      <a:lnTo>
                        <a:pt x="428" y="48"/>
                      </a:lnTo>
                      <a:lnTo>
                        <a:pt x="429" y="48"/>
                      </a:lnTo>
                      <a:lnTo>
                        <a:pt x="429" y="48"/>
                      </a:lnTo>
                      <a:lnTo>
                        <a:pt x="431" y="48"/>
                      </a:lnTo>
                      <a:lnTo>
                        <a:pt x="431" y="48"/>
                      </a:lnTo>
                      <a:lnTo>
                        <a:pt x="433" y="47"/>
                      </a:lnTo>
                      <a:lnTo>
                        <a:pt x="432" y="46"/>
                      </a:lnTo>
                      <a:lnTo>
                        <a:pt x="433" y="46"/>
                      </a:lnTo>
                      <a:lnTo>
                        <a:pt x="433" y="44"/>
                      </a:lnTo>
                      <a:lnTo>
                        <a:pt x="433" y="44"/>
                      </a:lnTo>
                      <a:lnTo>
                        <a:pt x="435" y="44"/>
                      </a:lnTo>
                      <a:lnTo>
                        <a:pt x="433" y="47"/>
                      </a:lnTo>
                      <a:lnTo>
                        <a:pt x="436" y="47"/>
                      </a:lnTo>
                      <a:lnTo>
                        <a:pt x="436" y="46"/>
                      </a:lnTo>
                      <a:lnTo>
                        <a:pt x="437" y="46"/>
                      </a:lnTo>
                      <a:lnTo>
                        <a:pt x="437" y="46"/>
                      </a:lnTo>
                      <a:lnTo>
                        <a:pt x="438" y="46"/>
                      </a:lnTo>
                      <a:lnTo>
                        <a:pt x="438" y="48"/>
                      </a:lnTo>
                      <a:lnTo>
                        <a:pt x="437" y="48"/>
                      </a:lnTo>
                      <a:lnTo>
                        <a:pt x="436" y="50"/>
                      </a:lnTo>
                      <a:lnTo>
                        <a:pt x="435" y="50"/>
                      </a:lnTo>
                      <a:lnTo>
                        <a:pt x="435" y="54"/>
                      </a:lnTo>
                      <a:lnTo>
                        <a:pt x="436" y="54"/>
                      </a:lnTo>
                      <a:lnTo>
                        <a:pt x="436" y="51"/>
                      </a:lnTo>
                      <a:lnTo>
                        <a:pt x="438" y="50"/>
                      </a:lnTo>
                      <a:lnTo>
                        <a:pt x="441" y="50"/>
                      </a:lnTo>
                      <a:lnTo>
                        <a:pt x="441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2" y="50"/>
                      </a:lnTo>
                      <a:lnTo>
                        <a:pt x="441" y="51"/>
                      </a:lnTo>
                      <a:lnTo>
                        <a:pt x="440" y="52"/>
                      </a:lnTo>
                      <a:lnTo>
                        <a:pt x="438" y="54"/>
                      </a:lnTo>
                      <a:lnTo>
                        <a:pt x="438" y="54"/>
                      </a:lnTo>
                      <a:lnTo>
                        <a:pt x="440" y="52"/>
                      </a:lnTo>
                      <a:lnTo>
                        <a:pt x="441" y="52"/>
                      </a:lnTo>
                      <a:lnTo>
                        <a:pt x="441" y="52"/>
                      </a:lnTo>
                      <a:lnTo>
                        <a:pt x="442" y="51"/>
                      </a:lnTo>
                      <a:lnTo>
                        <a:pt x="444" y="50"/>
                      </a:lnTo>
                      <a:lnTo>
                        <a:pt x="445" y="50"/>
                      </a:lnTo>
                      <a:lnTo>
                        <a:pt x="448" y="50"/>
                      </a:lnTo>
                      <a:lnTo>
                        <a:pt x="450" y="54"/>
                      </a:lnTo>
                      <a:lnTo>
                        <a:pt x="452" y="54"/>
                      </a:lnTo>
                      <a:lnTo>
                        <a:pt x="452" y="54"/>
                      </a:lnTo>
                      <a:lnTo>
                        <a:pt x="453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4"/>
                      </a:lnTo>
                      <a:lnTo>
                        <a:pt x="454" y="56"/>
                      </a:lnTo>
                      <a:lnTo>
                        <a:pt x="452" y="55"/>
                      </a:lnTo>
                      <a:lnTo>
                        <a:pt x="450" y="56"/>
                      </a:lnTo>
                      <a:lnTo>
                        <a:pt x="449" y="58"/>
                      </a:lnTo>
                      <a:lnTo>
                        <a:pt x="448" y="59"/>
                      </a:lnTo>
                      <a:lnTo>
                        <a:pt x="448" y="59"/>
                      </a:lnTo>
                      <a:lnTo>
                        <a:pt x="452" y="59"/>
                      </a:lnTo>
                      <a:lnTo>
                        <a:pt x="452" y="60"/>
                      </a:lnTo>
                      <a:lnTo>
                        <a:pt x="452" y="60"/>
                      </a:lnTo>
                      <a:lnTo>
                        <a:pt x="452" y="63"/>
                      </a:lnTo>
                      <a:lnTo>
                        <a:pt x="454" y="61"/>
                      </a:lnTo>
                      <a:lnTo>
                        <a:pt x="455" y="59"/>
                      </a:lnTo>
                      <a:lnTo>
                        <a:pt x="457" y="58"/>
                      </a:lnTo>
                      <a:lnTo>
                        <a:pt x="457" y="56"/>
                      </a:lnTo>
                      <a:lnTo>
                        <a:pt x="458" y="56"/>
                      </a:lnTo>
                      <a:lnTo>
                        <a:pt x="458" y="56"/>
                      </a:lnTo>
                      <a:lnTo>
                        <a:pt x="459" y="58"/>
                      </a:lnTo>
                      <a:lnTo>
                        <a:pt x="461" y="59"/>
                      </a:lnTo>
                      <a:lnTo>
                        <a:pt x="462" y="60"/>
                      </a:lnTo>
                      <a:lnTo>
                        <a:pt x="463" y="63"/>
                      </a:lnTo>
                      <a:lnTo>
                        <a:pt x="462" y="63"/>
                      </a:lnTo>
                      <a:lnTo>
                        <a:pt x="462" y="65"/>
                      </a:lnTo>
                      <a:lnTo>
                        <a:pt x="459" y="65"/>
                      </a:lnTo>
                      <a:lnTo>
                        <a:pt x="458" y="65"/>
                      </a:lnTo>
                      <a:lnTo>
                        <a:pt x="457" y="67"/>
                      </a:lnTo>
                      <a:lnTo>
                        <a:pt x="457" y="67"/>
                      </a:lnTo>
                      <a:lnTo>
                        <a:pt x="452" y="67"/>
                      </a:lnTo>
                      <a:lnTo>
                        <a:pt x="452" y="68"/>
                      </a:lnTo>
                      <a:lnTo>
                        <a:pt x="453" y="68"/>
                      </a:lnTo>
                      <a:lnTo>
                        <a:pt x="454" y="69"/>
                      </a:lnTo>
                      <a:lnTo>
                        <a:pt x="455" y="69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5" y="71"/>
                      </a:lnTo>
                      <a:lnTo>
                        <a:pt x="459" y="71"/>
                      </a:lnTo>
                      <a:lnTo>
                        <a:pt x="459" y="71"/>
                      </a:lnTo>
                      <a:lnTo>
                        <a:pt x="462" y="71"/>
                      </a:lnTo>
                      <a:lnTo>
                        <a:pt x="462" y="72"/>
                      </a:lnTo>
                      <a:lnTo>
                        <a:pt x="463" y="72"/>
                      </a:lnTo>
                      <a:lnTo>
                        <a:pt x="465" y="73"/>
                      </a:lnTo>
                      <a:lnTo>
                        <a:pt x="466" y="75"/>
                      </a:lnTo>
                      <a:lnTo>
                        <a:pt x="467" y="76"/>
                      </a:lnTo>
                      <a:lnTo>
                        <a:pt x="466" y="76"/>
                      </a:lnTo>
                      <a:lnTo>
                        <a:pt x="466" y="76"/>
                      </a:lnTo>
                      <a:lnTo>
                        <a:pt x="465" y="76"/>
                      </a:lnTo>
                      <a:lnTo>
                        <a:pt x="463" y="76"/>
                      </a:lnTo>
                      <a:lnTo>
                        <a:pt x="463" y="76"/>
                      </a:lnTo>
                      <a:lnTo>
                        <a:pt x="462" y="76"/>
                      </a:lnTo>
                      <a:lnTo>
                        <a:pt x="461" y="76"/>
                      </a:lnTo>
                      <a:lnTo>
                        <a:pt x="459" y="76"/>
                      </a:lnTo>
                      <a:lnTo>
                        <a:pt x="459" y="75"/>
                      </a:lnTo>
                      <a:lnTo>
                        <a:pt x="455" y="75"/>
                      </a:lnTo>
                      <a:lnTo>
                        <a:pt x="455" y="75"/>
                      </a:lnTo>
                      <a:lnTo>
                        <a:pt x="457" y="75"/>
                      </a:lnTo>
                      <a:lnTo>
                        <a:pt x="457" y="79"/>
                      </a:lnTo>
                      <a:lnTo>
                        <a:pt x="459" y="79"/>
                      </a:lnTo>
                      <a:lnTo>
                        <a:pt x="461" y="80"/>
                      </a:lnTo>
                      <a:lnTo>
                        <a:pt x="461" y="81"/>
                      </a:lnTo>
                      <a:lnTo>
                        <a:pt x="459" y="81"/>
                      </a:lnTo>
                      <a:lnTo>
                        <a:pt x="458" y="84"/>
                      </a:lnTo>
                      <a:lnTo>
                        <a:pt x="457" y="84"/>
                      </a:lnTo>
                      <a:lnTo>
                        <a:pt x="455" y="85"/>
                      </a:lnTo>
                      <a:lnTo>
                        <a:pt x="454" y="84"/>
                      </a:lnTo>
                      <a:lnTo>
                        <a:pt x="452" y="84"/>
                      </a:lnTo>
                      <a:lnTo>
                        <a:pt x="452" y="85"/>
                      </a:lnTo>
                      <a:lnTo>
                        <a:pt x="454" y="86"/>
                      </a:lnTo>
                      <a:lnTo>
                        <a:pt x="455" y="86"/>
                      </a:lnTo>
                      <a:lnTo>
                        <a:pt x="454" y="88"/>
                      </a:lnTo>
                      <a:lnTo>
                        <a:pt x="455" y="88"/>
                      </a:lnTo>
                      <a:lnTo>
                        <a:pt x="455" y="88"/>
                      </a:lnTo>
                      <a:lnTo>
                        <a:pt x="461" y="89"/>
                      </a:lnTo>
                      <a:lnTo>
                        <a:pt x="461" y="89"/>
                      </a:lnTo>
                      <a:lnTo>
                        <a:pt x="462" y="88"/>
                      </a:lnTo>
                      <a:lnTo>
                        <a:pt x="462" y="88"/>
                      </a:lnTo>
                      <a:lnTo>
                        <a:pt x="463" y="89"/>
                      </a:lnTo>
                      <a:lnTo>
                        <a:pt x="463" y="92"/>
                      </a:lnTo>
                      <a:lnTo>
                        <a:pt x="463" y="92"/>
                      </a:lnTo>
                      <a:lnTo>
                        <a:pt x="463" y="90"/>
                      </a:lnTo>
                      <a:lnTo>
                        <a:pt x="465" y="90"/>
                      </a:lnTo>
                      <a:lnTo>
                        <a:pt x="466" y="90"/>
                      </a:lnTo>
                      <a:lnTo>
                        <a:pt x="466" y="90"/>
                      </a:lnTo>
                      <a:lnTo>
                        <a:pt x="467" y="92"/>
                      </a:lnTo>
                      <a:lnTo>
                        <a:pt x="467" y="92"/>
                      </a:lnTo>
                      <a:lnTo>
                        <a:pt x="467" y="93"/>
                      </a:lnTo>
                      <a:lnTo>
                        <a:pt x="466" y="93"/>
                      </a:lnTo>
                      <a:lnTo>
                        <a:pt x="466" y="94"/>
                      </a:lnTo>
                      <a:lnTo>
                        <a:pt x="465" y="94"/>
                      </a:lnTo>
                      <a:lnTo>
                        <a:pt x="466" y="94"/>
                      </a:lnTo>
                      <a:lnTo>
                        <a:pt x="466" y="94"/>
                      </a:lnTo>
                      <a:lnTo>
                        <a:pt x="469" y="94"/>
                      </a:lnTo>
                      <a:lnTo>
                        <a:pt x="469" y="96"/>
                      </a:lnTo>
                      <a:lnTo>
                        <a:pt x="471" y="96"/>
                      </a:lnTo>
                      <a:lnTo>
                        <a:pt x="471" y="98"/>
                      </a:lnTo>
                      <a:lnTo>
                        <a:pt x="472" y="98"/>
                      </a:lnTo>
                      <a:lnTo>
                        <a:pt x="472" y="96"/>
                      </a:lnTo>
                      <a:lnTo>
                        <a:pt x="474" y="97"/>
                      </a:lnTo>
                      <a:lnTo>
                        <a:pt x="472" y="98"/>
                      </a:lnTo>
                      <a:lnTo>
                        <a:pt x="472" y="101"/>
                      </a:lnTo>
                      <a:lnTo>
                        <a:pt x="472" y="102"/>
                      </a:lnTo>
                      <a:lnTo>
                        <a:pt x="474" y="102"/>
                      </a:lnTo>
                      <a:lnTo>
                        <a:pt x="474" y="101"/>
                      </a:lnTo>
                      <a:lnTo>
                        <a:pt x="475" y="99"/>
                      </a:lnTo>
                      <a:lnTo>
                        <a:pt x="476" y="99"/>
                      </a:lnTo>
                      <a:lnTo>
                        <a:pt x="478" y="101"/>
                      </a:lnTo>
                      <a:lnTo>
                        <a:pt x="478" y="101"/>
                      </a:lnTo>
                      <a:lnTo>
                        <a:pt x="478" y="99"/>
                      </a:lnTo>
                      <a:lnTo>
                        <a:pt x="479" y="98"/>
                      </a:lnTo>
                      <a:lnTo>
                        <a:pt x="479" y="97"/>
                      </a:lnTo>
                      <a:lnTo>
                        <a:pt x="480" y="97"/>
                      </a:lnTo>
                      <a:lnTo>
                        <a:pt x="480" y="98"/>
                      </a:lnTo>
                      <a:lnTo>
                        <a:pt x="480" y="98"/>
                      </a:lnTo>
                      <a:lnTo>
                        <a:pt x="480" y="101"/>
                      </a:lnTo>
                      <a:lnTo>
                        <a:pt x="482" y="101"/>
                      </a:lnTo>
                      <a:lnTo>
                        <a:pt x="482" y="101"/>
                      </a:lnTo>
                      <a:lnTo>
                        <a:pt x="483" y="99"/>
                      </a:lnTo>
                      <a:lnTo>
                        <a:pt x="483" y="98"/>
                      </a:lnTo>
                      <a:lnTo>
                        <a:pt x="482" y="97"/>
                      </a:lnTo>
                      <a:lnTo>
                        <a:pt x="483" y="97"/>
                      </a:lnTo>
                      <a:lnTo>
                        <a:pt x="484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6"/>
                      </a:lnTo>
                      <a:lnTo>
                        <a:pt x="487" y="98"/>
                      </a:lnTo>
                      <a:lnTo>
                        <a:pt x="486" y="98"/>
                      </a:lnTo>
                      <a:lnTo>
                        <a:pt x="486" y="99"/>
                      </a:lnTo>
                      <a:lnTo>
                        <a:pt x="486" y="101"/>
                      </a:lnTo>
                      <a:lnTo>
                        <a:pt x="487" y="101"/>
                      </a:lnTo>
                      <a:lnTo>
                        <a:pt x="487" y="102"/>
                      </a:lnTo>
                      <a:lnTo>
                        <a:pt x="486" y="102"/>
                      </a:lnTo>
                      <a:lnTo>
                        <a:pt x="486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3"/>
                      </a:lnTo>
                      <a:lnTo>
                        <a:pt x="488" y="102"/>
                      </a:lnTo>
                      <a:lnTo>
                        <a:pt x="488" y="102"/>
                      </a:lnTo>
                      <a:lnTo>
                        <a:pt x="488" y="99"/>
                      </a:lnTo>
                      <a:lnTo>
                        <a:pt x="490" y="99"/>
                      </a:lnTo>
                      <a:lnTo>
                        <a:pt x="491" y="101"/>
                      </a:lnTo>
                      <a:lnTo>
                        <a:pt x="492" y="101"/>
                      </a:lnTo>
                      <a:lnTo>
                        <a:pt x="492" y="101"/>
                      </a:lnTo>
                      <a:lnTo>
                        <a:pt x="493" y="102"/>
                      </a:lnTo>
                      <a:lnTo>
                        <a:pt x="493" y="102"/>
                      </a:lnTo>
                      <a:lnTo>
                        <a:pt x="493" y="103"/>
                      </a:lnTo>
                      <a:lnTo>
                        <a:pt x="493" y="105"/>
                      </a:lnTo>
                      <a:lnTo>
                        <a:pt x="493" y="105"/>
                      </a:lnTo>
                      <a:lnTo>
                        <a:pt x="495" y="105"/>
                      </a:lnTo>
                      <a:lnTo>
                        <a:pt x="495" y="105"/>
                      </a:lnTo>
                      <a:lnTo>
                        <a:pt x="493" y="106"/>
                      </a:lnTo>
                      <a:lnTo>
                        <a:pt x="493" y="106"/>
                      </a:lnTo>
                      <a:lnTo>
                        <a:pt x="492" y="106"/>
                      </a:lnTo>
                      <a:lnTo>
                        <a:pt x="492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1" y="107"/>
                      </a:lnTo>
                      <a:lnTo>
                        <a:pt x="492" y="107"/>
                      </a:lnTo>
                      <a:lnTo>
                        <a:pt x="492" y="109"/>
                      </a:lnTo>
                      <a:lnTo>
                        <a:pt x="495" y="107"/>
                      </a:lnTo>
                      <a:lnTo>
                        <a:pt x="495" y="109"/>
                      </a:lnTo>
                      <a:lnTo>
                        <a:pt x="500" y="109"/>
                      </a:lnTo>
                      <a:lnTo>
                        <a:pt x="500" y="110"/>
                      </a:lnTo>
                      <a:lnTo>
                        <a:pt x="501" y="110"/>
                      </a:lnTo>
                      <a:lnTo>
                        <a:pt x="501" y="111"/>
                      </a:lnTo>
                      <a:lnTo>
                        <a:pt x="503" y="111"/>
                      </a:lnTo>
                      <a:lnTo>
                        <a:pt x="503" y="109"/>
                      </a:lnTo>
                      <a:lnTo>
                        <a:pt x="503" y="106"/>
                      </a:lnTo>
                      <a:lnTo>
                        <a:pt x="504" y="106"/>
                      </a:lnTo>
                      <a:lnTo>
                        <a:pt x="505" y="107"/>
                      </a:lnTo>
                      <a:lnTo>
                        <a:pt x="507" y="106"/>
                      </a:lnTo>
                      <a:lnTo>
                        <a:pt x="507" y="107"/>
                      </a:lnTo>
                      <a:lnTo>
                        <a:pt x="505" y="109"/>
                      </a:lnTo>
                      <a:lnTo>
                        <a:pt x="504" y="111"/>
                      </a:lnTo>
                      <a:lnTo>
                        <a:pt x="504" y="114"/>
                      </a:lnTo>
                      <a:lnTo>
                        <a:pt x="507" y="114"/>
                      </a:lnTo>
                      <a:lnTo>
                        <a:pt x="507" y="110"/>
                      </a:lnTo>
                      <a:lnTo>
                        <a:pt x="508" y="110"/>
                      </a:lnTo>
                      <a:lnTo>
                        <a:pt x="508" y="109"/>
                      </a:lnTo>
                      <a:lnTo>
                        <a:pt x="508" y="109"/>
                      </a:lnTo>
                      <a:lnTo>
                        <a:pt x="508" y="110"/>
                      </a:lnTo>
                      <a:lnTo>
                        <a:pt x="509" y="110"/>
                      </a:lnTo>
                      <a:lnTo>
                        <a:pt x="509" y="110"/>
                      </a:lnTo>
                      <a:lnTo>
                        <a:pt x="509" y="111"/>
                      </a:lnTo>
                      <a:lnTo>
                        <a:pt x="510" y="111"/>
                      </a:lnTo>
                      <a:lnTo>
                        <a:pt x="510" y="109"/>
                      </a:lnTo>
                      <a:lnTo>
                        <a:pt x="512" y="110"/>
                      </a:lnTo>
                      <a:lnTo>
                        <a:pt x="513" y="110"/>
                      </a:lnTo>
                      <a:lnTo>
                        <a:pt x="514" y="110"/>
                      </a:lnTo>
                      <a:lnTo>
                        <a:pt x="513" y="109"/>
                      </a:lnTo>
                      <a:lnTo>
                        <a:pt x="513" y="106"/>
                      </a:lnTo>
                      <a:lnTo>
                        <a:pt x="514" y="105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6"/>
                      </a:lnTo>
                      <a:lnTo>
                        <a:pt x="514" y="107"/>
                      </a:lnTo>
                      <a:lnTo>
                        <a:pt x="518" y="109"/>
                      </a:lnTo>
                      <a:lnTo>
                        <a:pt x="520" y="113"/>
                      </a:lnTo>
                      <a:lnTo>
                        <a:pt x="522" y="113"/>
                      </a:lnTo>
                      <a:lnTo>
                        <a:pt x="521" y="116"/>
                      </a:lnTo>
                      <a:lnTo>
                        <a:pt x="517" y="115"/>
                      </a:lnTo>
                      <a:lnTo>
                        <a:pt x="517" y="115"/>
                      </a:lnTo>
                      <a:lnTo>
                        <a:pt x="518" y="116"/>
                      </a:lnTo>
                      <a:lnTo>
                        <a:pt x="518" y="118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18" y="119"/>
                      </a:lnTo>
                      <a:lnTo>
                        <a:pt x="520" y="120"/>
                      </a:lnTo>
                      <a:lnTo>
                        <a:pt x="520" y="120"/>
                      </a:lnTo>
                      <a:lnTo>
                        <a:pt x="518" y="120"/>
                      </a:lnTo>
                      <a:lnTo>
                        <a:pt x="518" y="122"/>
                      </a:lnTo>
                      <a:lnTo>
                        <a:pt x="517" y="122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20"/>
                      </a:lnTo>
                      <a:lnTo>
                        <a:pt x="516" y="119"/>
                      </a:lnTo>
                      <a:lnTo>
                        <a:pt x="514" y="119"/>
                      </a:lnTo>
                      <a:lnTo>
                        <a:pt x="514" y="118"/>
                      </a:lnTo>
                      <a:lnTo>
                        <a:pt x="512" y="118"/>
                      </a:lnTo>
                      <a:lnTo>
                        <a:pt x="510" y="120"/>
                      </a:lnTo>
                      <a:lnTo>
                        <a:pt x="512" y="120"/>
                      </a:lnTo>
                      <a:lnTo>
                        <a:pt x="512" y="122"/>
                      </a:lnTo>
                      <a:lnTo>
                        <a:pt x="512" y="122"/>
                      </a:lnTo>
                      <a:lnTo>
                        <a:pt x="510" y="123"/>
                      </a:lnTo>
                      <a:lnTo>
                        <a:pt x="509" y="123"/>
                      </a:lnTo>
                      <a:lnTo>
                        <a:pt x="508" y="123"/>
                      </a:lnTo>
                      <a:lnTo>
                        <a:pt x="508" y="124"/>
                      </a:lnTo>
                      <a:lnTo>
                        <a:pt x="508" y="126"/>
                      </a:lnTo>
                      <a:lnTo>
                        <a:pt x="508" y="127"/>
                      </a:lnTo>
                      <a:lnTo>
                        <a:pt x="509" y="127"/>
                      </a:lnTo>
                      <a:lnTo>
                        <a:pt x="509" y="128"/>
                      </a:lnTo>
                      <a:lnTo>
                        <a:pt x="508" y="128"/>
                      </a:lnTo>
                      <a:lnTo>
                        <a:pt x="507" y="127"/>
                      </a:lnTo>
                      <a:lnTo>
                        <a:pt x="507" y="128"/>
                      </a:lnTo>
                      <a:lnTo>
                        <a:pt x="507" y="128"/>
                      </a:lnTo>
                      <a:lnTo>
                        <a:pt x="507" y="130"/>
                      </a:lnTo>
                      <a:lnTo>
                        <a:pt x="507" y="130"/>
                      </a:lnTo>
                      <a:lnTo>
                        <a:pt x="509" y="131"/>
                      </a:lnTo>
                      <a:lnTo>
                        <a:pt x="509" y="132"/>
                      </a:lnTo>
                      <a:lnTo>
                        <a:pt x="505" y="132"/>
                      </a:lnTo>
                      <a:lnTo>
                        <a:pt x="505" y="133"/>
                      </a:lnTo>
                      <a:lnTo>
                        <a:pt x="503" y="133"/>
                      </a:lnTo>
                      <a:lnTo>
                        <a:pt x="501" y="131"/>
                      </a:lnTo>
                      <a:lnTo>
                        <a:pt x="501" y="131"/>
                      </a:lnTo>
                      <a:lnTo>
                        <a:pt x="500" y="133"/>
                      </a:lnTo>
                      <a:lnTo>
                        <a:pt x="501" y="133"/>
                      </a:lnTo>
                      <a:lnTo>
                        <a:pt x="501" y="133"/>
                      </a:lnTo>
                      <a:lnTo>
                        <a:pt x="501" y="135"/>
                      </a:lnTo>
                      <a:lnTo>
                        <a:pt x="503" y="135"/>
                      </a:lnTo>
                      <a:lnTo>
                        <a:pt x="503" y="136"/>
                      </a:lnTo>
                      <a:lnTo>
                        <a:pt x="503" y="137"/>
                      </a:lnTo>
                      <a:lnTo>
                        <a:pt x="504" y="140"/>
                      </a:lnTo>
                      <a:lnTo>
                        <a:pt x="504" y="140"/>
                      </a:lnTo>
                      <a:lnTo>
                        <a:pt x="504" y="141"/>
                      </a:lnTo>
                      <a:lnTo>
                        <a:pt x="503" y="141"/>
                      </a:lnTo>
                      <a:lnTo>
                        <a:pt x="503" y="143"/>
                      </a:lnTo>
                      <a:lnTo>
                        <a:pt x="500" y="143"/>
                      </a:lnTo>
                      <a:lnTo>
                        <a:pt x="500" y="141"/>
                      </a:lnTo>
                      <a:lnTo>
                        <a:pt x="496" y="143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1"/>
                      </a:lnTo>
                      <a:lnTo>
                        <a:pt x="496" y="140"/>
                      </a:lnTo>
                      <a:lnTo>
                        <a:pt x="495" y="140"/>
                      </a:lnTo>
                      <a:lnTo>
                        <a:pt x="495" y="139"/>
                      </a:lnTo>
                      <a:lnTo>
                        <a:pt x="493" y="139"/>
                      </a:lnTo>
                      <a:lnTo>
                        <a:pt x="493" y="139"/>
                      </a:lnTo>
                      <a:lnTo>
                        <a:pt x="492" y="140"/>
                      </a:lnTo>
                      <a:lnTo>
                        <a:pt x="492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40"/>
                      </a:lnTo>
                      <a:lnTo>
                        <a:pt x="491" y="137"/>
                      </a:lnTo>
                      <a:lnTo>
                        <a:pt x="493" y="137"/>
                      </a:lnTo>
                      <a:lnTo>
                        <a:pt x="493" y="136"/>
                      </a:lnTo>
                      <a:lnTo>
                        <a:pt x="487" y="136"/>
                      </a:lnTo>
                      <a:lnTo>
                        <a:pt x="488" y="135"/>
                      </a:lnTo>
                      <a:lnTo>
                        <a:pt x="488" y="133"/>
                      </a:lnTo>
                      <a:lnTo>
                        <a:pt x="490" y="132"/>
                      </a:lnTo>
                      <a:lnTo>
                        <a:pt x="488" y="132"/>
                      </a:lnTo>
                      <a:lnTo>
                        <a:pt x="487" y="132"/>
                      </a:lnTo>
                      <a:lnTo>
                        <a:pt x="484" y="133"/>
                      </a:lnTo>
                      <a:lnTo>
                        <a:pt x="486" y="132"/>
                      </a:lnTo>
                      <a:lnTo>
                        <a:pt x="486" y="131"/>
                      </a:lnTo>
                      <a:lnTo>
                        <a:pt x="486" y="131"/>
                      </a:lnTo>
                      <a:lnTo>
                        <a:pt x="484" y="131"/>
                      </a:lnTo>
                      <a:lnTo>
                        <a:pt x="484" y="131"/>
                      </a:lnTo>
                      <a:lnTo>
                        <a:pt x="480" y="131"/>
                      </a:lnTo>
                      <a:lnTo>
                        <a:pt x="480" y="130"/>
                      </a:lnTo>
                      <a:lnTo>
                        <a:pt x="483" y="130"/>
                      </a:lnTo>
                      <a:lnTo>
                        <a:pt x="484" y="128"/>
                      </a:lnTo>
                      <a:lnTo>
                        <a:pt x="484" y="127"/>
                      </a:lnTo>
                      <a:lnTo>
                        <a:pt x="483" y="127"/>
                      </a:lnTo>
                      <a:lnTo>
                        <a:pt x="483" y="128"/>
                      </a:lnTo>
                      <a:lnTo>
                        <a:pt x="480" y="128"/>
                      </a:lnTo>
                      <a:lnTo>
                        <a:pt x="480" y="128"/>
                      </a:lnTo>
                      <a:lnTo>
                        <a:pt x="479" y="128"/>
                      </a:lnTo>
                      <a:lnTo>
                        <a:pt x="478" y="128"/>
                      </a:lnTo>
                      <a:lnTo>
                        <a:pt x="476" y="128"/>
                      </a:lnTo>
                      <a:lnTo>
                        <a:pt x="476" y="127"/>
                      </a:lnTo>
                      <a:lnTo>
                        <a:pt x="475" y="127"/>
                      </a:lnTo>
                      <a:lnTo>
                        <a:pt x="475" y="127"/>
                      </a:lnTo>
                      <a:lnTo>
                        <a:pt x="474" y="126"/>
                      </a:lnTo>
                      <a:lnTo>
                        <a:pt x="472" y="126"/>
                      </a:lnTo>
                      <a:lnTo>
                        <a:pt x="471" y="124"/>
                      </a:lnTo>
                      <a:lnTo>
                        <a:pt x="471" y="123"/>
                      </a:lnTo>
                      <a:lnTo>
                        <a:pt x="471" y="123"/>
                      </a:lnTo>
                      <a:lnTo>
                        <a:pt x="470" y="122"/>
                      </a:lnTo>
                      <a:lnTo>
                        <a:pt x="469" y="120"/>
                      </a:lnTo>
                      <a:lnTo>
                        <a:pt x="469" y="120"/>
                      </a:lnTo>
                      <a:lnTo>
                        <a:pt x="469" y="119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9" y="118"/>
                      </a:lnTo>
                      <a:lnTo>
                        <a:pt x="467" y="118"/>
                      </a:lnTo>
                      <a:lnTo>
                        <a:pt x="466" y="118"/>
                      </a:lnTo>
                      <a:lnTo>
                        <a:pt x="466" y="118"/>
                      </a:lnTo>
                      <a:lnTo>
                        <a:pt x="463" y="116"/>
                      </a:lnTo>
                      <a:lnTo>
                        <a:pt x="463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5" y="118"/>
                      </a:lnTo>
                      <a:lnTo>
                        <a:pt x="466" y="118"/>
                      </a:lnTo>
                      <a:lnTo>
                        <a:pt x="466" y="120"/>
                      </a:lnTo>
                      <a:lnTo>
                        <a:pt x="465" y="120"/>
                      </a:lnTo>
                      <a:lnTo>
                        <a:pt x="465" y="122"/>
                      </a:lnTo>
                      <a:lnTo>
                        <a:pt x="466" y="123"/>
                      </a:lnTo>
                      <a:lnTo>
                        <a:pt x="463" y="123"/>
                      </a:lnTo>
                      <a:lnTo>
                        <a:pt x="463" y="120"/>
                      </a:lnTo>
                      <a:lnTo>
                        <a:pt x="462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19"/>
                      </a:lnTo>
                      <a:lnTo>
                        <a:pt x="461" y="123"/>
                      </a:lnTo>
                      <a:lnTo>
                        <a:pt x="462" y="123"/>
                      </a:lnTo>
                      <a:lnTo>
                        <a:pt x="462" y="124"/>
                      </a:lnTo>
                      <a:lnTo>
                        <a:pt x="463" y="126"/>
                      </a:lnTo>
                      <a:lnTo>
                        <a:pt x="463" y="127"/>
                      </a:lnTo>
                      <a:lnTo>
                        <a:pt x="465" y="128"/>
                      </a:lnTo>
                      <a:lnTo>
                        <a:pt x="461" y="128"/>
                      </a:lnTo>
                      <a:lnTo>
                        <a:pt x="461" y="127"/>
                      </a:lnTo>
                      <a:lnTo>
                        <a:pt x="459" y="127"/>
                      </a:lnTo>
                      <a:lnTo>
                        <a:pt x="459" y="127"/>
                      </a:lnTo>
                      <a:lnTo>
                        <a:pt x="457" y="127"/>
                      </a:lnTo>
                      <a:lnTo>
                        <a:pt x="457" y="128"/>
                      </a:lnTo>
                      <a:lnTo>
                        <a:pt x="458" y="128"/>
                      </a:lnTo>
                      <a:lnTo>
                        <a:pt x="458" y="131"/>
                      </a:lnTo>
                      <a:lnTo>
                        <a:pt x="461" y="132"/>
                      </a:lnTo>
                      <a:lnTo>
                        <a:pt x="461" y="133"/>
                      </a:lnTo>
                      <a:lnTo>
                        <a:pt x="462" y="133"/>
                      </a:lnTo>
                      <a:lnTo>
                        <a:pt x="463" y="132"/>
                      </a:lnTo>
                      <a:lnTo>
                        <a:pt x="465" y="132"/>
                      </a:lnTo>
                      <a:lnTo>
                        <a:pt x="465" y="132"/>
                      </a:lnTo>
                      <a:lnTo>
                        <a:pt x="465" y="133"/>
                      </a:lnTo>
                      <a:lnTo>
                        <a:pt x="465" y="133"/>
                      </a:lnTo>
                      <a:lnTo>
                        <a:pt x="465" y="136"/>
                      </a:lnTo>
                      <a:lnTo>
                        <a:pt x="466" y="136"/>
                      </a:lnTo>
                      <a:lnTo>
                        <a:pt x="467" y="140"/>
                      </a:lnTo>
                      <a:lnTo>
                        <a:pt x="469" y="140"/>
                      </a:lnTo>
                      <a:lnTo>
                        <a:pt x="470" y="141"/>
                      </a:lnTo>
                      <a:lnTo>
                        <a:pt x="470" y="141"/>
                      </a:lnTo>
                      <a:lnTo>
                        <a:pt x="470" y="143"/>
                      </a:lnTo>
                      <a:lnTo>
                        <a:pt x="470" y="144"/>
                      </a:lnTo>
                      <a:lnTo>
                        <a:pt x="474" y="144"/>
                      </a:lnTo>
                      <a:lnTo>
                        <a:pt x="475" y="145"/>
                      </a:lnTo>
                      <a:lnTo>
                        <a:pt x="476" y="145"/>
                      </a:lnTo>
                      <a:lnTo>
                        <a:pt x="476" y="147"/>
                      </a:lnTo>
                      <a:lnTo>
                        <a:pt x="476" y="148"/>
                      </a:lnTo>
                      <a:lnTo>
                        <a:pt x="478" y="148"/>
                      </a:lnTo>
                      <a:lnTo>
                        <a:pt x="478" y="147"/>
                      </a:lnTo>
                      <a:lnTo>
                        <a:pt x="479" y="147"/>
                      </a:lnTo>
                      <a:lnTo>
                        <a:pt x="479" y="149"/>
                      </a:lnTo>
                      <a:lnTo>
                        <a:pt x="480" y="149"/>
                      </a:lnTo>
                      <a:lnTo>
                        <a:pt x="480" y="149"/>
                      </a:lnTo>
                      <a:lnTo>
                        <a:pt x="482" y="151"/>
                      </a:lnTo>
                      <a:lnTo>
                        <a:pt x="480" y="147"/>
                      </a:lnTo>
                      <a:lnTo>
                        <a:pt x="482" y="147"/>
                      </a:lnTo>
                      <a:lnTo>
                        <a:pt x="483" y="147"/>
                      </a:lnTo>
                      <a:lnTo>
                        <a:pt x="484" y="148"/>
                      </a:lnTo>
                      <a:lnTo>
                        <a:pt x="484" y="149"/>
                      </a:lnTo>
                      <a:lnTo>
                        <a:pt x="486" y="151"/>
                      </a:lnTo>
                      <a:lnTo>
                        <a:pt x="486" y="153"/>
                      </a:lnTo>
                      <a:lnTo>
                        <a:pt x="487" y="153"/>
                      </a:lnTo>
                      <a:lnTo>
                        <a:pt x="487" y="154"/>
                      </a:lnTo>
                      <a:lnTo>
                        <a:pt x="486" y="156"/>
                      </a:lnTo>
                      <a:lnTo>
                        <a:pt x="484" y="156"/>
                      </a:lnTo>
                      <a:lnTo>
                        <a:pt x="482" y="154"/>
                      </a:lnTo>
                      <a:lnTo>
                        <a:pt x="482" y="156"/>
                      </a:lnTo>
                      <a:lnTo>
                        <a:pt x="483" y="157"/>
                      </a:lnTo>
                      <a:lnTo>
                        <a:pt x="484" y="160"/>
                      </a:lnTo>
                      <a:lnTo>
                        <a:pt x="479" y="160"/>
                      </a:lnTo>
                      <a:lnTo>
                        <a:pt x="479" y="162"/>
                      </a:lnTo>
                      <a:lnTo>
                        <a:pt x="482" y="162"/>
                      </a:lnTo>
                      <a:lnTo>
                        <a:pt x="483" y="164"/>
                      </a:lnTo>
                      <a:lnTo>
                        <a:pt x="484" y="168"/>
                      </a:lnTo>
                      <a:lnTo>
                        <a:pt x="487" y="166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8"/>
                      </a:lnTo>
                      <a:lnTo>
                        <a:pt x="487" y="169"/>
                      </a:lnTo>
                      <a:lnTo>
                        <a:pt x="483" y="169"/>
                      </a:lnTo>
                      <a:lnTo>
                        <a:pt x="483" y="168"/>
                      </a:lnTo>
                      <a:lnTo>
                        <a:pt x="482" y="168"/>
                      </a:lnTo>
                      <a:lnTo>
                        <a:pt x="482" y="165"/>
                      </a:lnTo>
                      <a:lnTo>
                        <a:pt x="482" y="165"/>
                      </a:lnTo>
                      <a:lnTo>
                        <a:pt x="480" y="164"/>
                      </a:lnTo>
                      <a:lnTo>
                        <a:pt x="479" y="164"/>
                      </a:lnTo>
                      <a:lnTo>
                        <a:pt x="479" y="164"/>
                      </a:lnTo>
                      <a:lnTo>
                        <a:pt x="478" y="165"/>
                      </a:lnTo>
                      <a:lnTo>
                        <a:pt x="478" y="162"/>
                      </a:lnTo>
                      <a:lnTo>
                        <a:pt x="474" y="162"/>
                      </a:lnTo>
                      <a:lnTo>
                        <a:pt x="474" y="161"/>
                      </a:lnTo>
                      <a:lnTo>
                        <a:pt x="474" y="161"/>
                      </a:lnTo>
                      <a:lnTo>
                        <a:pt x="471" y="161"/>
                      </a:lnTo>
                      <a:lnTo>
                        <a:pt x="470" y="162"/>
                      </a:lnTo>
                      <a:lnTo>
                        <a:pt x="469" y="162"/>
                      </a:lnTo>
                      <a:lnTo>
                        <a:pt x="469" y="164"/>
                      </a:lnTo>
                      <a:lnTo>
                        <a:pt x="469" y="164"/>
                      </a:lnTo>
                      <a:lnTo>
                        <a:pt x="467" y="162"/>
                      </a:lnTo>
                      <a:lnTo>
                        <a:pt x="466" y="162"/>
                      </a:lnTo>
                      <a:lnTo>
                        <a:pt x="465" y="161"/>
                      </a:lnTo>
                      <a:lnTo>
                        <a:pt x="463" y="160"/>
                      </a:lnTo>
                      <a:lnTo>
                        <a:pt x="461" y="160"/>
                      </a:lnTo>
                      <a:lnTo>
                        <a:pt x="461" y="160"/>
                      </a:lnTo>
                      <a:lnTo>
                        <a:pt x="461" y="161"/>
                      </a:lnTo>
                      <a:lnTo>
                        <a:pt x="461" y="162"/>
                      </a:lnTo>
                      <a:lnTo>
                        <a:pt x="461" y="162"/>
                      </a:lnTo>
                      <a:lnTo>
                        <a:pt x="458" y="161"/>
                      </a:lnTo>
                      <a:lnTo>
                        <a:pt x="455" y="160"/>
                      </a:lnTo>
                      <a:lnTo>
                        <a:pt x="452" y="160"/>
                      </a:lnTo>
                      <a:lnTo>
                        <a:pt x="452" y="158"/>
                      </a:lnTo>
                      <a:lnTo>
                        <a:pt x="449" y="160"/>
                      </a:lnTo>
                      <a:lnTo>
                        <a:pt x="449" y="160"/>
                      </a:lnTo>
                      <a:lnTo>
                        <a:pt x="448" y="160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8" y="161"/>
                      </a:lnTo>
                      <a:lnTo>
                        <a:pt x="449" y="162"/>
                      </a:lnTo>
                      <a:lnTo>
                        <a:pt x="449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0" y="164"/>
                      </a:lnTo>
                      <a:lnTo>
                        <a:pt x="452" y="164"/>
                      </a:lnTo>
                      <a:lnTo>
                        <a:pt x="452" y="164"/>
                      </a:lnTo>
                      <a:lnTo>
                        <a:pt x="453" y="166"/>
                      </a:lnTo>
                      <a:lnTo>
                        <a:pt x="455" y="168"/>
                      </a:lnTo>
                      <a:lnTo>
                        <a:pt x="458" y="169"/>
                      </a:lnTo>
                      <a:lnTo>
                        <a:pt x="461" y="170"/>
                      </a:lnTo>
                      <a:lnTo>
                        <a:pt x="461" y="171"/>
                      </a:lnTo>
                      <a:lnTo>
                        <a:pt x="462" y="171"/>
                      </a:lnTo>
                      <a:lnTo>
                        <a:pt x="463" y="171"/>
                      </a:lnTo>
                      <a:lnTo>
                        <a:pt x="465" y="171"/>
                      </a:lnTo>
                      <a:lnTo>
                        <a:pt x="467" y="173"/>
                      </a:lnTo>
                      <a:lnTo>
                        <a:pt x="469" y="173"/>
                      </a:lnTo>
                      <a:lnTo>
                        <a:pt x="469" y="174"/>
                      </a:lnTo>
                      <a:lnTo>
                        <a:pt x="470" y="174"/>
                      </a:lnTo>
                      <a:lnTo>
                        <a:pt x="470" y="177"/>
                      </a:lnTo>
                      <a:lnTo>
                        <a:pt x="471" y="177"/>
                      </a:lnTo>
                      <a:lnTo>
                        <a:pt x="475" y="178"/>
                      </a:lnTo>
                      <a:lnTo>
                        <a:pt x="479" y="178"/>
                      </a:lnTo>
                      <a:lnTo>
                        <a:pt x="479" y="181"/>
                      </a:lnTo>
                      <a:lnTo>
                        <a:pt x="479" y="182"/>
                      </a:lnTo>
                      <a:lnTo>
                        <a:pt x="479" y="183"/>
                      </a:lnTo>
                      <a:lnTo>
                        <a:pt x="479" y="185"/>
                      </a:lnTo>
                      <a:lnTo>
                        <a:pt x="478" y="185"/>
                      </a:lnTo>
                      <a:lnTo>
                        <a:pt x="476" y="185"/>
                      </a:lnTo>
                      <a:lnTo>
                        <a:pt x="475" y="185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2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1" y="183"/>
                      </a:lnTo>
                      <a:lnTo>
                        <a:pt x="470" y="183"/>
                      </a:lnTo>
                      <a:lnTo>
                        <a:pt x="469" y="183"/>
                      </a:lnTo>
                      <a:lnTo>
                        <a:pt x="469" y="182"/>
                      </a:lnTo>
                      <a:lnTo>
                        <a:pt x="467" y="182"/>
                      </a:lnTo>
                      <a:lnTo>
                        <a:pt x="467" y="182"/>
                      </a:lnTo>
                      <a:lnTo>
                        <a:pt x="466" y="182"/>
                      </a:lnTo>
                      <a:lnTo>
                        <a:pt x="466" y="181"/>
                      </a:lnTo>
                      <a:lnTo>
                        <a:pt x="459" y="182"/>
                      </a:lnTo>
                      <a:lnTo>
                        <a:pt x="459" y="181"/>
                      </a:lnTo>
                      <a:lnTo>
                        <a:pt x="457" y="181"/>
                      </a:lnTo>
                      <a:lnTo>
                        <a:pt x="457" y="181"/>
                      </a:lnTo>
                      <a:lnTo>
                        <a:pt x="455" y="179"/>
                      </a:lnTo>
                      <a:lnTo>
                        <a:pt x="454" y="182"/>
                      </a:lnTo>
                      <a:lnTo>
                        <a:pt x="454" y="182"/>
                      </a:lnTo>
                      <a:lnTo>
                        <a:pt x="452" y="182"/>
                      </a:lnTo>
                      <a:lnTo>
                        <a:pt x="452" y="181"/>
                      </a:lnTo>
                      <a:lnTo>
                        <a:pt x="446" y="179"/>
                      </a:lnTo>
                      <a:lnTo>
                        <a:pt x="445" y="181"/>
                      </a:lnTo>
                      <a:lnTo>
                        <a:pt x="445" y="179"/>
                      </a:lnTo>
                      <a:lnTo>
                        <a:pt x="442" y="178"/>
                      </a:lnTo>
                      <a:lnTo>
                        <a:pt x="442" y="181"/>
                      </a:lnTo>
                      <a:lnTo>
                        <a:pt x="441" y="182"/>
                      </a:lnTo>
                      <a:lnTo>
                        <a:pt x="438" y="182"/>
                      </a:lnTo>
                      <a:lnTo>
                        <a:pt x="436" y="182"/>
                      </a:lnTo>
                      <a:lnTo>
                        <a:pt x="435" y="179"/>
                      </a:lnTo>
                      <a:lnTo>
                        <a:pt x="433" y="181"/>
                      </a:lnTo>
                      <a:lnTo>
                        <a:pt x="432" y="182"/>
                      </a:lnTo>
                      <a:lnTo>
                        <a:pt x="431" y="182"/>
                      </a:lnTo>
                      <a:lnTo>
                        <a:pt x="431" y="182"/>
                      </a:lnTo>
                      <a:lnTo>
                        <a:pt x="429" y="181"/>
                      </a:lnTo>
                      <a:lnTo>
                        <a:pt x="428" y="179"/>
                      </a:lnTo>
                      <a:lnTo>
                        <a:pt x="424" y="179"/>
                      </a:lnTo>
                      <a:lnTo>
                        <a:pt x="425" y="177"/>
                      </a:lnTo>
                      <a:lnTo>
                        <a:pt x="428" y="177"/>
                      </a:lnTo>
                      <a:lnTo>
                        <a:pt x="431" y="177"/>
                      </a:lnTo>
                      <a:lnTo>
                        <a:pt x="431" y="175"/>
                      </a:lnTo>
                      <a:lnTo>
                        <a:pt x="432" y="174"/>
                      </a:lnTo>
                      <a:lnTo>
                        <a:pt x="431" y="174"/>
                      </a:lnTo>
                      <a:lnTo>
                        <a:pt x="431" y="173"/>
                      </a:lnTo>
                      <a:lnTo>
                        <a:pt x="428" y="173"/>
                      </a:lnTo>
                      <a:lnTo>
                        <a:pt x="428" y="173"/>
                      </a:lnTo>
                      <a:lnTo>
                        <a:pt x="427" y="171"/>
                      </a:lnTo>
                      <a:lnTo>
                        <a:pt x="427" y="174"/>
                      </a:lnTo>
                      <a:lnTo>
                        <a:pt x="424" y="175"/>
                      </a:lnTo>
                      <a:lnTo>
                        <a:pt x="423" y="171"/>
                      </a:lnTo>
                      <a:lnTo>
                        <a:pt x="423" y="171"/>
                      </a:lnTo>
                      <a:lnTo>
                        <a:pt x="421" y="173"/>
                      </a:lnTo>
                      <a:lnTo>
                        <a:pt x="421" y="173"/>
                      </a:lnTo>
                      <a:lnTo>
                        <a:pt x="420" y="173"/>
                      </a:lnTo>
                      <a:lnTo>
                        <a:pt x="420" y="168"/>
                      </a:lnTo>
                      <a:lnTo>
                        <a:pt x="418" y="166"/>
                      </a:lnTo>
                      <a:lnTo>
                        <a:pt x="416" y="166"/>
                      </a:lnTo>
                      <a:lnTo>
                        <a:pt x="415" y="162"/>
                      </a:lnTo>
                      <a:lnTo>
                        <a:pt x="414" y="162"/>
                      </a:lnTo>
                      <a:lnTo>
                        <a:pt x="414" y="160"/>
                      </a:lnTo>
                      <a:lnTo>
                        <a:pt x="414" y="160"/>
                      </a:lnTo>
                      <a:lnTo>
                        <a:pt x="414" y="158"/>
                      </a:lnTo>
                      <a:lnTo>
                        <a:pt x="411" y="158"/>
                      </a:lnTo>
                      <a:lnTo>
                        <a:pt x="410" y="161"/>
                      </a:lnTo>
                      <a:lnTo>
                        <a:pt x="408" y="161"/>
                      </a:lnTo>
                      <a:lnTo>
                        <a:pt x="408" y="158"/>
                      </a:lnTo>
                      <a:lnTo>
                        <a:pt x="407" y="158"/>
                      </a:lnTo>
                      <a:lnTo>
                        <a:pt x="406" y="157"/>
                      </a:lnTo>
                      <a:lnTo>
                        <a:pt x="406" y="156"/>
                      </a:lnTo>
                      <a:lnTo>
                        <a:pt x="406" y="156"/>
                      </a:lnTo>
                      <a:lnTo>
                        <a:pt x="404" y="154"/>
                      </a:lnTo>
                      <a:lnTo>
                        <a:pt x="404" y="154"/>
                      </a:lnTo>
                      <a:lnTo>
                        <a:pt x="403" y="154"/>
                      </a:lnTo>
                      <a:lnTo>
                        <a:pt x="404" y="157"/>
                      </a:lnTo>
                      <a:lnTo>
                        <a:pt x="403" y="157"/>
                      </a:lnTo>
                      <a:lnTo>
                        <a:pt x="403" y="157"/>
                      </a:lnTo>
                      <a:lnTo>
                        <a:pt x="402" y="158"/>
                      </a:lnTo>
                      <a:lnTo>
                        <a:pt x="402" y="157"/>
                      </a:lnTo>
                      <a:lnTo>
                        <a:pt x="402" y="157"/>
                      </a:lnTo>
                      <a:lnTo>
                        <a:pt x="400" y="157"/>
                      </a:lnTo>
                      <a:lnTo>
                        <a:pt x="400" y="156"/>
                      </a:lnTo>
                      <a:lnTo>
                        <a:pt x="399" y="154"/>
                      </a:lnTo>
                      <a:lnTo>
                        <a:pt x="399" y="153"/>
                      </a:lnTo>
                      <a:lnTo>
                        <a:pt x="398" y="153"/>
                      </a:lnTo>
                      <a:lnTo>
                        <a:pt x="398" y="153"/>
                      </a:lnTo>
                      <a:lnTo>
                        <a:pt x="397" y="154"/>
                      </a:lnTo>
                      <a:lnTo>
                        <a:pt x="395" y="154"/>
                      </a:lnTo>
                      <a:lnTo>
                        <a:pt x="395" y="156"/>
                      </a:lnTo>
                      <a:lnTo>
                        <a:pt x="399" y="158"/>
                      </a:lnTo>
                      <a:lnTo>
                        <a:pt x="399" y="161"/>
                      </a:lnTo>
                      <a:lnTo>
                        <a:pt x="399" y="161"/>
                      </a:lnTo>
                      <a:lnTo>
                        <a:pt x="398" y="161"/>
                      </a:lnTo>
                      <a:lnTo>
                        <a:pt x="397" y="162"/>
                      </a:lnTo>
                      <a:lnTo>
                        <a:pt x="395" y="161"/>
                      </a:lnTo>
                      <a:lnTo>
                        <a:pt x="395" y="161"/>
                      </a:lnTo>
                      <a:lnTo>
                        <a:pt x="394" y="161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3" y="158"/>
                      </a:lnTo>
                      <a:lnTo>
                        <a:pt x="391" y="160"/>
                      </a:lnTo>
                      <a:lnTo>
                        <a:pt x="390" y="160"/>
                      </a:lnTo>
                      <a:lnTo>
                        <a:pt x="390" y="161"/>
                      </a:lnTo>
                      <a:lnTo>
                        <a:pt x="389" y="161"/>
                      </a:lnTo>
                      <a:lnTo>
                        <a:pt x="389" y="164"/>
                      </a:lnTo>
                      <a:lnTo>
                        <a:pt x="385" y="164"/>
                      </a:lnTo>
                      <a:lnTo>
                        <a:pt x="385" y="166"/>
                      </a:lnTo>
                      <a:lnTo>
                        <a:pt x="378" y="166"/>
                      </a:lnTo>
                      <a:lnTo>
                        <a:pt x="378" y="165"/>
                      </a:lnTo>
                      <a:lnTo>
                        <a:pt x="374" y="166"/>
                      </a:lnTo>
                      <a:lnTo>
                        <a:pt x="374" y="165"/>
                      </a:lnTo>
                      <a:lnTo>
                        <a:pt x="372" y="165"/>
                      </a:lnTo>
                      <a:lnTo>
                        <a:pt x="370" y="162"/>
                      </a:lnTo>
                      <a:lnTo>
                        <a:pt x="369" y="161"/>
                      </a:lnTo>
                      <a:lnTo>
                        <a:pt x="370" y="158"/>
                      </a:lnTo>
                      <a:lnTo>
                        <a:pt x="372" y="157"/>
                      </a:lnTo>
                      <a:lnTo>
                        <a:pt x="372" y="154"/>
                      </a:lnTo>
                      <a:lnTo>
                        <a:pt x="370" y="154"/>
                      </a:lnTo>
                      <a:lnTo>
                        <a:pt x="372" y="152"/>
                      </a:lnTo>
                      <a:lnTo>
                        <a:pt x="372" y="152"/>
                      </a:lnTo>
                      <a:lnTo>
                        <a:pt x="373" y="151"/>
                      </a:lnTo>
                      <a:lnTo>
                        <a:pt x="373" y="147"/>
                      </a:lnTo>
                      <a:lnTo>
                        <a:pt x="373" y="147"/>
                      </a:lnTo>
                      <a:lnTo>
                        <a:pt x="376" y="147"/>
                      </a:lnTo>
                      <a:lnTo>
                        <a:pt x="377" y="147"/>
                      </a:lnTo>
                      <a:lnTo>
                        <a:pt x="378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0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1" y="147"/>
                      </a:lnTo>
                      <a:lnTo>
                        <a:pt x="382" y="147"/>
                      </a:lnTo>
                      <a:lnTo>
                        <a:pt x="382" y="147"/>
                      </a:lnTo>
                      <a:lnTo>
                        <a:pt x="386" y="148"/>
                      </a:lnTo>
                      <a:lnTo>
                        <a:pt x="386" y="147"/>
                      </a:lnTo>
                      <a:lnTo>
                        <a:pt x="390" y="147"/>
                      </a:lnTo>
                      <a:lnTo>
                        <a:pt x="390" y="145"/>
                      </a:lnTo>
                      <a:lnTo>
                        <a:pt x="393" y="144"/>
                      </a:lnTo>
                      <a:lnTo>
                        <a:pt x="393" y="145"/>
                      </a:lnTo>
                      <a:lnTo>
                        <a:pt x="395" y="145"/>
                      </a:lnTo>
                      <a:lnTo>
                        <a:pt x="395" y="144"/>
                      </a:lnTo>
                      <a:lnTo>
                        <a:pt x="398" y="144"/>
                      </a:lnTo>
                      <a:lnTo>
                        <a:pt x="398" y="144"/>
                      </a:lnTo>
                      <a:lnTo>
                        <a:pt x="402" y="145"/>
                      </a:lnTo>
                      <a:lnTo>
                        <a:pt x="402" y="144"/>
                      </a:lnTo>
                      <a:lnTo>
                        <a:pt x="404" y="144"/>
                      </a:lnTo>
                      <a:lnTo>
                        <a:pt x="404" y="143"/>
                      </a:lnTo>
                      <a:lnTo>
                        <a:pt x="410" y="143"/>
                      </a:lnTo>
                      <a:lnTo>
                        <a:pt x="410" y="143"/>
                      </a:lnTo>
                      <a:lnTo>
                        <a:pt x="414" y="143"/>
                      </a:lnTo>
                      <a:lnTo>
                        <a:pt x="414" y="143"/>
                      </a:lnTo>
                      <a:lnTo>
                        <a:pt x="415" y="143"/>
                      </a:lnTo>
                      <a:lnTo>
                        <a:pt x="415" y="140"/>
                      </a:lnTo>
                      <a:lnTo>
                        <a:pt x="414" y="137"/>
                      </a:lnTo>
                      <a:lnTo>
                        <a:pt x="411" y="136"/>
                      </a:lnTo>
                      <a:lnTo>
                        <a:pt x="410" y="135"/>
                      </a:lnTo>
                      <a:lnTo>
                        <a:pt x="410" y="132"/>
                      </a:lnTo>
                      <a:lnTo>
                        <a:pt x="407" y="132"/>
                      </a:lnTo>
                      <a:lnTo>
                        <a:pt x="406" y="131"/>
                      </a:lnTo>
                      <a:lnTo>
                        <a:pt x="404" y="130"/>
                      </a:lnTo>
                      <a:lnTo>
                        <a:pt x="404" y="128"/>
                      </a:lnTo>
                      <a:lnTo>
                        <a:pt x="403" y="126"/>
                      </a:lnTo>
                      <a:lnTo>
                        <a:pt x="406" y="126"/>
                      </a:lnTo>
                      <a:lnTo>
                        <a:pt x="406" y="126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8" y="124"/>
                      </a:lnTo>
                      <a:lnTo>
                        <a:pt x="410" y="123"/>
                      </a:lnTo>
                      <a:lnTo>
                        <a:pt x="410" y="123"/>
                      </a:lnTo>
                      <a:lnTo>
                        <a:pt x="410" y="122"/>
                      </a:lnTo>
                      <a:lnTo>
                        <a:pt x="411" y="122"/>
                      </a:lnTo>
                      <a:lnTo>
                        <a:pt x="411" y="120"/>
                      </a:lnTo>
                      <a:lnTo>
                        <a:pt x="412" y="119"/>
                      </a:lnTo>
                      <a:lnTo>
                        <a:pt x="412" y="118"/>
                      </a:lnTo>
                      <a:lnTo>
                        <a:pt x="414" y="118"/>
                      </a:lnTo>
                      <a:lnTo>
                        <a:pt x="414" y="116"/>
                      </a:lnTo>
                      <a:lnTo>
                        <a:pt x="415" y="116"/>
                      </a:lnTo>
                      <a:lnTo>
                        <a:pt x="415" y="115"/>
                      </a:lnTo>
                      <a:lnTo>
                        <a:pt x="416" y="115"/>
                      </a:lnTo>
                      <a:lnTo>
                        <a:pt x="416" y="116"/>
                      </a:lnTo>
                      <a:lnTo>
                        <a:pt x="418" y="116"/>
                      </a:lnTo>
                      <a:lnTo>
                        <a:pt x="419" y="116"/>
                      </a:lnTo>
                      <a:lnTo>
                        <a:pt x="420" y="115"/>
                      </a:lnTo>
                      <a:lnTo>
                        <a:pt x="419" y="115"/>
                      </a:lnTo>
                      <a:lnTo>
                        <a:pt x="418" y="114"/>
                      </a:lnTo>
                      <a:lnTo>
                        <a:pt x="416" y="114"/>
                      </a:lnTo>
                      <a:lnTo>
                        <a:pt x="415" y="113"/>
                      </a:lnTo>
                      <a:lnTo>
                        <a:pt x="415" y="111"/>
                      </a:lnTo>
                      <a:lnTo>
                        <a:pt x="415" y="110"/>
                      </a:lnTo>
                      <a:lnTo>
                        <a:pt x="415" y="109"/>
                      </a:lnTo>
                      <a:lnTo>
                        <a:pt x="415" y="109"/>
                      </a:lnTo>
                      <a:lnTo>
                        <a:pt x="416" y="107"/>
                      </a:lnTo>
                      <a:lnTo>
                        <a:pt x="418" y="107"/>
                      </a:lnTo>
                      <a:lnTo>
                        <a:pt x="418" y="106"/>
                      </a:lnTo>
                      <a:lnTo>
                        <a:pt x="418" y="106"/>
                      </a:lnTo>
                      <a:lnTo>
                        <a:pt x="419" y="107"/>
                      </a:lnTo>
                      <a:lnTo>
                        <a:pt x="420" y="107"/>
                      </a:lnTo>
                      <a:lnTo>
                        <a:pt x="421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3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101"/>
                      </a:lnTo>
                      <a:lnTo>
                        <a:pt x="419" y="99"/>
                      </a:lnTo>
                      <a:lnTo>
                        <a:pt x="418" y="99"/>
                      </a:lnTo>
                      <a:lnTo>
                        <a:pt x="418" y="97"/>
                      </a:lnTo>
                      <a:lnTo>
                        <a:pt x="416" y="97"/>
                      </a:lnTo>
                      <a:lnTo>
                        <a:pt x="416" y="96"/>
                      </a:lnTo>
                      <a:lnTo>
                        <a:pt x="416" y="94"/>
                      </a:lnTo>
                      <a:lnTo>
                        <a:pt x="418" y="93"/>
                      </a:lnTo>
                      <a:lnTo>
                        <a:pt x="415" y="93"/>
                      </a:lnTo>
                      <a:lnTo>
                        <a:pt x="414" y="92"/>
                      </a:lnTo>
                      <a:lnTo>
                        <a:pt x="414" y="90"/>
                      </a:lnTo>
                      <a:lnTo>
                        <a:pt x="414" y="89"/>
                      </a:lnTo>
                      <a:lnTo>
                        <a:pt x="412" y="89"/>
                      </a:lnTo>
                      <a:lnTo>
                        <a:pt x="411" y="89"/>
                      </a:lnTo>
                      <a:lnTo>
                        <a:pt x="411" y="89"/>
                      </a:lnTo>
                      <a:lnTo>
                        <a:pt x="410" y="89"/>
                      </a:lnTo>
                      <a:lnTo>
                        <a:pt x="408" y="84"/>
                      </a:lnTo>
                      <a:lnTo>
                        <a:pt x="410" y="84"/>
                      </a:lnTo>
                      <a:lnTo>
                        <a:pt x="411" y="81"/>
                      </a:lnTo>
                      <a:lnTo>
                        <a:pt x="411" y="79"/>
                      </a:lnTo>
                      <a:lnTo>
                        <a:pt x="410" y="79"/>
                      </a:lnTo>
                      <a:lnTo>
                        <a:pt x="410" y="79"/>
                      </a:lnTo>
                      <a:lnTo>
                        <a:pt x="408" y="79"/>
                      </a:lnTo>
                      <a:lnTo>
                        <a:pt x="408" y="81"/>
                      </a:lnTo>
                      <a:lnTo>
                        <a:pt x="406" y="80"/>
                      </a:lnTo>
                      <a:lnTo>
                        <a:pt x="404" y="81"/>
                      </a:lnTo>
                      <a:lnTo>
                        <a:pt x="403" y="81"/>
                      </a:lnTo>
                      <a:lnTo>
                        <a:pt x="403" y="82"/>
                      </a:lnTo>
                      <a:lnTo>
                        <a:pt x="402" y="84"/>
                      </a:lnTo>
                      <a:lnTo>
                        <a:pt x="400" y="85"/>
                      </a:lnTo>
                      <a:lnTo>
                        <a:pt x="399" y="86"/>
                      </a:lnTo>
                      <a:lnTo>
                        <a:pt x="395" y="88"/>
                      </a:lnTo>
                      <a:lnTo>
                        <a:pt x="395" y="84"/>
                      </a:lnTo>
                      <a:lnTo>
                        <a:pt x="393" y="84"/>
                      </a:lnTo>
                      <a:lnTo>
                        <a:pt x="393" y="80"/>
                      </a:lnTo>
                      <a:lnTo>
                        <a:pt x="394" y="80"/>
                      </a:lnTo>
                      <a:lnTo>
                        <a:pt x="394" y="76"/>
                      </a:lnTo>
                      <a:lnTo>
                        <a:pt x="397" y="76"/>
                      </a:lnTo>
                      <a:lnTo>
                        <a:pt x="397" y="76"/>
                      </a:lnTo>
                      <a:lnTo>
                        <a:pt x="398" y="77"/>
                      </a:lnTo>
                      <a:lnTo>
                        <a:pt x="398" y="75"/>
                      </a:lnTo>
                      <a:lnTo>
                        <a:pt x="398" y="75"/>
                      </a:lnTo>
                      <a:lnTo>
                        <a:pt x="397" y="75"/>
                      </a:lnTo>
                      <a:lnTo>
                        <a:pt x="397" y="73"/>
                      </a:lnTo>
                      <a:lnTo>
                        <a:pt x="395" y="73"/>
                      </a:lnTo>
                      <a:lnTo>
                        <a:pt x="394" y="73"/>
                      </a:lnTo>
                      <a:lnTo>
                        <a:pt x="394" y="75"/>
                      </a:lnTo>
                      <a:lnTo>
                        <a:pt x="393" y="73"/>
                      </a:lnTo>
                      <a:lnTo>
                        <a:pt x="393" y="72"/>
                      </a:lnTo>
                      <a:lnTo>
                        <a:pt x="391" y="72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1" y="68"/>
                      </a:lnTo>
                      <a:lnTo>
                        <a:pt x="393" y="67"/>
                      </a:lnTo>
                      <a:lnTo>
                        <a:pt x="395" y="68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5" y="65"/>
                      </a:lnTo>
                      <a:lnTo>
                        <a:pt x="391" y="65"/>
                      </a:lnTo>
                      <a:lnTo>
                        <a:pt x="391" y="64"/>
                      </a:lnTo>
                      <a:lnTo>
                        <a:pt x="390" y="67"/>
                      </a:lnTo>
                      <a:lnTo>
                        <a:pt x="389" y="68"/>
                      </a:lnTo>
                      <a:lnTo>
                        <a:pt x="386" y="68"/>
                      </a:lnTo>
                      <a:lnTo>
                        <a:pt x="386" y="68"/>
                      </a:lnTo>
                      <a:lnTo>
                        <a:pt x="386" y="65"/>
                      </a:lnTo>
                      <a:lnTo>
                        <a:pt x="387" y="65"/>
                      </a:lnTo>
                      <a:lnTo>
                        <a:pt x="387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4"/>
                      </a:lnTo>
                      <a:lnTo>
                        <a:pt x="385" y="63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3" y="61"/>
                      </a:lnTo>
                      <a:lnTo>
                        <a:pt x="382" y="61"/>
                      </a:lnTo>
                      <a:lnTo>
                        <a:pt x="381" y="63"/>
                      </a:lnTo>
                      <a:lnTo>
                        <a:pt x="381" y="63"/>
                      </a:lnTo>
                      <a:lnTo>
                        <a:pt x="380" y="63"/>
                      </a:lnTo>
                      <a:lnTo>
                        <a:pt x="380" y="63"/>
                      </a:lnTo>
                      <a:lnTo>
                        <a:pt x="378" y="63"/>
                      </a:lnTo>
                      <a:lnTo>
                        <a:pt x="378" y="65"/>
                      </a:lnTo>
                      <a:lnTo>
                        <a:pt x="378" y="67"/>
                      </a:lnTo>
                      <a:lnTo>
                        <a:pt x="377" y="67"/>
                      </a:lnTo>
                      <a:lnTo>
                        <a:pt x="376" y="61"/>
                      </a:lnTo>
                      <a:lnTo>
                        <a:pt x="374" y="56"/>
                      </a:lnTo>
                      <a:lnTo>
                        <a:pt x="372" y="56"/>
                      </a:lnTo>
                      <a:lnTo>
                        <a:pt x="372" y="59"/>
                      </a:lnTo>
                      <a:lnTo>
                        <a:pt x="369" y="58"/>
                      </a:lnTo>
                      <a:lnTo>
                        <a:pt x="368" y="55"/>
                      </a:lnTo>
                      <a:lnTo>
                        <a:pt x="366" y="52"/>
                      </a:lnTo>
                      <a:lnTo>
                        <a:pt x="365" y="54"/>
                      </a:lnTo>
                      <a:lnTo>
                        <a:pt x="364" y="54"/>
                      </a:lnTo>
                      <a:lnTo>
                        <a:pt x="361" y="55"/>
                      </a:lnTo>
                      <a:lnTo>
                        <a:pt x="361" y="58"/>
                      </a:lnTo>
                      <a:lnTo>
                        <a:pt x="363" y="56"/>
                      </a:lnTo>
                      <a:lnTo>
                        <a:pt x="364" y="56"/>
                      </a:lnTo>
                      <a:lnTo>
                        <a:pt x="364" y="55"/>
                      </a:lnTo>
                      <a:lnTo>
                        <a:pt x="366" y="55"/>
                      </a:lnTo>
                      <a:lnTo>
                        <a:pt x="366" y="56"/>
                      </a:lnTo>
                      <a:lnTo>
                        <a:pt x="366" y="58"/>
                      </a:lnTo>
                      <a:lnTo>
                        <a:pt x="368" y="60"/>
                      </a:lnTo>
                      <a:lnTo>
                        <a:pt x="366" y="60"/>
                      </a:lnTo>
                      <a:lnTo>
                        <a:pt x="365" y="61"/>
                      </a:lnTo>
                      <a:lnTo>
                        <a:pt x="364" y="61"/>
                      </a:lnTo>
                      <a:lnTo>
                        <a:pt x="363" y="61"/>
                      </a:lnTo>
                      <a:lnTo>
                        <a:pt x="361" y="61"/>
                      </a:lnTo>
                      <a:lnTo>
                        <a:pt x="359" y="63"/>
                      </a:lnTo>
                      <a:lnTo>
                        <a:pt x="359" y="61"/>
                      </a:lnTo>
                      <a:lnTo>
                        <a:pt x="359" y="61"/>
                      </a:lnTo>
                      <a:lnTo>
                        <a:pt x="357" y="61"/>
                      </a:lnTo>
                      <a:lnTo>
                        <a:pt x="357" y="61"/>
                      </a:lnTo>
                      <a:lnTo>
                        <a:pt x="356" y="60"/>
                      </a:lnTo>
                      <a:lnTo>
                        <a:pt x="355" y="58"/>
                      </a:lnTo>
                      <a:lnTo>
                        <a:pt x="352" y="56"/>
                      </a:lnTo>
                      <a:lnTo>
                        <a:pt x="348" y="56"/>
                      </a:lnTo>
                      <a:lnTo>
                        <a:pt x="348" y="58"/>
                      </a:lnTo>
                      <a:lnTo>
                        <a:pt x="344" y="58"/>
                      </a:lnTo>
                      <a:lnTo>
                        <a:pt x="343" y="58"/>
                      </a:lnTo>
                      <a:lnTo>
                        <a:pt x="343" y="59"/>
                      </a:lnTo>
                      <a:lnTo>
                        <a:pt x="343" y="60"/>
                      </a:lnTo>
                      <a:lnTo>
                        <a:pt x="344" y="61"/>
                      </a:lnTo>
                      <a:lnTo>
                        <a:pt x="346" y="61"/>
                      </a:lnTo>
                      <a:lnTo>
                        <a:pt x="346" y="63"/>
                      </a:lnTo>
                      <a:lnTo>
                        <a:pt x="346" y="63"/>
                      </a:lnTo>
                      <a:lnTo>
                        <a:pt x="346" y="64"/>
                      </a:lnTo>
                      <a:lnTo>
                        <a:pt x="347" y="64"/>
                      </a:lnTo>
                      <a:lnTo>
                        <a:pt x="347" y="67"/>
                      </a:lnTo>
                      <a:lnTo>
                        <a:pt x="348" y="67"/>
                      </a:lnTo>
                      <a:lnTo>
                        <a:pt x="348" y="67"/>
                      </a:lnTo>
                      <a:lnTo>
                        <a:pt x="347" y="67"/>
                      </a:lnTo>
                      <a:lnTo>
                        <a:pt x="347" y="68"/>
                      </a:lnTo>
                      <a:lnTo>
                        <a:pt x="346" y="68"/>
                      </a:lnTo>
                      <a:lnTo>
                        <a:pt x="346" y="68"/>
                      </a:lnTo>
                      <a:lnTo>
                        <a:pt x="344" y="67"/>
                      </a:lnTo>
                      <a:lnTo>
                        <a:pt x="344" y="67"/>
                      </a:lnTo>
                      <a:lnTo>
                        <a:pt x="344" y="65"/>
                      </a:lnTo>
                      <a:lnTo>
                        <a:pt x="343" y="64"/>
                      </a:lnTo>
                      <a:lnTo>
                        <a:pt x="343" y="64"/>
                      </a:lnTo>
                      <a:lnTo>
                        <a:pt x="342" y="64"/>
                      </a:lnTo>
                      <a:lnTo>
                        <a:pt x="340" y="63"/>
                      </a:lnTo>
                      <a:lnTo>
                        <a:pt x="339" y="63"/>
                      </a:lnTo>
                      <a:lnTo>
                        <a:pt x="338" y="61"/>
                      </a:lnTo>
                      <a:lnTo>
                        <a:pt x="338" y="61"/>
                      </a:lnTo>
                      <a:lnTo>
                        <a:pt x="336" y="60"/>
                      </a:lnTo>
                      <a:lnTo>
                        <a:pt x="335" y="59"/>
                      </a:lnTo>
                      <a:lnTo>
                        <a:pt x="334" y="59"/>
                      </a:lnTo>
                      <a:lnTo>
                        <a:pt x="334" y="58"/>
                      </a:lnTo>
                      <a:lnTo>
                        <a:pt x="334" y="58"/>
                      </a:lnTo>
                      <a:lnTo>
                        <a:pt x="332" y="56"/>
                      </a:lnTo>
                      <a:lnTo>
                        <a:pt x="331" y="56"/>
                      </a:lnTo>
                      <a:lnTo>
                        <a:pt x="330" y="56"/>
                      </a:lnTo>
                      <a:lnTo>
                        <a:pt x="330" y="58"/>
                      </a:lnTo>
                      <a:lnTo>
                        <a:pt x="334" y="60"/>
                      </a:lnTo>
                      <a:lnTo>
                        <a:pt x="335" y="63"/>
                      </a:lnTo>
                      <a:lnTo>
                        <a:pt x="335" y="63"/>
                      </a:lnTo>
                      <a:lnTo>
                        <a:pt x="336" y="64"/>
                      </a:lnTo>
                      <a:lnTo>
                        <a:pt x="338" y="64"/>
                      </a:lnTo>
                      <a:lnTo>
                        <a:pt x="339" y="64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9" y="65"/>
                      </a:lnTo>
                      <a:lnTo>
                        <a:pt x="335" y="65"/>
                      </a:lnTo>
                      <a:lnTo>
                        <a:pt x="332" y="65"/>
                      </a:lnTo>
                      <a:lnTo>
                        <a:pt x="331" y="65"/>
                      </a:lnTo>
                      <a:lnTo>
                        <a:pt x="328" y="64"/>
                      </a:lnTo>
                      <a:lnTo>
                        <a:pt x="328" y="64"/>
                      </a:lnTo>
                      <a:lnTo>
                        <a:pt x="327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26" y="63"/>
                      </a:lnTo>
                      <a:lnTo>
                        <a:pt x="317" y="64"/>
                      </a:lnTo>
                      <a:lnTo>
                        <a:pt x="315" y="63"/>
                      </a:lnTo>
                      <a:lnTo>
                        <a:pt x="310" y="63"/>
                      </a:lnTo>
                      <a:lnTo>
                        <a:pt x="309" y="61"/>
                      </a:lnTo>
                      <a:lnTo>
                        <a:pt x="308" y="60"/>
                      </a:lnTo>
                      <a:lnTo>
                        <a:pt x="305" y="60"/>
                      </a:lnTo>
                      <a:lnTo>
                        <a:pt x="306" y="61"/>
                      </a:lnTo>
                      <a:lnTo>
                        <a:pt x="306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4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3"/>
                      </a:lnTo>
                      <a:lnTo>
                        <a:pt x="300" y="60"/>
                      </a:lnTo>
                      <a:lnTo>
                        <a:pt x="298" y="60"/>
                      </a:lnTo>
                      <a:lnTo>
                        <a:pt x="296" y="56"/>
                      </a:lnTo>
                      <a:lnTo>
                        <a:pt x="294" y="56"/>
                      </a:lnTo>
                      <a:lnTo>
                        <a:pt x="294" y="55"/>
                      </a:lnTo>
                      <a:lnTo>
                        <a:pt x="289" y="54"/>
                      </a:lnTo>
                      <a:lnTo>
                        <a:pt x="289" y="56"/>
                      </a:lnTo>
                      <a:lnTo>
                        <a:pt x="288" y="56"/>
                      </a:lnTo>
                      <a:lnTo>
                        <a:pt x="288" y="56"/>
                      </a:lnTo>
                      <a:lnTo>
                        <a:pt x="287" y="56"/>
                      </a:lnTo>
                      <a:lnTo>
                        <a:pt x="285" y="58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6"/>
                      </a:lnTo>
                      <a:lnTo>
                        <a:pt x="284" y="55"/>
                      </a:lnTo>
                      <a:lnTo>
                        <a:pt x="284" y="55"/>
                      </a:lnTo>
                      <a:lnTo>
                        <a:pt x="285" y="54"/>
                      </a:lnTo>
                      <a:lnTo>
                        <a:pt x="281" y="54"/>
                      </a:lnTo>
                      <a:lnTo>
                        <a:pt x="281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2"/>
                      </a:lnTo>
                      <a:lnTo>
                        <a:pt x="279" y="50"/>
                      </a:lnTo>
                      <a:lnTo>
                        <a:pt x="277" y="50"/>
                      </a:lnTo>
                      <a:lnTo>
                        <a:pt x="277" y="48"/>
                      </a:lnTo>
                      <a:lnTo>
                        <a:pt x="277" y="48"/>
                      </a:lnTo>
                      <a:lnTo>
                        <a:pt x="276" y="47"/>
                      </a:lnTo>
                      <a:lnTo>
                        <a:pt x="277" y="46"/>
                      </a:lnTo>
                      <a:lnTo>
                        <a:pt x="279" y="46"/>
                      </a:lnTo>
                      <a:lnTo>
                        <a:pt x="279" y="47"/>
                      </a:lnTo>
                      <a:lnTo>
                        <a:pt x="283" y="47"/>
                      </a:lnTo>
                      <a:lnTo>
                        <a:pt x="283" y="44"/>
                      </a:lnTo>
                      <a:lnTo>
                        <a:pt x="281" y="44"/>
                      </a:lnTo>
                      <a:lnTo>
                        <a:pt x="280" y="43"/>
                      </a:lnTo>
                      <a:lnTo>
                        <a:pt x="277" y="43"/>
                      </a:lnTo>
                      <a:lnTo>
                        <a:pt x="274" y="43"/>
                      </a:lnTo>
                      <a:lnTo>
                        <a:pt x="270" y="44"/>
                      </a:lnTo>
                      <a:lnTo>
                        <a:pt x="268" y="42"/>
                      </a:lnTo>
                      <a:lnTo>
                        <a:pt x="267" y="41"/>
                      </a:lnTo>
                      <a:lnTo>
                        <a:pt x="266" y="39"/>
                      </a:lnTo>
                      <a:lnTo>
                        <a:pt x="267" y="39"/>
                      </a:lnTo>
                      <a:lnTo>
                        <a:pt x="267" y="38"/>
                      </a:lnTo>
                      <a:lnTo>
                        <a:pt x="266" y="38"/>
                      </a:lnTo>
                      <a:lnTo>
                        <a:pt x="264" y="37"/>
                      </a:lnTo>
                      <a:lnTo>
                        <a:pt x="262" y="35"/>
                      </a:lnTo>
                      <a:lnTo>
                        <a:pt x="260" y="35"/>
                      </a:lnTo>
                      <a:lnTo>
                        <a:pt x="260" y="33"/>
                      </a:lnTo>
                      <a:lnTo>
                        <a:pt x="262" y="33"/>
                      </a:lnTo>
                      <a:lnTo>
                        <a:pt x="262" y="31"/>
                      </a:lnTo>
                      <a:lnTo>
                        <a:pt x="263" y="31"/>
                      </a:lnTo>
                      <a:lnTo>
                        <a:pt x="263" y="30"/>
                      </a:lnTo>
                      <a:lnTo>
                        <a:pt x="264" y="29"/>
                      </a:lnTo>
                      <a:lnTo>
                        <a:pt x="264" y="26"/>
                      </a:lnTo>
                      <a:lnTo>
                        <a:pt x="264" y="26"/>
                      </a:lnTo>
                      <a:lnTo>
                        <a:pt x="263" y="25"/>
                      </a:lnTo>
                      <a:lnTo>
                        <a:pt x="266" y="22"/>
                      </a:lnTo>
                      <a:lnTo>
                        <a:pt x="266" y="21"/>
                      </a:lnTo>
                      <a:lnTo>
                        <a:pt x="268" y="20"/>
                      </a:lnTo>
                      <a:lnTo>
                        <a:pt x="270" y="18"/>
                      </a:lnTo>
                      <a:lnTo>
                        <a:pt x="270" y="17"/>
                      </a:lnTo>
                      <a:lnTo>
                        <a:pt x="272" y="16"/>
                      </a:lnTo>
                      <a:lnTo>
                        <a:pt x="271" y="16"/>
                      </a:lnTo>
                      <a:lnTo>
                        <a:pt x="271" y="14"/>
                      </a:lnTo>
                      <a:lnTo>
                        <a:pt x="271" y="13"/>
                      </a:lnTo>
                      <a:lnTo>
                        <a:pt x="276" y="10"/>
                      </a:lnTo>
                      <a:lnTo>
                        <a:pt x="276" y="9"/>
                      </a:lnTo>
                      <a:lnTo>
                        <a:pt x="275" y="9"/>
                      </a:lnTo>
                      <a:lnTo>
                        <a:pt x="275" y="7"/>
                      </a:lnTo>
                      <a:lnTo>
                        <a:pt x="275" y="7"/>
                      </a:lnTo>
                      <a:lnTo>
                        <a:pt x="276" y="5"/>
                      </a:lnTo>
                      <a:lnTo>
                        <a:pt x="279" y="5"/>
                      </a:lnTo>
                      <a:lnTo>
                        <a:pt x="279" y="3"/>
                      </a:lnTo>
                      <a:lnTo>
                        <a:pt x="280" y="3"/>
                      </a:lnTo>
                      <a:lnTo>
                        <a:pt x="283" y="3"/>
                      </a:lnTo>
                      <a:lnTo>
                        <a:pt x="284" y="3"/>
                      </a:lnTo>
                      <a:lnTo>
                        <a:pt x="287" y="3"/>
                      </a:lnTo>
                      <a:lnTo>
                        <a:pt x="288" y="1"/>
                      </a:lnTo>
                      <a:lnTo>
                        <a:pt x="291" y="1"/>
                      </a:lnTo>
                      <a:lnTo>
                        <a:pt x="292" y="1"/>
                      </a:lnTo>
                      <a:lnTo>
                        <a:pt x="293" y="1"/>
                      </a:lnTo>
                      <a:lnTo>
                        <a:pt x="294" y="3"/>
                      </a:lnTo>
                      <a:lnTo>
                        <a:pt x="298" y="1"/>
                      </a:lnTo>
                      <a:lnTo>
                        <a:pt x="313" y="1"/>
                      </a:lnTo>
                      <a:lnTo>
                        <a:pt x="313" y="1"/>
                      </a:lnTo>
                      <a:lnTo>
                        <a:pt x="31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  <p:sp>
              <p:nvSpPr>
                <p:cNvPr id="945" name="Freeform 27"/>
                <p:cNvSpPr>
                  <a:spLocks noEditPoints="1"/>
                </p:cNvSpPr>
                <p:nvPr/>
              </p:nvSpPr>
              <p:spPr bwMode="auto">
                <a:xfrm>
                  <a:off x="4670425" y="1418092"/>
                  <a:ext cx="3144838" cy="38100"/>
                </a:xfrm>
                <a:custGeom>
                  <a:avLst/>
                  <a:gdLst>
                    <a:gd name="T0" fmla="*/ 1979 w 1981"/>
                    <a:gd name="T1" fmla="*/ 2 h 24"/>
                    <a:gd name="T2" fmla="*/ 1979 w 1981"/>
                    <a:gd name="T3" fmla="*/ 2 h 24"/>
                    <a:gd name="T4" fmla="*/ 1979 w 1981"/>
                    <a:gd name="T5" fmla="*/ 7 h 24"/>
                    <a:gd name="T6" fmla="*/ 1978 w 1981"/>
                    <a:gd name="T7" fmla="*/ 7 h 24"/>
                    <a:gd name="T8" fmla="*/ 1977 w 1981"/>
                    <a:gd name="T9" fmla="*/ 6 h 24"/>
                    <a:gd name="T10" fmla="*/ 1975 w 1981"/>
                    <a:gd name="T11" fmla="*/ 3 h 24"/>
                    <a:gd name="T12" fmla="*/ 1977 w 1981"/>
                    <a:gd name="T13" fmla="*/ 2 h 24"/>
                    <a:gd name="T14" fmla="*/ 1733 w 1981"/>
                    <a:gd name="T15" fmla="*/ 0 h 24"/>
                    <a:gd name="T16" fmla="*/ 1732 w 1981"/>
                    <a:gd name="T17" fmla="*/ 4 h 24"/>
                    <a:gd name="T18" fmla="*/ 1729 w 1981"/>
                    <a:gd name="T19" fmla="*/ 7 h 24"/>
                    <a:gd name="T20" fmla="*/ 1727 w 1981"/>
                    <a:gd name="T21" fmla="*/ 4 h 24"/>
                    <a:gd name="T22" fmla="*/ 1728 w 1981"/>
                    <a:gd name="T23" fmla="*/ 2 h 24"/>
                    <a:gd name="T24" fmla="*/ 1732 w 1981"/>
                    <a:gd name="T25" fmla="*/ 0 h 24"/>
                    <a:gd name="T26" fmla="*/ 30 w 1981"/>
                    <a:gd name="T27" fmla="*/ 2 h 24"/>
                    <a:gd name="T28" fmla="*/ 31 w 1981"/>
                    <a:gd name="T29" fmla="*/ 3 h 24"/>
                    <a:gd name="T30" fmla="*/ 31 w 1981"/>
                    <a:gd name="T31" fmla="*/ 2 h 24"/>
                    <a:gd name="T32" fmla="*/ 34 w 1981"/>
                    <a:gd name="T33" fmla="*/ 4 h 24"/>
                    <a:gd name="T34" fmla="*/ 35 w 1981"/>
                    <a:gd name="T35" fmla="*/ 6 h 24"/>
                    <a:gd name="T36" fmla="*/ 37 w 1981"/>
                    <a:gd name="T37" fmla="*/ 10 h 24"/>
                    <a:gd name="T38" fmla="*/ 38 w 1981"/>
                    <a:gd name="T39" fmla="*/ 11 h 24"/>
                    <a:gd name="T40" fmla="*/ 39 w 1981"/>
                    <a:gd name="T41" fmla="*/ 12 h 24"/>
                    <a:gd name="T42" fmla="*/ 39 w 1981"/>
                    <a:gd name="T43" fmla="*/ 15 h 24"/>
                    <a:gd name="T44" fmla="*/ 38 w 1981"/>
                    <a:gd name="T45" fmla="*/ 16 h 24"/>
                    <a:gd name="T46" fmla="*/ 37 w 1981"/>
                    <a:gd name="T47" fmla="*/ 16 h 24"/>
                    <a:gd name="T48" fmla="*/ 33 w 1981"/>
                    <a:gd name="T49" fmla="*/ 16 h 24"/>
                    <a:gd name="T50" fmla="*/ 31 w 1981"/>
                    <a:gd name="T51" fmla="*/ 17 h 24"/>
                    <a:gd name="T52" fmla="*/ 24 w 1981"/>
                    <a:gd name="T53" fmla="*/ 21 h 24"/>
                    <a:gd name="T54" fmla="*/ 22 w 1981"/>
                    <a:gd name="T55" fmla="*/ 21 h 24"/>
                    <a:gd name="T56" fmla="*/ 21 w 1981"/>
                    <a:gd name="T57" fmla="*/ 23 h 24"/>
                    <a:gd name="T58" fmla="*/ 17 w 1981"/>
                    <a:gd name="T59" fmla="*/ 23 h 24"/>
                    <a:gd name="T60" fmla="*/ 13 w 1981"/>
                    <a:gd name="T61" fmla="*/ 23 h 24"/>
                    <a:gd name="T62" fmla="*/ 12 w 1981"/>
                    <a:gd name="T63" fmla="*/ 21 h 24"/>
                    <a:gd name="T64" fmla="*/ 9 w 1981"/>
                    <a:gd name="T65" fmla="*/ 23 h 24"/>
                    <a:gd name="T66" fmla="*/ 5 w 1981"/>
                    <a:gd name="T67" fmla="*/ 24 h 24"/>
                    <a:gd name="T68" fmla="*/ 1 w 1981"/>
                    <a:gd name="T69" fmla="*/ 21 h 24"/>
                    <a:gd name="T70" fmla="*/ 0 w 1981"/>
                    <a:gd name="T71" fmla="*/ 17 h 24"/>
                    <a:gd name="T72" fmla="*/ 1 w 1981"/>
                    <a:gd name="T73" fmla="*/ 12 h 24"/>
                    <a:gd name="T74" fmla="*/ 1 w 1981"/>
                    <a:gd name="T75" fmla="*/ 11 h 24"/>
                    <a:gd name="T76" fmla="*/ 1 w 1981"/>
                    <a:gd name="T77" fmla="*/ 10 h 24"/>
                    <a:gd name="T78" fmla="*/ 3 w 1981"/>
                    <a:gd name="T79" fmla="*/ 7 h 24"/>
                    <a:gd name="T80" fmla="*/ 5 w 1981"/>
                    <a:gd name="T81" fmla="*/ 4 h 24"/>
                    <a:gd name="T82" fmla="*/ 7 w 1981"/>
                    <a:gd name="T83" fmla="*/ 3 h 24"/>
                    <a:gd name="T84" fmla="*/ 9 w 1981"/>
                    <a:gd name="T85" fmla="*/ 2 h 24"/>
                    <a:gd name="T86" fmla="*/ 14 w 1981"/>
                    <a:gd name="T87" fmla="*/ 2 h 24"/>
                    <a:gd name="T88" fmla="*/ 16 w 1981"/>
                    <a:gd name="T89" fmla="*/ 3 h 24"/>
                    <a:gd name="T90" fmla="*/ 17 w 1981"/>
                    <a:gd name="T91" fmla="*/ 3 h 24"/>
                    <a:gd name="T92" fmla="*/ 18 w 1981"/>
                    <a:gd name="T93" fmla="*/ 4 h 24"/>
                    <a:gd name="T94" fmla="*/ 21 w 1981"/>
                    <a:gd name="T95" fmla="*/ 4 h 24"/>
                    <a:gd name="T96" fmla="*/ 21 w 1981"/>
                    <a:gd name="T97" fmla="*/ 3 h 24"/>
                    <a:gd name="T98" fmla="*/ 24 w 1981"/>
                    <a:gd name="T99" fmla="*/ 2 h 24"/>
                    <a:gd name="T100" fmla="*/ 26 w 1981"/>
                    <a:gd name="T101" fmla="*/ 2 h 24"/>
                    <a:gd name="T102" fmla="*/ 29 w 1981"/>
                    <a:gd name="T103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981" h="24">
                      <a:moveTo>
                        <a:pt x="1977" y="2"/>
                      </a:move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79" y="2"/>
                      </a:lnTo>
                      <a:lnTo>
                        <a:pt x="1981" y="6"/>
                      </a:lnTo>
                      <a:lnTo>
                        <a:pt x="1979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8" y="7"/>
                      </a:lnTo>
                      <a:lnTo>
                        <a:pt x="1977" y="6"/>
                      </a:lnTo>
                      <a:lnTo>
                        <a:pt x="1975" y="6"/>
                      </a:lnTo>
                      <a:lnTo>
                        <a:pt x="1975" y="3"/>
                      </a:lnTo>
                      <a:lnTo>
                        <a:pt x="1977" y="3"/>
                      </a:lnTo>
                      <a:lnTo>
                        <a:pt x="1977" y="2"/>
                      </a:lnTo>
                      <a:close/>
                      <a:moveTo>
                        <a:pt x="1732" y="0"/>
                      </a:moveTo>
                      <a:lnTo>
                        <a:pt x="1733" y="0"/>
                      </a:lnTo>
                      <a:lnTo>
                        <a:pt x="1733" y="3"/>
                      </a:lnTo>
                      <a:lnTo>
                        <a:pt x="1732" y="4"/>
                      </a:lnTo>
                      <a:lnTo>
                        <a:pt x="1732" y="6"/>
                      </a:lnTo>
                      <a:lnTo>
                        <a:pt x="1729" y="7"/>
                      </a:lnTo>
                      <a:lnTo>
                        <a:pt x="1727" y="7"/>
                      </a:lnTo>
                      <a:lnTo>
                        <a:pt x="1727" y="4"/>
                      </a:lnTo>
                      <a:lnTo>
                        <a:pt x="1727" y="3"/>
                      </a:lnTo>
                      <a:lnTo>
                        <a:pt x="1728" y="2"/>
                      </a:lnTo>
                      <a:lnTo>
                        <a:pt x="1731" y="2"/>
                      </a:lnTo>
                      <a:lnTo>
                        <a:pt x="1732" y="0"/>
                      </a:lnTo>
                      <a:close/>
                      <a:moveTo>
                        <a:pt x="29" y="0"/>
                      </a:move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31" y="3"/>
                      </a:lnTo>
                      <a:lnTo>
                        <a:pt x="31" y="3"/>
                      </a:lnTo>
                      <a:lnTo>
                        <a:pt x="31" y="2"/>
                      </a:lnTo>
                      <a:lnTo>
                        <a:pt x="34" y="2"/>
                      </a:lnTo>
                      <a:lnTo>
                        <a:pt x="34" y="4"/>
                      </a:lnTo>
                      <a:lnTo>
                        <a:pt x="35" y="6"/>
                      </a:lnTo>
                      <a:lnTo>
                        <a:pt x="35" y="6"/>
                      </a:lnTo>
                      <a:lnTo>
                        <a:pt x="37" y="10"/>
                      </a:lnTo>
                      <a:lnTo>
                        <a:pt x="37" y="10"/>
                      </a:lnTo>
                      <a:lnTo>
                        <a:pt x="37" y="11"/>
                      </a:lnTo>
                      <a:lnTo>
                        <a:pt x="38" y="11"/>
                      </a:lnTo>
                      <a:lnTo>
                        <a:pt x="38" y="12"/>
                      </a:lnTo>
                      <a:lnTo>
                        <a:pt x="39" y="12"/>
                      </a:lnTo>
                      <a:lnTo>
                        <a:pt x="39" y="13"/>
                      </a:lnTo>
                      <a:lnTo>
                        <a:pt x="39" y="15"/>
                      </a:lnTo>
                      <a:lnTo>
                        <a:pt x="38" y="15"/>
                      </a:lnTo>
                      <a:lnTo>
                        <a:pt x="38" y="16"/>
                      </a:lnTo>
                      <a:lnTo>
                        <a:pt x="37" y="16"/>
                      </a:lnTo>
                      <a:lnTo>
                        <a:pt x="37" y="16"/>
                      </a:lnTo>
                      <a:lnTo>
                        <a:pt x="34" y="16"/>
                      </a:lnTo>
                      <a:lnTo>
                        <a:pt x="33" y="16"/>
                      </a:lnTo>
                      <a:lnTo>
                        <a:pt x="33" y="16"/>
                      </a:lnTo>
                      <a:lnTo>
                        <a:pt x="31" y="17"/>
                      </a:lnTo>
                      <a:lnTo>
                        <a:pt x="27" y="17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22" y="21"/>
                      </a:lnTo>
                      <a:lnTo>
                        <a:pt x="21" y="21"/>
                      </a:lnTo>
                      <a:lnTo>
                        <a:pt x="21" y="23"/>
                      </a:lnTo>
                      <a:lnTo>
                        <a:pt x="20" y="23"/>
                      </a:lnTo>
                      <a:lnTo>
                        <a:pt x="17" y="23"/>
                      </a:lnTo>
                      <a:lnTo>
                        <a:pt x="14" y="23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2" y="21"/>
                      </a:lnTo>
                      <a:lnTo>
                        <a:pt x="10" y="21"/>
                      </a:lnTo>
                      <a:lnTo>
                        <a:pt x="9" y="23"/>
                      </a:lnTo>
                      <a:lnTo>
                        <a:pt x="8" y="24"/>
                      </a:lnTo>
                      <a:lnTo>
                        <a:pt x="5" y="24"/>
                      </a:lnTo>
                      <a:lnTo>
                        <a:pt x="3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1" y="16"/>
                      </a:lnTo>
                      <a:lnTo>
                        <a:pt x="1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3" y="7"/>
                      </a:lnTo>
                      <a:lnTo>
                        <a:pt x="5" y="6"/>
                      </a:lnTo>
                      <a:lnTo>
                        <a:pt x="5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9" y="2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18" y="4"/>
                      </a:lnTo>
                      <a:lnTo>
                        <a:pt x="20" y="4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3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6" y="2"/>
                      </a:lnTo>
                      <a:lnTo>
                        <a:pt x="26" y="2"/>
                      </a:lnTo>
                      <a:lnTo>
                        <a:pt x="29" y="2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82828"/>
                    </a:solidFill>
                    <a:effectLst/>
                    <a:uLnTx/>
                    <a:uFillTx/>
                    <a:latin typeface="Segoe U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999" name="Freeform 140"/>
            <p:cNvSpPr>
              <a:spLocks/>
            </p:cNvSpPr>
            <p:nvPr/>
          </p:nvSpPr>
          <p:spPr bwMode="auto">
            <a:xfrm>
              <a:off x="4057114" y="3287938"/>
              <a:ext cx="4075113" cy="927100"/>
            </a:xfrm>
            <a:custGeom>
              <a:avLst/>
              <a:gdLst>
                <a:gd name="T0" fmla="*/ 1403 w 2567"/>
                <a:gd name="T1" fmla="*/ 1 h 584"/>
                <a:gd name="T2" fmla="*/ 1631 w 2567"/>
                <a:gd name="T3" fmla="*/ 11 h 584"/>
                <a:gd name="T4" fmla="*/ 1844 w 2567"/>
                <a:gd name="T5" fmla="*/ 29 h 584"/>
                <a:gd name="T6" fmla="*/ 2037 w 2567"/>
                <a:gd name="T7" fmla="*/ 56 h 584"/>
                <a:gd name="T8" fmla="*/ 2206 w 2567"/>
                <a:gd name="T9" fmla="*/ 89 h 584"/>
                <a:gd name="T10" fmla="*/ 2346 w 2567"/>
                <a:gd name="T11" fmla="*/ 128 h 584"/>
                <a:gd name="T12" fmla="*/ 2456 w 2567"/>
                <a:gd name="T13" fmla="*/ 173 h 584"/>
                <a:gd name="T14" fmla="*/ 2567 w 2567"/>
                <a:gd name="T15" fmla="*/ 168 h 584"/>
                <a:gd name="T16" fmla="*/ 2562 w 2567"/>
                <a:gd name="T17" fmla="*/ 317 h 584"/>
                <a:gd name="T18" fmla="*/ 2525 w 2567"/>
                <a:gd name="T19" fmla="*/ 365 h 584"/>
                <a:gd name="T20" fmla="*/ 2456 w 2567"/>
                <a:gd name="T21" fmla="*/ 411 h 584"/>
                <a:gd name="T22" fmla="*/ 2355 w 2567"/>
                <a:gd name="T23" fmla="*/ 453 h 584"/>
                <a:gd name="T24" fmla="*/ 2227 w 2567"/>
                <a:gd name="T25" fmla="*/ 490 h 584"/>
                <a:gd name="T26" fmla="*/ 2075 w 2567"/>
                <a:gd name="T27" fmla="*/ 521 h 584"/>
                <a:gd name="T28" fmla="*/ 1901 w 2567"/>
                <a:gd name="T29" fmla="*/ 547 h 584"/>
                <a:gd name="T30" fmla="*/ 1710 w 2567"/>
                <a:gd name="T31" fmla="*/ 567 h 584"/>
                <a:gd name="T32" fmla="*/ 1503 w 2567"/>
                <a:gd name="T33" fmla="*/ 579 h 584"/>
                <a:gd name="T34" fmla="*/ 1283 w 2567"/>
                <a:gd name="T35" fmla="*/ 584 h 584"/>
                <a:gd name="T36" fmla="*/ 1064 w 2567"/>
                <a:gd name="T37" fmla="*/ 579 h 584"/>
                <a:gd name="T38" fmla="*/ 857 w 2567"/>
                <a:gd name="T39" fmla="*/ 567 h 584"/>
                <a:gd name="T40" fmla="*/ 666 w 2567"/>
                <a:gd name="T41" fmla="*/ 547 h 584"/>
                <a:gd name="T42" fmla="*/ 492 w 2567"/>
                <a:gd name="T43" fmla="*/ 521 h 584"/>
                <a:gd name="T44" fmla="*/ 340 w 2567"/>
                <a:gd name="T45" fmla="*/ 490 h 584"/>
                <a:gd name="T46" fmla="*/ 212 w 2567"/>
                <a:gd name="T47" fmla="*/ 453 h 584"/>
                <a:gd name="T48" fmla="*/ 111 w 2567"/>
                <a:gd name="T49" fmla="*/ 411 h 584"/>
                <a:gd name="T50" fmla="*/ 42 w 2567"/>
                <a:gd name="T51" fmla="*/ 365 h 584"/>
                <a:gd name="T52" fmla="*/ 5 w 2567"/>
                <a:gd name="T53" fmla="*/ 317 h 584"/>
                <a:gd name="T54" fmla="*/ 0 w 2567"/>
                <a:gd name="T55" fmla="*/ 160 h 584"/>
                <a:gd name="T56" fmla="*/ 123 w 2567"/>
                <a:gd name="T57" fmla="*/ 168 h 584"/>
                <a:gd name="T58" fmla="*/ 233 w 2567"/>
                <a:gd name="T59" fmla="*/ 125 h 584"/>
                <a:gd name="T60" fmla="*/ 374 w 2567"/>
                <a:gd name="T61" fmla="*/ 87 h 584"/>
                <a:gd name="T62" fmla="*/ 542 w 2567"/>
                <a:gd name="T63" fmla="*/ 54 h 584"/>
                <a:gd name="T64" fmla="*/ 732 w 2567"/>
                <a:gd name="T65" fmla="*/ 29 h 584"/>
                <a:gd name="T66" fmla="*/ 941 w 2567"/>
                <a:gd name="T67" fmla="*/ 11 h 584"/>
                <a:gd name="T68" fmla="*/ 1166 w 2567"/>
                <a:gd name="T69" fmla="*/ 1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67" h="584">
                  <a:moveTo>
                    <a:pt x="1283" y="0"/>
                  </a:moveTo>
                  <a:lnTo>
                    <a:pt x="1403" y="1"/>
                  </a:lnTo>
                  <a:lnTo>
                    <a:pt x="1518" y="5"/>
                  </a:lnTo>
                  <a:lnTo>
                    <a:pt x="1631" y="11"/>
                  </a:lnTo>
                  <a:lnTo>
                    <a:pt x="1740" y="20"/>
                  </a:lnTo>
                  <a:lnTo>
                    <a:pt x="1844" y="29"/>
                  </a:lnTo>
                  <a:lnTo>
                    <a:pt x="1943" y="42"/>
                  </a:lnTo>
                  <a:lnTo>
                    <a:pt x="2037" y="56"/>
                  </a:lnTo>
                  <a:lnTo>
                    <a:pt x="2125" y="72"/>
                  </a:lnTo>
                  <a:lnTo>
                    <a:pt x="2206" y="89"/>
                  </a:lnTo>
                  <a:lnTo>
                    <a:pt x="2279" y="107"/>
                  </a:lnTo>
                  <a:lnTo>
                    <a:pt x="2346" y="128"/>
                  </a:lnTo>
                  <a:lnTo>
                    <a:pt x="2405" y="151"/>
                  </a:lnTo>
                  <a:lnTo>
                    <a:pt x="2456" y="173"/>
                  </a:lnTo>
                  <a:lnTo>
                    <a:pt x="2498" y="197"/>
                  </a:lnTo>
                  <a:lnTo>
                    <a:pt x="2567" y="168"/>
                  </a:lnTo>
                  <a:lnTo>
                    <a:pt x="2567" y="292"/>
                  </a:lnTo>
                  <a:lnTo>
                    <a:pt x="2562" y="317"/>
                  </a:lnTo>
                  <a:lnTo>
                    <a:pt x="2549" y="342"/>
                  </a:lnTo>
                  <a:lnTo>
                    <a:pt x="2525" y="365"/>
                  </a:lnTo>
                  <a:lnTo>
                    <a:pt x="2495" y="389"/>
                  </a:lnTo>
                  <a:lnTo>
                    <a:pt x="2456" y="411"/>
                  </a:lnTo>
                  <a:lnTo>
                    <a:pt x="2409" y="432"/>
                  </a:lnTo>
                  <a:lnTo>
                    <a:pt x="2355" y="453"/>
                  </a:lnTo>
                  <a:lnTo>
                    <a:pt x="2295" y="471"/>
                  </a:lnTo>
                  <a:lnTo>
                    <a:pt x="2227" y="490"/>
                  </a:lnTo>
                  <a:lnTo>
                    <a:pt x="2153" y="507"/>
                  </a:lnTo>
                  <a:lnTo>
                    <a:pt x="2075" y="521"/>
                  </a:lnTo>
                  <a:lnTo>
                    <a:pt x="1990" y="536"/>
                  </a:lnTo>
                  <a:lnTo>
                    <a:pt x="1901" y="547"/>
                  </a:lnTo>
                  <a:lnTo>
                    <a:pt x="1808" y="558"/>
                  </a:lnTo>
                  <a:lnTo>
                    <a:pt x="1710" y="567"/>
                  </a:lnTo>
                  <a:lnTo>
                    <a:pt x="1607" y="575"/>
                  </a:lnTo>
                  <a:lnTo>
                    <a:pt x="1503" y="579"/>
                  </a:lnTo>
                  <a:lnTo>
                    <a:pt x="1394" y="583"/>
                  </a:lnTo>
                  <a:lnTo>
                    <a:pt x="1283" y="584"/>
                  </a:lnTo>
                  <a:lnTo>
                    <a:pt x="1173" y="583"/>
                  </a:lnTo>
                  <a:lnTo>
                    <a:pt x="1064" y="579"/>
                  </a:lnTo>
                  <a:lnTo>
                    <a:pt x="959" y="575"/>
                  </a:lnTo>
                  <a:lnTo>
                    <a:pt x="857" y="567"/>
                  </a:lnTo>
                  <a:lnTo>
                    <a:pt x="759" y="558"/>
                  </a:lnTo>
                  <a:lnTo>
                    <a:pt x="666" y="547"/>
                  </a:lnTo>
                  <a:lnTo>
                    <a:pt x="577" y="536"/>
                  </a:lnTo>
                  <a:lnTo>
                    <a:pt x="492" y="521"/>
                  </a:lnTo>
                  <a:lnTo>
                    <a:pt x="414" y="507"/>
                  </a:lnTo>
                  <a:lnTo>
                    <a:pt x="340" y="490"/>
                  </a:lnTo>
                  <a:lnTo>
                    <a:pt x="272" y="471"/>
                  </a:lnTo>
                  <a:lnTo>
                    <a:pt x="212" y="453"/>
                  </a:lnTo>
                  <a:lnTo>
                    <a:pt x="158" y="432"/>
                  </a:lnTo>
                  <a:lnTo>
                    <a:pt x="111" y="411"/>
                  </a:lnTo>
                  <a:lnTo>
                    <a:pt x="72" y="389"/>
                  </a:lnTo>
                  <a:lnTo>
                    <a:pt x="42" y="365"/>
                  </a:lnTo>
                  <a:lnTo>
                    <a:pt x="18" y="342"/>
                  </a:lnTo>
                  <a:lnTo>
                    <a:pt x="5" y="317"/>
                  </a:lnTo>
                  <a:lnTo>
                    <a:pt x="0" y="292"/>
                  </a:lnTo>
                  <a:lnTo>
                    <a:pt x="0" y="160"/>
                  </a:lnTo>
                  <a:lnTo>
                    <a:pt x="126" y="92"/>
                  </a:lnTo>
                  <a:lnTo>
                    <a:pt x="123" y="168"/>
                  </a:lnTo>
                  <a:lnTo>
                    <a:pt x="174" y="145"/>
                  </a:lnTo>
                  <a:lnTo>
                    <a:pt x="233" y="125"/>
                  </a:lnTo>
                  <a:lnTo>
                    <a:pt x="301" y="105"/>
                  </a:lnTo>
                  <a:lnTo>
                    <a:pt x="374" y="87"/>
                  </a:lnTo>
                  <a:lnTo>
                    <a:pt x="455" y="70"/>
                  </a:lnTo>
                  <a:lnTo>
                    <a:pt x="542" y="54"/>
                  </a:lnTo>
                  <a:lnTo>
                    <a:pt x="635" y="41"/>
                  </a:lnTo>
                  <a:lnTo>
                    <a:pt x="732" y="29"/>
                  </a:lnTo>
                  <a:lnTo>
                    <a:pt x="835" y="18"/>
                  </a:lnTo>
                  <a:lnTo>
                    <a:pt x="941" y="11"/>
                  </a:lnTo>
                  <a:lnTo>
                    <a:pt x="1052" y="5"/>
                  </a:lnTo>
                  <a:lnTo>
                    <a:pt x="1166" y="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A1B6B9"/>
            </a:solidFill>
            <a:ln w="0">
              <a:solidFill>
                <a:srgbClr val="A1B6B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00" name="Freeform 141"/>
            <p:cNvSpPr>
              <a:spLocks noEditPoints="1"/>
            </p:cNvSpPr>
            <p:nvPr/>
          </p:nvSpPr>
          <p:spPr bwMode="auto">
            <a:xfrm>
              <a:off x="4057114" y="3078388"/>
              <a:ext cx="4075113" cy="923925"/>
            </a:xfrm>
            <a:custGeom>
              <a:avLst/>
              <a:gdLst>
                <a:gd name="T0" fmla="*/ 1084 w 2567"/>
                <a:gd name="T1" fmla="*/ 23 h 582"/>
                <a:gd name="T2" fmla="*/ 809 w 2567"/>
                <a:gd name="T3" fmla="*/ 44 h 582"/>
                <a:gd name="T4" fmla="*/ 569 w 2567"/>
                <a:gd name="T5" fmla="*/ 78 h 582"/>
                <a:gd name="T6" fmla="*/ 378 w 2567"/>
                <a:gd name="T7" fmla="*/ 126 h 582"/>
                <a:gd name="T8" fmla="*/ 245 w 2567"/>
                <a:gd name="T9" fmla="*/ 183 h 582"/>
                <a:gd name="T10" fmla="*/ 181 w 2567"/>
                <a:gd name="T11" fmla="*/ 247 h 582"/>
                <a:gd name="T12" fmla="*/ 194 w 2567"/>
                <a:gd name="T13" fmla="*/ 315 h 582"/>
                <a:gd name="T14" fmla="*/ 283 w 2567"/>
                <a:gd name="T15" fmla="*/ 377 h 582"/>
                <a:gd name="T16" fmla="*/ 436 w 2567"/>
                <a:gd name="T17" fmla="*/ 432 h 582"/>
                <a:gd name="T18" fmla="*/ 644 w 2567"/>
                <a:gd name="T19" fmla="*/ 475 h 582"/>
                <a:gd name="T20" fmla="*/ 897 w 2567"/>
                <a:gd name="T21" fmla="*/ 505 h 582"/>
                <a:gd name="T22" fmla="*/ 1182 w 2567"/>
                <a:gd name="T23" fmla="*/ 520 h 582"/>
                <a:gd name="T24" fmla="*/ 1483 w 2567"/>
                <a:gd name="T25" fmla="*/ 517 h 582"/>
                <a:gd name="T26" fmla="*/ 1758 w 2567"/>
                <a:gd name="T27" fmla="*/ 496 h 582"/>
                <a:gd name="T28" fmla="*/ 1998 w 2567"/>
                <a:gd name="T29" fmla="*/ 462 h 582"/>
                <a:gd name="T30" fmla="*/ 2189 w 2567"/>
                <a:gd name="T31" fmla="*/ 415 h 582"/>
                <a:gd name="T32" fmla="*/ 2322 w 2567"/>
                <a:gd name="T33" fmla="*/ 357 h 582"/>
                <a:gd name="T34" fmla="*/ 2386 w 2567"/>
                <a:gd name="T35" fmla="*/ 293 h 582"/>
                <a:gd name="T36" fmla="*/ 2373 w 2567"/>
                <a:gd name="T37" fmla="*/ 225 h 582"/>
                <a:gd name="T38" fmla="*/ 2284 w 2567"/>
                <a:gd name="T39" fmla="*/ 162 h 582"/>
                <a:gd name="T40" fmla="*/ 2131 w 2567"/>
                <a:gd name="T41" fmla="*/ 109 h 582"/>
                <a:gd name="T42" fmla="*/ 1923 w 2567"/>
                <a:gd name="T43" fmla="*/ 65 h 582"/>
                <a:gd name="T44" fmla="*/ 1670 w 2567"/>
                <a:gd name="T45" fmla="*/ 35 h 582"/>
                <a:gd name="T46" fmla="*/ 1385 w 2567"/>
                <a:gd name="T47" fmla="*/ 21 h 582"/>
                <a:gd name="T48" fmla="*/ 1394 w 2567"/>
                <a:gd name="T49" fmla="*/ 1 h 582"/>
                <a:gd name="T50" fmla="*/ 1710 w 2567"/>
                <a:gd name="T51" fmla="*/ 16 h 582"/>
                <a:gd name="T52" fmla="*/ 1990 w 2567"/>
                <a:gd name="T53" fmla="*/ 48 h 582"/>
                <a:gd name="T54" fmla="*/ 2227 w 2567"/>
                <a:gd name="T55" fmla="*/ 94 h 582"/>
                <a:gd name="T56" fmla="*/ 2409 w 2567"/>
                <a:gd name="T57" fmla="*/ 150 h 582"/>
                <a:gd name="T58" fmla="*/ 2525 w 2567"/>
                <a:gd name="T59" fmla="*/ 217 h 582"/>
                <a:gd name="T60" fmla="*/ 2567 w 2567"/>
                <a:gd name="T61" fmla="*/ 292 h 582"/>
                <a:gd name="T62" fmla="*/ 2525 w 2567"/>
                <a:gd name="T63" fmla="*/ 365 h 582"/>
                <a:gd name="T64" fmla="*/ 2409 w 2567"/>
                <a:gd name="T65" fmla="*/ 432 h 582"/>
                <a:gd name="T66" fmla="*/ 2227 w 2567"/>
                <a:gd name="T67" fmla="*/ 490 h 582"/>
                <a:gd name="T68" fmla="*/ 1990 w 2567"/>
                <a:gd name="T69" fmla="*/ 535 h 582"/>
                <a:gd name="T70" fmla="*/ 1710 w 2567"/>
                <a:gd name="T71" fmla="*/ 567 h 582"/>
                <a:gd name="T72" fmla="*/ 1394 w 2567"/>
                <a:gd name="T73" fmla="*/ 582 h 582"/>
                <a:gd name="T74" fmla="*/ 1064 w 2567"/>
                <a:gd name="T75" fmla="*/ 579 h 582"/>
                <a:gd name="T76" fmla="*/ 759 w 2567"/>
                <a:gd name="T77" fmla="*/ 558 h 582"/>
                <a:gd name="T78" fmla="*/ 492 w 2567"/>
                <a:gd name="T79" fmla="*/ 521 h 582"/>
                <a:gd name="T80" fmla="*/ 272 w 2567"/>
                <a:gd name="T81" fmla="*/ 471 h 582"/>
                <a:gd name="T82" fmla="*/ 111 w 2567"/>
                <a:gd name="T83" fmla="*/ 411 h 582"/>
                <a:gd name="T84" fmla="*/ 18 w 2567"/>
                <a:gd name="T85" fmla="*/ 342 h 582"/>
                <a:gd name="T86" fmla="*/ 5 w 2567"/>
                <a:gd name="T87" fmla="*/ 266 h 582"/>
                <a:gd name="T88" fmla="*/ 72 w 2567"/>
                <a:gd name="T89" fmla="*/ 195 h 582"/>
                <a:gd name="T90" fmla="*/ 212 w 2567"/>
                <a:gd name="T91" fmla="*/ 131 h 582"/>
                <a:gd name="T92" fmla="*/ 414 w 2567"/>
                <a:gd name="T93" fmla="*/ 77 h 582"/>
                <a:gd name="T94" fmla="*/ 666 w 2567"/>
                <a:gd name="T95" fmla="*/ 35 h 582"/>
                <a:gd name="T96" fmla="*/ 959 w 2567"/>
                <a:gd name="T97" fmla="*/ 9 h 582"/>
                <a:gd name="T98" fmla="*/ 1283 w 2567"/>
                <a:gd name="T9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7" h="582">
                  <a:moveTo>
                    <a:pt x="1283" y="20"/>
                  </a:moveTo>
                  <a:lnTo>
                    <a:pt x="1182" y="21"/>
                  </a:lnTo>
                  <a:lnTo>
                    <a:pt x="1084" y="23"/>
                  </a:lnTo>
                  <a:lnTo>
                    <a:pt x="990" y="29"/>
                  </a:lnTo>
                  <a:lnTo>
                    <a:pt x="897" y="35"/>
                  </a:lnTo>
                  <a:lnTo>
                    <a:pt x="809" y="44"/>
                  </a:lnTo>
                  <a:lnTo>
                    <a:pt x="724" y="54"/>
                  </a:lnTo>
                  <a:lnTo>
                    <a:pt x="644" y="65"/>
                  </a:lnTo>
                  <a:lnTo>
                    <a:pt x="569" y="78"/>
                  </a:lnTo>
                  <a:lnTo>
                    <a:pt x="500" y="93"/>
                  </a:lnTo>
                  <a:lnTo>
                    <a:pt x="436" y="109"/>
                  </a:lnTo>
                  <a:lnTo>
                    <a:pt x="378" y="126"/>
                  </a:lnTo>
                  <a:lnTo>
                    <a:pt x="327" y="144"/>
                  </a:lnTo>
                  <a:lnTo>
                    <a:pt x="283" y="162"/>
                  </a:lnTo>
                  <a:lnTo>
                    <a:pt x="245" y="183"/>
                  </a:lnTo>
                  <a:lnTo>
                    <a:pt x="215" y="204"/>
                  </a:lnTo>
                  <a:lnTo>
                    <a:pt x="194" y="225"/>
                  </a:lnTo>
                  <a:lnTo>
                    <a:pt x="181" y="247"/>
                  </a:lnTo>
                  <a:lnTo>
                    <a:pt x="175" y="270"/>
                  </a:lnTo>
                  <a:lnTo>
                    <a:pt x="181" y="293"/>
                  </a:lnTo>
                  <a:lnTo>
                    <a:pt x="194" y="315"/>
                  </a:lnTo>
                  <a:lnTo>
                    <a:pt x="215" y="336"/>
                  </a:lnTo>
                  <a:lnTo>
                    <a:pt x="245" y="357"/>
                  </a:lnTo>
                  <a:lnTo>
                    <a:pt x="283" y="377"/>
                  </a:lnTo>
                  <a:lnTo>
                    <a:pt x="327" y="397"/>
                  </a:lnTo>
                  <a:lnTo>
                    <a:pt x="378" y="415"/>
                  </a:lnTo>
                  <a:lnTo>
                    <a:pt x="436" y="432"/>
                  </a:lnTo>
                  <a:lnTo>
                    <a:pt x="500" y="448"/>
                  </a:lnTo>
                  <a:lnTo>
                    <a:pt x="569" y="462"/>
                  </a:lnTo>
                  <a:lnTo>
                    <a:pt x="644" y="475"/>
                  </a:lnTo>
                  <a:lnTo>
                    <a:pt x="724" y="487"/>
                  </a:lnTo>
                  <a:lnTo>
                    <a:pt x="809" y="496"/>
                  </a:lnTo>
                  <a:lnTo>
                    <a:pt x="897" y="505"/>
                  </a:lnTo>
                  <a:lnTo>
                    <a:pt x="990" y="512"/>
                  </a:lnTo>
                  <a:lnTo>
                    <a:pt x="1084" y="517"/>
                  </a:lnTo>
                  <a:lnTo>
                    <a:pt x="1182" y="520"/>
                  </a:lnTo>
                  <a:lnTo>
                    <a:pt x="1283" y="521"/>
                  </a:lnTo>
                  <a:lnTo>
                    <a:pt x="1385" y="520"/>
                  </a:lnTo>
                  <a:lnTo>
                    <a:pt x="1483" y="517"/>
                  </a:lnTo>
                  <a:lnTo>
                    <a:pt x="1577" y="512"/>
                  </a:lnTo>
                  <a:lnTo>
                    <a:pt x="1670" y="505"/>
                  </a:lnTo>
                  <a:lnTo>
                    <a:pt x="1758" y="496"/>
                  </a:lnTo>
                  <a:lnTo>
                    <a:pt x="1843" y="487"/>
                  </a:lnTo>
                  <a:lnTo>
                    <a:pt x="1923" y="475"/>
                  </a:lnTo>
                  <a:lnTo>
                    <a:pt x="1998" y="462"/>
                  </a:lnTo>
                  <a:lnTo>
                    <a:pt x="2067" y="448"/>
                  </a:lnTo>
                  <a:lnTo>
                    <a:pt x="2131" y="432"/>
                  </a:lnTo>
                  <a:lnTo>
                    <a:pt x="2189" y="415"/>
                  </a:lnTo>
                  <a:lnTo>
                    <a:pt x="2240" y="397"/>
                  </a:lnTo>
                  <a:lnTo>
                    <a:pt x="2284" y="377"/>
                  </a:lnTo>
                  <a:lnTo>
                    <a:pt x="2322" y="357"/>
                  </a:lnTo>
                  <a:lnTo>
                    <a:pt x="2352" y="336"/>
                  </a:lnTo>
                  <a:lnTo>
                    <a:pt x="2373" y="315"/>
                  </a:lnTo>
                  <a:lnTo>
                    <a:pt x="2386" y="293"/>
                  </a:lnTo>
                  <a:lnTo>
                    <a:pt x="2392" y="270"/>
                  </a:lnTo>
                  <a:lnTo>
                    <a:pt x="2386" y="247"/>
                  </a:lnTo>
                  <a:lnTo>
                    <a:pt x="2373" y="225"/>
                  </a:lnTo>
                  <a:lnTo>
                    <a:pt x="2352" y="204"/>
                  </a:lnTo>
                  <a:lnTo>
                    <a:pt x="2322" y="183"/>
                  </a:lnTo>
                  <a:lnTo>
                    <a:pt x="2284" y="162"/>
                  </a:lnTo>
                  <a:lnTo>
                    <a:pt x="2240" y="144"/>
                  </a:lnTo>
                  <a:lnTo>
                    <a:pt x="2189" y="126"/>
                  </a:lnTo>
                  <a:lnTo>
                    <a:pt x="2131" y="109"/>
                  </a:lnTo>
                  <a:lnTo>
                    <a:pt x="2067" y="93"/>
                  </a:lnTo>
                  <a:lnTo>
                    <a:pt x="1998" y="78"/>
                  </a:lnTo>
                  <a:lnTo>
                    <a:pt x="1923" y="65"/>
                  </a:lnTo>
                  <a:lnTo>
                    <a:pt x="1843" y="54"/>
                  </a:lnTo>
                  <a:lnTo>
                    <a:pt x="1758" y="44"/>
                  </a:lnTo>
                  <a:lnTo>
                    <a:pt x="1670" y="35"/>
                  </a:lnTo>
                  <a:lnTo>
                    <a:pt x="1577" y="29"/>
                  </a:lnTo>
                  <a:lnTo>
                    <a:pt x="1483" y="23"/>
                  </a:lnTo>
                  <a:lnTo>
                    <a:pt x="1385" y="21"/>
                  </a:lnTo>
                  <a:lnTo>
                    <a:pt x="1283" y="20"/>
                  </a:lnTo>
                  <a:close/>
                  <a:moveTo>
                    <a:pt x="1283" y="0"/>
                  </a:moveTo>
                  <a:lnTo>
                    <a:pt x="1394" y="1"/>
                  </a:lnTo>
                  <a:lnTo>
                    <a:pt x="1503" y="4"/>
                  </a:lnTo>
                  <a:lnTo>
                    <a:pt x="1607" y="9"/>
                  </a:lnTo>
                  <a:lnTo>
                    <a:pt x="1710" y="16"/>
                  </a:lnTo>
                  <a:lnTo>
                    <a:pt x="1808" y="25"/>
                  </a:lnTo>
                  <a:lnTo>
                    <a:pt x="1901" y="35"/>
                  </a:lnTo>
                  <a:lnTo>
                    <a:pt x="1990" y="48"/>
                  </a:lnTo>
                  <a:lnTo>
                    <a:pt x="2075" y="61"/>
                  </a:lnTo>
                  <a:lnTo>
                    <a:pt x="2153" y="77"/>
                  </a:lnTo>
                  <a:lnTo>
                    <a:pt x="2227" y="94"/>
                  </a:lnTo>
                  <a:lnTo>
                    <a:pt x="2295" y="111"/>
                  </a:lnTo>
                  <a:lnTo>
                    <a:pt x="2355" y="131"/>
                  </a:lnTo>
                  <a:lnTo>
                    <a:pt x="2409" y="150"/>
                  </a:lnTo>
                  <a:lnTo>
                    <a:pt x="2456" y="173"/>
                  </a:lnTo>
                  <a:lnTo>
                    <a:pt x="2495" y="195"/>
                  </a:lnTo>
                  <a:lnTo>
                    <a:pt x="2525" y="217"/>
                  </a:lnTo>
                  <a:lnTo>
                    <a:pt x="2549" y="242"/>
                  </a:lnTo>
                  <a:lnTo>
                    <a:pt x="2562" y="266"/>
                  </a:lnTo>
                  <a:lnTo>
                    <a:pt x="2567" y="292"/>
                  </a:lnTo>
                  <a:lnTo>
                    <a:pt x="2562" y="317"/>
                  </a:lnTo>
                  <a:lnTo>
                    <a:pt x="2549" y="342"/>
                  </a:lnTo>
                  <a:lnTo>
                    <a:pt x="2525" y="365"/>
                  </a:lnTo>
                  <a:lnTo>
                    <a:pt x="2495" y="387"/>
                  </a:lnTo>
                  <a:lnTo>
                    <a:pt x="2456" y="411"/>
                  </a:lnTo>
                  <a:lnTo>
                    <a:pt x="2409" y="432"/>
                  </a:lnTo>
                  <a:lnTo>
                    <a:pt x="2355" y="452"/>
                  </a:lnTo>
                  <a:lnTo>
                    <a:pt x="2295" y="471"/>
                  </a:lnTo>
                  <a:lnTo>
                    <a:pt x="2227" y="490"/>
                  </a:lnTo>
                  <a:lnTo>
                    <a:pt x="2153" y="505"/>
                  </a:lnTo>
                  <a:lnTo>
                    <a:pt x="2075" y="521"/>
                  </a:lnTo>
                  <a:lnTo>
                    <a:pt x="1990" y="535"/>
                  </a:lnTo>
                  <a:lnTo>
                    <a:pt x="1901" y="547"/>
                  </a:lnTo>
                  <a:lnTo>
                    <a:pt x="1808" y="558"/>
                  </a:lnTo>
                  <a:lnTo>
                    <a:pt x="1710" y="567"/>
                  </a:lnTo>
                  <a:lnTo>
                    <a:pt x="1607" y="573"/>
                  </a:lnTo>
                  <a:lnTo>
                    <a:pt x="1503" y="579"/>
                  </a:lnTo>
                  <a:lnTo>
                    <a:pt x="1394" y="582"/>
                  </a:lnTo>
                  <a:lnTo>
                    <a:pt x="1283" y="582"/>
                  </a:lnTo>
                  <a:lnTo>
                    <a:pt x="1173" y="582"/>
                  </a:lnTo>
                  <a:lnTo>
                    <a:pt x="1064" y="579"/>
                  </a:lnTo>
                  <a:lnTo>
                    <a:pt x="959" y="573"/>
                  </a:lnTo>
                  <a:lnTo>
                    <a:pt x="857" y="567"/>
                  </a:lnTo>
                  <a:lnTo>
                    <a:pt x="759" y="558"/>
                  </a:lnTo>
                  <a:lnTo>
                    <a:pt x="666" y="547"/>
                  </a:lnTo>
                  <a:lnTo>
                    <a:pt x="577" y="535"/>
                  </a:lnTo>
                  <a:lnTo>
                    <a:pt x="492" y="521"/>
                  </a:lnTo>
                  <a:lnTo>
                    <a:pt x="414" y="505"/>
                  </a:lnTo>
                  <a:lnTo>
                    <a:pt x="340" y="490"/>
                  </a:lnTo>
                  <a:lnTo>
                    <a:pt x="272" y="471"/>
                  </a:lnTo>
                  <a:lnTo>
                    <a:pt x="212" y="452"/>
                  </a:lnTo>
                  <a:lnTo>
                    <a:pt x="158" y="432"/>
                  </a:lnTo>
                  <a:lnTo>
                    <a:pt x="111" y="411"/>
                  </a:lnTo>
                  <a:lnTo>
                    <a:pt x="72" y="387"/>
                  </a:lnTo>
                  <a:lnTo>
                    <a:pt x="42" y="365"/>
                  </a:lnTo>
                  <a:lnTo>
                    <a:pt x="18" y="342"/>
                  </a:lnTo>
                  <a:lnTo>
                    <a:pt x="5" y="317"/>
                  </a:lnTo>
                  <a:lnTo>
                    <a:pt x="0" y="292"/>
                  </a:lnTo>
                  <a:lnTo>
                    <a:pt x="5" y="266"/>
                  </a:lnTo>
                  <a:lnTo>
                    <a:pt x="18" y="242"/>
                  </a:lnTo>
                  <a:lnTo>
                    <a:pt x="42" y="217"/>
                  </a:lnTo>
                  <a:lnTo>
                    <a:pt x="72" y="195"/>
                  </a:lnTo>
                  <a:lnTo>
                    <a:pt x="111" y="173"/>
                  </a:lnTo>
                  <a:lnTo>
                    <a:pt x="158" y="150"/>
                  </a:lnTo>
                  <a:lnTo>
                    <a:pt x="212" y="131"/>
                  </a:lnTo>
                  <a:lnTo>
                    <a:pt x="272" y="111"/>
                  </a:lnTo>
                  <a:lnTo>
                    <a:pt x="340" y="94"/>
                  </a:lnTo>
                  <a:lnTo>
                    <a:pt x="414" y="77"/>
                  </a:lnTo>
                  <a:lnTo>
                    <a:pt x="492" y="61"/>
                  </a:lnTo>
                  <a:lnTo>
                    <a:pt x="577" y="48"/>
                  </a:lnTo>
                  <a:lnTo>
                    <a:pt x="666" y="35"/>
                  </a:lnTo>
                  <a:lnTo>
                    <a:pt x="759" y="25"/>
                  </a:lnTo>
                  <a:lnTo>
                    <a:pt x="857" y="16"/>
                  </a:lnTo>
                  <a:lnTo>
                    <a:pt x="959" y="9"/>
                  </a:lnTo>
                  <a:lnTo>
                    <a:pt x="1064" y="4"/>
                  </a:lnTo>
                  <a:lnTo>
                    <a:pt x="1173" y="1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01" name="Freeform 142"/>
            <p:cNvSpPr>
              <a:spLocks/>
            </p:cNvSpPr>
            <p:nvPr/>
          </p:nvSpPr>
          <p:spPr bwMode="auto">
            <a:xfrm>
              <a:off x="4334927" y="3110138"/>
              <a:ext cx="3519488" cy="795338"/>
            </a:xfrm>
            <a:custGeom>
              <a:avLst/>
              <a:gdLst>
                <a:gd name="T0" fmla="*/ 1210 w 2217"/>
                <a:gd name="T1" fmla="*/ 1 h 501"/>
                <a:gd name="T2" fmla="*/ 1402 w 2217"/>
                <a:gd name="T3" fmla="*/ 9 h 501"/>
                <a:gd name="T4" fmla="*/ 1583 w 2217"/>
                <a:gd name="T5" fmla="*/ 24 h 501"/>
                <a:gd name="T6" fmla="*/ 1748 w 2217"/>
                <a:gd name="T7" fmla="*/ 45 h 501"/>
                <a:gd name="T8" fmla="*/ 1892 w 2217"/>
                <a:gd name="T9" fmla="*/ 73 h 501"/>
                <a:gd name="T10" fmla="*/ 2014 w 2217"/>
                <a:gd name="T11" fmla="*/ 106 h 501"/>
                <a:gd name="T12" fmla="*/ 2109 w 2217"/>
                <a:gd name="T13" fmla="*/ 142 h 501"/>
                <a:gd name="T14" fmla="*/ 2177 w 2217"/>
                <a:gd name="T15" fmla="*/ 184 h 501"/>
                <a:gd name="T16" fmla="*/ 2211 w 2217"/>
                <a:gd name="T17" fmla="*/ 227 h 501"/>
                <a:gd name="T18" fmla="*/ 2211 w 2217"/>
                <a:gd name="T19" fmla="*/ 273 h 501"/>
                <a:gd name="T20" fmla="*/ 2177 w 2217"/>
                <a:gd name="T21" fmla="*/ 316 h 501"/>
                <a:gd name="T22" fmla="*/ 2109 w 2217"/>
                <a:gd name="T23" fmla="*/ 357 h 501"/>
                <a:gd name="T24" fmla="*/ 2014 w 2217"/>
                <a:gd name="T25" fmla="*/ 395 h 501"/>
                <a:gd name="T26" fmla="*/ 1892 w 2217"/>
                <a:gd name="T27" fmla="*/ 428 h 501"/>
                <a:gd name="T28" fmla="*/ 1748 w 2217"/>
                <a:gd name="T29" fmla="*/ 455 h 501"/>
                <a:gd name="T30" fmla="*/ 1583 w 2217"/>
                <a:gd name="T31" fmla="*/ 476 h 501"/>
                <a:gd name="T32" fmla="*/ 1402 w 2217"/>
                <a:gd name="T33" fmla="*/ 492 h 501"/>
                <a:gd name="T34" fmla="*/ 1210 w 2217"/>
                <a:gd name="T35" fmla="*/ 500 h 501"/>
                <a:gd name="T36" fmla="*/ 1007 w 2217"/>
                <a:gd name="T37" fmla="*/ 500 h 501"/>
                <a:gd name="T38" fmla="*/ 815 w 2217"/>
                <a:gd name="T39" fmla="*/ 492 h 501"/>
                <a:gd name="T40" fmla="*/ 634 w 2217"/>
                <a:gd name="T41" fmla="*/ 476 h 501"/>
                <a:gd name="T42" fmla="*/ 469 w 2217"/>
                <a:gd name="T43" fmla="*/ 455 h 501"/>
                <a:gd name="T44" fmla="*/ 325 w 2217"/>
                <a:gd name="T45" fmla="*/ 428 h 501"/>
                <a:gd name="T46" fmla="*/ 203 w 2217"/>
                <a:gd name="T47" fmla="*/ 395 h 501"/>
                <a:gd name="T48" fmla="*/ 108 w 2217"/>
                <a:gd name="T49" fmla="*/ 357 h 501"/>
                <a:gd name="T50" fmla="*/ 40 w 2217"/>
                <a:gd name="T51" fmla="*/ 316 h 501"/>
                <a:gd name="T52" fmla="*/ 6 w 2217"/>
                <a:gd name="T53" fmla="*/ 273 h 501"/>
                <a:gd name="T54" fmla="*/ 6 w 2217"/>
                <a:gd name="T55" fmla="*/ 227 h 501"/>
                <a:gd name="T56" fmla="*/ 40 w 2217"/>
                <a:gd name="T57" fmla="*/ 184 h 501"/>
                <a:gd name="T58" fmla="*/ 108 w 2217"/>
                <a:gd name="T59" fmla="*/ 142 h 501"/>
                <a:gd name="T60" fmla="*/ 203 w 2217"/>
                <a:gd name="T61" fmla="*/ 106 h 501"/>
                <a:gd name="T62" fmla="*/ 325 w 2217"/>
                <a:gd name="T63" fmla="*/ 73 h 501"/>
                <a:gd name="T64" fmla="*/ 469 w 2217"/>
                <a:gd name="T65" fmla="*/ 45 h 501"/>
                <a:gd name="T66" fmla="*/ 634 w 2217"/>
                <a:gd name="T67" fmla="*/ 24 h 501"/>
                <a:gd name="T68" fmla="*/ 815 w 2217"/>
                <a:gd name="T69" fmla="*/ 9 h 501"/>
                <a:gd name="T70" fmla="*/ 1007 w 2217"/>
                <a:gd name="T71" fmla="*/ 1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17" h="501">
                  <a:moveTo>
                    <a:pt x="1108" y="0"/>
                  </a:moveTo>
                  <a:lnTo>
                    <a:pt x="1210" y="1"/>
                  </a:lnTo>
                  <a:lnTo>
                    <a:pt x="1308" y="3"/>
                  </a:lnTo>
                  <a:lnTo>
                    <a:pt x="1402" y="9"/>
                  </a:lnTo>
                  <a:lnTo>
                    <a:pt x="1495" y="15"/>
                  </a:lnTo>
                  <a:lnTo>
                    <a:pt x="1583" y="24"/>
                  </a:lnTo>
                  <a:lnTo>
                    <a:pt x="1668" y="34"/>
                  </a:lnTo>
                  <a:lnTo>
                    <a:pt x="1748" y="45"/>
                  </a:lnTo>
                  <a:lnTo>
                    <a:pt x="1823" y="58"/>
                  </a:lnTo>
                  <a:lnTo>
                    <a:pt x="1892" y="73"/>
                  </a:lnTo>
                  <a:lnTo>
                    <a:pt x="1956" y="89"/>
                  </a:lnTo>
                  <a:lnTo>
                    <a:pt x="2014" y="106"/>
                  </a:lnTo>
                  <a:lnTo>
                    <a:pt x="2065" y="124"/>
                  </a:lnTo>
                  <a:lnTo>
                    <a:pt x="2109" y="142"/>
                  </a:lnTo>
                  <a:lnTo>
                    <a:pt x="2147" y="163"/>
                  </a:lnTo>
                  <a:lnTo>
                    <a:pt x="2177" y="184"/>
                  </a:lnTo>
                  <a:lnTo>
                    <a:pt x="2198" y="205"/>
                  </a:lnTo>
                  <a:lnTo>
                    <a:pt x="2211" y="227"/>
                  </a:lnTo>
                  <a:lnTo>
                    <a:pt x="2217" y="250"/>
                  </a:lnTo>
                  <a:lnTo>
                    <a:pt x="2211" y="273"/>
                  </a:lnTo>
                  <a:lnTo>
                    <a:pt x="2198" y="295"/>
                  </a:lnTo>
                  <a:lnTo>
                    <a:pt x="2177" y="316"/>
                  </a:lnTo>
                  <a:lnTo>
                    <a:pt x="2147" y="337"/>
                  </a:lnTo>
                  <a:lnTo>
                    <a:pt x="2109" y="357"/>
                  </a:lnTo>
                  <a:lnTo>
                    <a:pt x="2065" y="377"/>
                  </a:lnTo>
                  <a:lnTo>
                    <a:pt x="2014" y="395"/>
                  </a:lnTo>
                  <a:lnTo>
                    <a:pt x="1956" y="412"/>
                  </a:lnTo>
                  <a:lnTo>
                    <a:pt x="1892" y="428"/>
                  </a:lnTo>
                  <a:lnTo>
                    <a:pt x="1823" y="442"/>
                  </a:lnTo>
                  <a:lnTo>
                    <a:pt x="1748" y="455"/>
                  </a:lnTo>
                  <a:lnTo>
                    <a:pt x="1668" y="467"/>
                  </a:lnTo>
                  <a:lnTo>
                    <a:pt x="1583" y="476"/>
                  </a:lnTo>
                  <a:lnTo>
                    <a:pt x="1495" y="485"/>
                  </a:lnTo>
                  <a:lnTo>
                    <a:pt x="1402" y="492"/>
                  </a:lnTo>
                  <a:lnTo>
                    <a:pt x="1308" y="497"/>
                  </a:lnTo>
                  <a:lnTo>
                    <a:pt x="1210" y="500"/>
                  </a:lnTo>
                  <a:lnTo>
                    <a:pt x="1108" y="501"/>
                  </a:lnTo>
                  <a:lnTo>
                    <a:pt x="1007" y="500"/>
                  </a:lnTo>
                  <a:lnTo>
                    <a:pt x="909" y="497"/>
                  </a:lnTo>
                  <a:lnTo>
                    <a:pt x="815" y="492"/>
                  </a:lnTo>
                  <a:lnTo>
                    <a:pt x="722" y="485"/>
                  </a:lnTo>
                  <a:lnTo>
                    <a:pt x="634" y="476"/>
                  </a:lnTo>
                  <a:lnTo>
                    <a:pt x="549" y="467"/>
                  </a:lnTo>
                  <a:lnTo>
                    <a:pt x="469" y="455"/>
                  </a:lnTo>
                  <a:lnTo>
                    <a:pt x="394" y="442"/>
                  </a:lnTo>
                  <a:lnTo>
                    <a:pt x="325" y="428"/>
                  </a:lnTo>
                  <a:lnTo>
                    <a:pt x="261" y="412"/>
                  </a:lnTo>
                  <a:lnTo>
                    <a:pt x="203" y="395"/>
                  </a:lnTo>
                  <a:lnTo>
                    <a:pt x="152" y="377"/>
                  </a:lnTo>
                  <a:lnTo>
                    <a:pt x="108" y="357"/>
                  </a:lnTo>
                  <a:lnTo>
                    <a:pt x="70" y="337"/>
                  </a:lnTo>
                  <a:lnTo>
                    <a:pt x="40" y="316"/>
                  </a:lnTo>
                  <a:lnTo>
                    <a:pt x="19" y="295"/>
                  </a:lnTo>
                  <a:lnTo>
                    <a:pt x="6" y="273"/>
                  </a:lnTo>
                  <a:lnTo>
                    <a:pt x="0" y="250"/>
                  </a:lnTo>
                  <a:lnTo>
                    <a:pt x="6" y="227"/>
                  </a:lnTo>
                  <a:lnTo>
                    <a:pt x="19" y="205"/>
                  </a:lnTo>
                  <a:lnTo>
                    <a:pt x="40" y="184"/>
                  </a:lnTo>
                  <a:lnTo>
                    <a:pt x="70" y="163"/>
                  </a:lnTo>
                  <a:lnTo>
                    <a:pt x="108" y="142"/>
                  </a:lnTo>
                  <a:lnTo>
                    <a:pt x="152" y="124"/>
                  </a:lnTo>
                  <a:lnTo>
                    <a:pt x="203" y="106"/>
                  </a:lnTo>
                  <a:lnTo>
                    <a:pt x="261" y="89"/>
                  </a:lnTo>
                  <a:lnTo>
                    <a:pt x="325" y="73"/>
                  </a:lnTo>
                  <a:lnTo>
                    <a:pt x="394" y="58"/>
                  </a:lnTo>
                  <a:lnTo>
                    <a:pt x="469" y="45"/>
                  </a:lnTo>
                  <a:lnTo>
                    <a:pt x="549" y="34"/>
                  </a:lnTo>
                  <a:lnTo>
                    <a:pt x="634" y="24"/>
                  </a:lnTo>
                  <a:lnTo>
                    <a:pt x="722" y="15"/>
                  </a:lnTo>
                  <a:lnTo>
                    <a:pt x="815" y="9"/>
                  </a:lnTo>
                  <a:lnTo>
                    <a:pt x="909" y="3"/>
                  </a:lnTo>
                  <a:lnTo>
                    <a:pt x="1007" y="1"/>
                  </a:lnTo>
                  <a:lnTo>
                    <a:pt x="110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0" name="Freeform 143"/>
            <p:cNvSpPr>
              <a:spLocks noEditPoints="1"/>
            </p:cNvSpPr>
            <p:nvPr/>
          </p:nvSpPr>
          <p:spPr bwMode="auto">
            <a:xfrm>
              <a:off x="6749832" y="1952882"/>
              <a:ext cx="579879" cy="1566655"/>
            </a:xfrm>
            <a:custGeom>
              <a:avLst/>
              <a:gdLst>
                <a:gd name="T0" fmla="*/ 167 w 295"/>
                <a:gd name="T1" fmla="*/ 177 h 797"/>
                <a:gd name="T2" fmla="*/ 180 w 295"/>
                <a:gd name="T3" fmla="*/ 196 h 797"/>
                <a:gd name="T4" fmla="*/ 166 w 295"/>
                <a:gd name="T5" fmla="*/ 156 h 797"/>
                <a:gd name="T6" fmla="*/ 68 w 295"/>
                <a:gd name="T7" fmla="*/ 9 h 797"/>
                <a:gd name="T8" fmla="*/ 117 w 295"/>
                <a:gd name="T9" fmla="*/ 61 h 797"/>
                <a:gd name="T10" fmla="*/ 125 w 295"/>
                <a:gd name="T11" fmla="*/ 54 h 797"/>
                <a:gd name="T12" fmla="*/ 108 w 295"/>
                <a:gd name="T13" fmla="*/ 44 h 797"/>
                <a:gd name="T14" fmla="*/ 116 w 295"/>
                <a:gd name="T15" fmla="*/ 30 h 797"/>
                <a:gd name="T16" fmla="*/ 128 w 295"/>
                <a:gd name="T17" fmla="*/ 37 h 797"/>
                <a:gd name="T18" fmla="*/ 133 w 295"/>
                <a:gd name="T19" fmla="*/ 24 h 797"/>
                <a:gd name="T20" fmla="*/ 140 w 295"/>
                <a:gd name="T21" fmla="*/ 39 h 797"/>
                <a:gd name="T22" fmla="*/ 145 w 295"/>
                <a:gd name="T23" fmla="*/ 67 h 797"/>
                <a:gd name="T24" fmla="*/ 151 w 295"/>
                <a:gd name="T25" fmla="*/ 61 h 797"/>
                <a:gd name="T26" fmla="*/ 167 w 295"/>
                <a:gd name="T27" fmla="*/ 27 h 797"/>
                <a:gd name="T28" fmla="*/ 199 w 295"/>
                <a:gd name="T29" fmla="*/ 59 h 797"/>
                <a:gd name="T30" fmla="*/ 219 w 295"/>
                <a:gd name="T31" fmla="*/ 102 h 797"/>
                <a:gd name="T32" fmla="*/ 231 w 295"/>
                <a:gd name="T33" fmla="*/ 118 h 797"/>
                <a:gd name="T34" fmla="*/ 252 w 295"/>
                <a:gd name="T35" fmla="*/ 153 h 797"/>
                <a:gd name="T36" fmla="*/ 246 w 295"/>
                <a:gd name="T37" fmla="*/ 199 h 797"/>
                <a:gd name="T38" fmla="*/ 184 w 295"/>
                <a:gd name="T39" fmla="*/ 257 h 797"/>
                <a:gd name="T40" fmla="*/ 205 w 295"/>
                <a:gd name="T41" fmla="*/ 331 h 797"/>
                <a:gd name="T42" fmla="*/ 195 w 295"/>
                <a:gd name="T43" fmla="*/ 365 h 797"/>
                <a:gd name="T44" fmla="*/ 210 w 295"/>
                <a:gd name="T45" fmla="*/ 584 h 797"/>
                <a:gd name="T46" fmla="*/ 213 w 295"/>
                <a:gd name="T47" fmla="*/ 696 h 797"/>
                <a:gd name="T48" fmla="*/ 214 w 295"/>
                <a:gd name="T49" fmla="*/ 717 h 797"/>
                <a:gd name="T50" fmla="*/ 246 w 295"/>
                <a:gd name="T51" fmla="*/ 747 h 797"/>
                <a:gd name="T52" fmla="*/ 285 w 295"/>
                <a:gd name="T53" fmla="*/ 758 h 797"/>
                <a:gd name="T54" fmla="*/ 294 w 295"/>
                <a:gd name="T55" fmla="*/ 767 h 797"/>
                <a:gd name="T56" fmla="*/ 247 w 295"/>
                <a:gd name="T57" fmla="*/ 778 h 797"/>
                <a:gd name="T58" fmla="*/ 196 w 295"/>
                <a:gd name="T59" fmla="*/ 770 h 797"/>
                <a:gd name="T60" fmla="*/ 147 w 295"/>
                <a:gd name="T61" fmla="*/ 766 h 797"/>
                <a:gd name="T62" fmla="*/ 151 w 295"/>
                <a:gd name="T63" fmla="*/ 750 h 797"/>
                <a:gd name="T64" fmla="*/ 154 w 295"/>
                <a:gd name="T65" fmla="*/ 729 h 797"/>
                <a:gd name="T66" fmla="*/ 157 w 295"/>
                <a:gd name="T67" fmla="*/ 715 h 797"/>
                <a:gd name="T68" fmla="*/ 147 w 295"/>
                <a:gd name="T69" fmla="*/ 695 h 797"/>
                <a:gd name="T70" fmla="*/ 154 w 295"/>
                <a:gd name="T71" fmla="*/ 572 h 797"/>
                <a:gd name="T72" fmla="*/ 106 w 295"/>
                <a:gd name="T73" fmla="*/ 450 h 797"/>
                <a:gd name="T74" fmla="*/ 70 w 295"/>
                <a:gd name="T75" fmla="*/ 590 h 797"/>
                <a:gd name="T76" fmla="*/ 61 w 295"/>
                <a:gd name="T77" fmla="*/ 686 h 797"/>
                <a:gd name="T78" fmla="*/ 61 w 295"/>
                <a:gd name="T79" fmla="*/ 715 h 797"/>
                <a:gd name="T80" fmla="*/ 64 w 295"/>
                <a:gd name="T81" fmla="*/ 774 h 797"/>
                <a:gd name="T82" fmla="*/ 62 w 295"/>
                <a:gd name="T83" fmla="*/ 793 h 797"/>
                <a:gd name="T84" fmla="*/ 10 w 295"/>
                <a:gd name="T85" fmla="*/ 785 h 797"/>
                <a:gd name="T86" fmla="*/ 10 w 295"/>
                <a:gd name="T87" fmla="*/ 738 h 797"/>
                <a:gd name="T88" fmla="*/ 5 w 295"/>
                <a:gd name="T89" fmla="*/ 723 h 797"/>
                <a:gd name="T90" fmla="*/ 3 w 295"/>
                <a:gd name="T91" fmla="*/ 694 h 797"/>
                <a:gd name="T92" fmla="*/ 13 w 295"/>
                <a:gd name="T93" fmla="*/ 550 h 797"/>
                <a:gd name="T94" fmla="*/ 23 w 295"/>
                <a:gd name="T95" fmla="*/ 414 h 797"/>
                <a:gd name="T96" fmla="*/ 15 w 295"/>
                <a:gd name="T97" fmla="*/ 382 h 797"/>
                <a:gd name="T98" fmla="*/ 24 w 295"/>
                <a:gd name="T99" fmla="*/ 298 h 797"/>
                <a:gd name="T100" fmla="*/ 35 w 295"/>
                <a:gd name="T101" fmla="*/ 219 h 797"/>
                <a:gd name="T102" fmla="*/ 31 w 295"/>
                <a:gd name="T103" fmla="*/ 203 h 797"/>
                <a:gd name="T104" fmla="*/ 32 w 295"/>
                <a:gd name="T105" fmla="*/ 188 h 797"/>
                <a:gd name="T106" fmla="*/ 19 w 295"/>
                <a:gd name="T107" fmla="*/ 162 h 797"/>
                <a:gd name="T108" fmla="*/ 10 w 295"/>
                <a:gd name="T109" fmla="*/ 135 h 797"/>
                <a:gd name="T110" fmla="*/ 31 w 295"/>
                <a:gd name="T111" fmla="*/ 42 h 797"/>
                <a:gd name="T112" fmla="*/ 58 w 295"/>
                <a:gd name="T113" fmla="*/ 1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5" h="797">
                  <a:moveTo>
                    <a:pt x="166" y="156"/>
                  </a:moveTo>
                  <a:lnTo>
                    <a:pt x="163" y="156"/>
                  </a:lnTo>
                  <a:lnTo>
                    <a:pt x="162" y="156"/>
                  </a:lnTo>
                  <a:lnTo>
                    <a:pt x="159" y="157"/>
                  </a:lnTo>
                  <a:lnTo>
                    <a:pt x="159" y="157"/>
                  </a:lnTo>
                  <a:lnTo>
                    <a:pt x="161" y="160"/>
                  </a:lnTo>
                  <a:lnTo>
                    <a:pt x="163" y="164"/>
                  </a:lnTo>
                  <a:lnTo>
                    <a:pt x="164" y="169"/>
                  </a:lnTo>
                  <a:lnTo>
                    <a:pt x="167" y="177"/>
                  </a:lnTo>
                  <a:lnTo>
                    <a:pt x="168" y="187"/>
                  </a:lnTo>
                  <a:lnTo>
                    <a:pt x="168" y="196"/>
                  </a:lnTo>
                  <a:lnTo>
                    <a:pt x="168" y="203"/>
                  </a:lnTo>
                  <a:lnTo>
                    <a:pt x="167" y="205"/>
                  </a:lnTo>
                  <a:lnTo>
                    <a:pt x="178" y="207"/>
                  </a:lnTo>
                  <a:lnTo>
                    <a:pt x="178" y="205"/>
                  </a:lnTo>
                  <a:lnTo>
                    <a:pt x="179" y="204"/>
                  </a:lnTo>
                  <a:lnTo>
                    <a:pt x="179" y="200"/>
                  </a:lnTo>
                  <a:lnTo>
                    <a:pt x="180" y="196"/>
                  </a:lnTo>
                  <a:lnTo>
                    <a:pt x="180" y="192"/>
                  </a:lnTo>
                  <a:lnTo>
                    <a:pt x="180" y="187"/>
                  </a:lnTo>
                  <a:lnTo>
                    <a:pt x="179" y="178"/>
                  </a:lnTo>
                  <a:lnTo>
                    <a:pt x="176" y="169"/>
                  </a:lnTo>
                  <a:lnTo>
                    <a:pt x="174" y="160"/>
                  </a:lnTo>
                  <a:lnTo>
                    <a:pt x="172" y="157"/>
                  </a:lnTo>
                  <a:lnTo>
                    <a:pt x="171" y="156"/>
                  </a:lnTo>
                  <a:lnTo>
                    <a:pt x="168" y="156"/>
                  </a:lnTo>
                  <a:lnTo>
                    <a:pt x="166" y="156"/>
                  </a:lnTo>
                  <a:close/>
                  <a:moveTo>
                    <a:pt x="65" y="0"/>
                  </a:moveTo>
                  <a:lnTo>
                    <a:pt x="66" y="1"/>
                  </a:lnTo>
                  <a:lnTo>
                    <a:pt x="66" y="1"/>
                  </a:lnTo>
                  <a:lnTo>
                    <a:pt x="68" y="3"/>
                  </a:lnTo>
                  <a:lnTo>
                    <a:pt x="66" y="3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6"/>
                  </a:lnTo>
                  <a:lnTo>
                    <a:pt x="68" y="9"/>
                  </a:lnTo>
                  <a:lnTo>
                    <a:pt x="70" y="12"/>
                  </a:lnTo>
                  <a:lnTo>
                    <a:pt x="75" y="17"/>
                  </a:lnTo>
                  <a:lnTo>
                    <a:pt x="83" y="22"/>
                  </a:lnTo>
                  <a:lnTo>
                    <a:pt x="90" y="27"/>
                  </a:lnTo>
                  <a:lnTo>
                    <a:pt x="94" y="31"/>
                  </a:lnTo>
                  <a:lnTo>
                    <a:pt x="98" y="35"/>
                  </a:lnTo>
                  <a:lnTo>
                    <a:pt x="103" y="42"/>
                  </a:lnTo>
                  <a:lnTo>
                    <a:pt x="109" y="51"/>
                  </a:lnTo>
                  <a:lnTo>
                    <a:pt x="117" y="61"/>
                  </a:lnTo>
                  <a:lnTo>
                    <a:pt x="125" y="71"/>
                  </a:lnTo>
                  <a:lnTo>
                    <a:pt x="132" y="80"/>
                  </a:lnTo>
                  <a:lnTo>
                    <a:pt x="137" y="85"/>
                  </a:lnTo>
                  <a:lnTo>
                    <a:pt x="138" y="89"/>
                  </a:lnTo>
                  <a:lnTo>
                    <a:pt x="138" y="86"/>
                  </a:lnTo>
                  <a:lnTo>
                    <a:pt x="136" y="81"/>
                  </a:lnTo>
                  <a:lnTo>
                    <a:pt x="132" y="72"/>
                  </a:lnTo>
                  <a:lnTo>
                    <a:pt x="128" y="63"/>
                  </a:lnTo>
                  <a:lnTo>
                    <a:pt x="125" y="54"/>
                  </a:lnTo>
                  <a:lnTo>
                    <a:pt x="123" y="47"/>
                  </a:lnTo>
                  <a:lnTo>
                    <a:pt x="121" y="44"/>
                  </a:lnTo>
                  <a:lnTo>
                    <a:pt x="120" y="44"/>
                  </a:lnTo>
                  <a:lnTo>
                    <a:pt x="119" y="43"/>
                  </a:lnTo>
                  <a:lnTo>
                    <a:pt x="116" y="42"/>
                  </a:lnTo>
                  <a:lnTo>
                    <a:pt x="115" y="42"/>
                  </a:lnTo>
                  <a:lnTo>
                    <a:pt x="112" y="42"/>
                  </a:lnTo>
                  <a:lnTo>
                    <a:pt x="111" y="43"/>
                  </a:lnTo>
                  <a:lnTo>
                    <a:pt x="108" y="44"/>
                  </a:lnTo>
                  <a:lnTo>
                    <a:pt x="108" y="46"/>
                  </a:lnTo>
                  <a:lnTo>
                    <a:pt x="109" y="44"/>
                  </a:lnTo>
                  <a:lnTo>
                    <a:pt x="109" y="42"/>
                  </a:lnTo>
                  <a:lnTo>
                    <a:pt x="111" y="41"/>
                  </a:lnTo>
                  <a:lnTo>
                    <a:pt x="112" y="38"/>
                  </a:lnTo>
                  <a:lnTo>
                    <a:pt x="113" y="35"/>
                  </a:lnTo>
                  <a:lnTo>
                    <a:pt x="115" y="33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6" y="31"/>
                  </a:lnTo>
                  <a:lnTo>
                    <a:pt x="117" y="33"/>
                  </a:lnTo>
                  <a:lnTo>
                    <a:pt x="119" y="34"/>
                  </a:lnTo>
                  <a:lnTo>
                    <a:pt x="121" y="35"/>
                  </a:lnTo>
                  <a:lnTo>
                    <a:pt x="123" y="38"/>
                  </a:lnTo>
                  <a:lnTo>
                    <a:pt x="123" y="38"/>
                  </a:lnTo>
                  <a:lnTo>
                    <a:pt x="124" y="38"/>
                  </a:lnTo>
                  <a:lnTo>
                    <a:pt x="127" y="38"/>
                  </a:lnTo>
                  <a:lnTo>
                    <a:pt x="128" y="37"/>
                  </a:lnTo>
                  <a:lnTo>
                    <a:pt x="130" y="37"/>
                  </a:lnTo>
                  <a:lnTo>
                    <a:pt x="130" y="37"/>
                  </a:lnTo>
                  <a:lnTo>
                    <a:pt x="130" y="35"/>
                  </a:lnTo>
                  <a:lnTo>
                    <a:pt x="130" y="33"/>
                  </a:lnTo>
                  <a:lnTo>
                    <a:pt x="130" y="31"/>
                  </a:lnTo>
                  <a:lnTo>
                    <a:pt x="130" y="29"/>
                  </a:lnTo>
                  <a:lnTo>
                    <a:pt x="132" y="27"/>
                  </a:lnTo>
                  <a:lnTo>
                    <a:pt x="132" y="26"/>
                  </a:lnTo>
                  <a:lnTo>
                    <a:pt x="133" y="24"/>
                  </a:lnTo>
                  <a:lnTo>
                    <a:pt x="134" y="22"/>
                  </a:lnTo>
                  <a:lnTo>
                    <a:pt x="136" y="24"/>
                  </a:lnTo>
                  <a:lnTo>
                    <a:pt x="136" y="25"/>
                  </a:lnTo>
                  <a:lnTo>
                    <a:pt x="137" y="27"/>
                  </a:lnTo>
                  <a:lnTo>
                    <a:pt x="137" y="29"/>
                  </a:lnTo>
                  <a:lnTo>
                    <a:pt x="137" y="31"/>
                  </a:lnTo>
                  <a:lnTo>
                    <a:pt x="137" y="34"/>
                  </a:lnTo>
                  <a:lnTo>
                    <a:pt x="138" y="35"/>
                  </a:lnTo>
                  <a:lnTo>
                    <a:pt x="140" y="39"/>
                  </a:lnTo>
                  <a:lnTo>
                    <a:pt x="142" y="42"/>
                  </a:lnTo>
                  <a:lnTo>
                    <a:pt x="144" y="43"/>
                  </a:lnTo>
                  <a:lnTo>
                    <a:pt x="144" y="44"/>
                  </a:lnTo>
                  <a:lnTo>
                    <a:pt x="136" y="35"/>
                  </a:lnTo>
                  <a:lnTo>
                    <a:pt x="137" y="38"/>
                  </a:lnTo>
                  <a:lnTo>
                    <a:pt x="138" y="43"/>
                  </a:lnTo>
                  <a:lnTo>
                    <a:pt x="141" y="52"/>
                  </a:lnTo>
                  <a:lnTo>
                    <a:pt x="144" y="60"/>
                  </a:lnTo>
                  <a:lnTo>
                    <a:pt x="145" y="67"/>
                  </a:lnTo>
                  <a:lnTo>
                    <a:pt x="147" y="72"/>
                  </a:lnTo>
                  <a:lnTo>
                    <a:pt x="150" y="80"/>
                  </a:lnTo>
                  <a:lnTo>
                    <a:pt x="153" y="86"/>
                  </a:lnTo>
                  <a:lnTo>
                    <a:pt x="155" y="92"/>
                  </a:lnTo>
                  <a:lnTo>
                    <a:pt x="157" y="94"/>
                  </a:lnTo>
                  <a:lnTo>
                    <a:pt x="157" y="92"/>
                  </a:lnTo>
                  <a:lnTo>
                    <a:pt x="155" y="85"/>
                  </a:lnTo>
                  <a:lnTo>
                    <a:pt x="154" y="72"/>
                  </a:lnTo>
                  <a:lnTo>
                    <a:pt x="151" y="61"/>
                  </a:lnTo>
                  <a:lnTo>
                    <a:pt x="149" y="48"/>
                  </a:lnTo>
                  <a:lnTo>
                    <a:pt x="145" y="38"/>
                  </a:lnTo>
                  <a:lnTo>
                    <a:pt x="141" y="29"/>
                  </a:lnTo>
                  <a:lnTo>
                    <a:pt x="140" y="25"/>
                  </a:lnTo>
                  <a:lnTo>
                    <a:pt x="140" y="24"/>
                  </a:lnTo>
                  <a:lnTo>
                    <a:pt x="140" y="22"/>
                  </a:lnTo>
                  <a:lnTo>
                    <a:pt x="147" y="24"/>
                  </a:lnTo>
                  <a:lnTo>
                    <a:pt x="158" y="26"/>
                  </a:lnTo>
                  <a:lnTo>
                    <a:pt x="167" y="27"/>
                  </a:lnTo>
                  <a:lnTo>
                    <a:pt x="174" y="29"/>
                  </a:lnTo>
                  <a:lnTo>
                    <a:pt x="176" y="29"/>
                  </a:lnTo>
                  <a:lnTo>
                    <a:pt x="176" y="30"/>
                  </a:lnTo>
                  <a:lnTo>
                    <a:pt x="178" y="30"/>
                  </a:lnTo>
                  <a:lnTo>
                    <a:pt x="179" y="30"/>
                  </a:lnTo>
                  <a:lnTo>
                    <a:pt x="181" y="34"/>
                  </a:lnTo>
                  <a:lnTo>
                    <a:pt x="187" y="41"/>
                  </a:lnTo>
                  <a:lnTo>
                    <a:pt x="192" y="50"/>
                  </a:lnTo>
                  <a:lnTo>
                    <a:pt x="199" y="59"/>
                  </a:lnTo>
                  <a:lnTo>
                    <a:pt x="202" y="65"/>
                  </a:lnTo>
                  <a:lnTo>
                    <a:pt x="208" y="77"/>
                  </a:lnTo>
                  <a:lnTo>
                    <a:pt x="212" y="86"/>
                  </a:lnTo>
                  <a:lnTo>
                    <a:pt x="213" y="92"/>
                  </a:lnTo>
                  <a:lnTo>
                    <a:pt x="214" y="94"/>
                  </a:lnTo>
                  <a:lnTo>
                    <a:pt x="216" y="97"/>
                  </a:lnTo>
                  <a:lnTo>
                    <a:pt x="216" y="99"/>
                  </a:lnTo>
                  <a:lnTo>
                    <a:pt x="217" y="101"/>
                  </a:lnTo>
                  <a:lnTo>
                    <a:pt x="219" y="102"/>
                  </a:lnTo>
                  <a:lnTo>
                    <a:pt x="221" y="105"/>
                  </a:lnTo>
                  <a:lnTo>
                    <a:pt x="223" y="106"/>
                  </a:lnTo>
                  <a:lnTo>
                    <a:pt x="226" y="110"/>
                  </a:lnTo>
                  <a:lnTo>
                    <a:pt x="229" y="111"/>
                  </a:lnTo>
                  <a:lnTo>
                    <a:pt x="230" y="114"/>
                  </a:lnTo>
                  <a:lnTo>
                    <a:pt x="230" y="115"/>
                  </a:lnTo>
                  <a:lnTo>
                    <a:pt x="231" y="116"/>
                  </a:lnTo>
                  <a:lnTo>
                    <a:pt x="231" y="116"/>
                  </a:lnTo>
                  <a:lnTo>
                    <a:pt x="231" y="118"/>
                  </a:lnTo>
                  <a:lnTo>
                    <a:pt x="233" y="119"/>
                  </a:lnTo>
                  <a:lnTo>
                    <a:pt x="234" y="120"/>
                  </a:lnTo>
                  <a:lnTo>
                    <a:pt x="236" y="123"/>
                  </a:lnTo>
                  <a:lnTo>
                    <a:pt x="240" y="127"/>
                  </a:lnTo>
                  <a:lnTo>
                    <a:pt x="242" y="130"/>
                  </a:lnTo>
                  <a:lnTo>
                    <a:pt x="244" y="132"/>
                  </a:lnTo>
                  <a:lnTo>
                    <a:pt x="246" y="135"/>
                  </a:lnTo>
                  <a:lnTo>
                    <a:pt x="248" y="139"/>
                  </a:lnTo>
                  <a:lnTo>
                    <a:pt x="252" y="153"/>
                  </a:lnTo>
                  <a:lnTo>
                    <a:pt x="256" y="168"/>
                  </a:lnTo>
                  <a:lnTo>
                    <a:pt x="257" y="171"/>
                  </a:lnTo>
                  <a:lnTo>
                    <a:pt x="259" y="174"/>
                  </a:lnTo>
                  <a:lnTo>
                    <a:pt x="260" y="177"/>
                  </a:lnTo>
                  <a:lnTo>
                    <a:pt x="261" y="179"/>
                  </a:lnTo>
                  <a:lnTo>
                    <a:pt x="261" y="182"/>
                  </a:lnTo>
                  <a:lnTo>
                    <a:pt x="260" y="185"/>
                  </a:lnTo>
                  <a:lnTo>
                    <a:pt x="255" y="191"/>
                  </a:lnTo>
                  <a:lnTo>
                    <a:pt x="246" y="199"/>
                  </a:lnTo>
                  <a:lnTo>
                    <a:pt x="234" y="204"/>
                  </a:lnTo>
                  <a:lnTo>
                    <a:pt x="221" y="208"/>
                  </a:lnTo>
                  <a:lnTo>
                    <a:pt x="206" y="209"/>
                  </a:lnTo>
                  <a:lnTo>
                    <a:pt x="199" y="211"/>
                  </a:lnTo>
                  <a:lnTo>
                    <a:pt x="195" y="211"/>
                  </a:lnTo>
                  <a:lnTo>
                    <a:pt x="201" y="237"/>
                  </a:lnTo>
                  <a:lnTo>
                    <a:pt x="180" y="243"/>
                  </a:lnTo>
                  <a:lnTo>
                    <a:pt x="181" y="247"/>
                  </a:lnTo>
                  <a:lnTo>
                    <a:pt x="184" y="257"/>
                  </a:lnTo>
                  <a:lnTo>
                    <a:pt x="187" y="270"/>
                  </a:lnTo>
                  <a:lnTo>
                    <a:pt x="191" y="284"/>
                  </a:lnTo>
                  <a:lnTo>
                    <a:pt x="195" y="297"/>
                  </a:lnTo>
                  <a:lnTo>
                    <a:pt x="197" y="306"/>
                  </a:lnTo>
                  <a:lnTo>
                    <a:pt x="201" y="314"/>
                  </a:lnTo>
                  <a:lnTo>
                    <a:pt x="205" y="322"/>
                  </a:lnTo>
                  <a:lnTo>
                    <a:pt x="206" y="329"/>
                  </a:lnTo>
                  <a:lnTo>
                    <a:pt x="206" y="331"/>
                  </a:lnTo>
                  <a:lnTo>
                    <a:pt x="205" y="331"/>
                  </a:lnTo>
                  <a:lnTo>
                    <a:pt x="202" y="332"/>
                  </a:lnTo>
                  <a:lnTo>
                    <a:pt x="200" y="334"/>
                  </a:lnTo>
                  <a:lnTo>
                    <a:pt x="197" y="336"/>
                  </a:lnTo>
                  <a:lnTo>
                    <a:pt x="195" y="338"/>
                  </a:lnTo>
                  <a:lnTo>
                    <a:pt x="193" y="339"/>
                  </a:lnTo>
                  <a:lnTo>
                    <a:pt x="193" y="339"/>
                  </a:lnTo>
                  <a:lnTo>
                    <a:pt x="193" y="343"/>
                  </a:lnTo>
                  <a:lnTo>
                    <a:pt x="193" y="352"/>
                  </a:lnTo>
                  <a:lnTo>
                    <a:pt x="195" y="365"/>
                  </a:lnTo>
                  <a:lnTo>
                    <a:pt x="196" y="380"/>
                  </a:lnTo>
                  <a:lnTo>
                    <a:pt x="197" y="393"/>
                  </a:lnTo>
                  <a:lnTo>
                    <a:pt x="199" y="402"/>
                  </a:lnTo>
                  <a:lnTo>
                    <a:pt x="200" y="424"/>
                  </a:lnTo>
                  <a:lnTo>
                    <a:pt x="201" y="452"/>
                  </a:lnTo>
                  <a:lnTo>
                    <a:pt x="204" y="483"/>
                  </a:lnTo>
                  <a:lnTo>
                    <a:pt x="206" y="517"/>
                  </a:lnTo>
                  <a:lnTo>
                    <a:pt x="209" y="551"/>
                  </a:lnTo>
                  <a:lnTo>
                    <a:pt x="210" y="584"/>
                  </a:lnTo>
                  <a:lnTo>
                    <a:pt x="213" y="614"/>
                  </a:lnTo>
                  <a:lnTo>
                    <a:pt x="214" y="641"/>
                  </a:lnTo>
                  <a:lnTo>
                    <a:pt x="214" y="664"/>
                  </a:lnTo>
                  <a:lnTo>
                    <a:pt x="213" y="679"/>
                  </a:lnTo>
                  <a:lnTo>
                    <a:pt x="213" y="683"/>
                  </a:lnTo>
                  <a:lnTo>
                    <a:pt x="213" y="687"/>
                  </a:lnTo>
                  <a:lnTo>
                    <a:pt x="214" y="690"/>
                  </a:lnTo>
                  <a:lnTo>
                    <a:pt x="213" y="694"/>
                  </a:lnTo>
                  <a:lnTo>
                    <a:pt x="213" y="696"/>
                  </a:lnTo>
                  <a:lnTo>
                    <a:pt x="214" y="698"/>
                  </a:lnTo>
                  <a:lnTo>
                    <a:pt x="214" y="699"/>
                  </a:lnTo>
                  <a:lnTo>
                    <a:pt x="213" y="700"/>
                  </a:lnTo>
                  <a:lnTo>
                    <a:pt x="213" y="703"/>
                  </a:lnTo>
                  <a:lnTo>
                    <a:pt x="212" y="704"/>
                  </a:lnTo>
                  <a:lnTo>
                    <a:pt x="212" y="708"/>
                  </a:lnTo>
                  <a:lnTo>
                    <a:pt x="213" y="711"/>
                  </a:lnTo>
                  <a:lnTo>
                    <a:pt x="213" y="715"/>
                  </a:lnTo>
                  <a:lnTo>
                    <a:pt x="214" y="717"/>
                  </a:lnTo>
                  <a:lnTo>
                    <a:pt x="214" y="720"/>
                  </a:lnTo>
                  <a:lnTo>
                    <a:pt x="216" y="720"/>
                  </a:lnTo>
                  <a:lnTo>
                    <a:pt x="217" y="723"/>
                  </a:lnTo>
                  <a:lnTo>
                    <a:pt x="221" y="726"/>
                  </a:lnTo>
                  <a:lnTo>
                    <a:pt x="226" y="733"/>
                  </a:lnTo>
                  <a:lnTo>
                    <a:pt x="231" y="738"/>
                  </a:lnTo>
                  <a:lnTo>
                    <a:pt x="235" y="742"/>
                  </a:lnTo>
                  <a:lnTo>
                    <a:pt x="240" y="745"/>
                  </a:lnTo>
                  <a:lnTo>
                    <a:pt x="246" y="747"/>
                  </a:lnTo>
                  <a:lnTo>
                    <a:pt x="250" y="750"/>
                  </a:lnTo>
                  <a:lnTo>
                    <a:pt x="256" y="751"/>
                  </a:lnTo>
                  <a:lnTo>
                    <a:pt x="265" y="754"/>
                  </a:lnTo>
                  <a:lnTo>
                    <a:pt x="273" y="755"/>
                  </a:lnTo>
                  <a:lnTo>
                    <a:pt x="280" y="757"/>
                  </a:lnTo>
                  <a:lnTo>
                    <a:pt x="281" y="757"/>
                  </a:lnTo>
                  <a:lnTo>
                    <a:pt x="282" y="757"/>
                  </a:lnTo>
                  <a:lnTo>
                    <a:pt x="284" y="758"/>
                  </a:lnTo>
                  <a:lnTo>
                    <a:pt x="285" y="758"/>
                  </a:lnTo>
                  <a:lnTo>
                    <a:pt x="288" y="759"/>
                  </a:lnTo>
                  <a:lnTo>
                    <a:pt x="290" y="762"/>
                  </a:lnTo>
                  <a:lnTo>
                    <a:pt x="290" y="764"/>
                  </a:lnTo>
                  <a:lnTo>
                    <a:pt x="291" y="766"/>
                  </a:lnTo>
                  <a:lnTo>
                    <a:pt x="291" y="767"/>
                  </a:lnTo>
                  <a:lnTo>
                    <a:pt x="291" y="767"/>
                  </a:lnTo>
                  <a:lnTo>
                    <a:pt x="291" y="767"/>
                  </a:lnTo>
                  <a:lnTo>
                    <a:pt x="293" y="767"/>
                  </a:lnTo>
                  <a:lnTo>
                    <a:pt x="294" y="767"/>
                  </a:lnTo>
                  <a:lnTo>
                    <a:pt x="294" y="768"/>
                  </a:lnTo>
                  <a:lnTo>
                    <a:pt x="295" y="770"/>
                  </a:lnTo>
                  <a:lnTo>
                    <a:pt x="295" y="772"/>
                  </a:lnTo>
                  <a:lnTo>
                    <a:pt x="295" y="772"/>
                  </a:lnTo>
                  <a:lnTo>
                    <a:pt x="293" y="772"/>
                  </a:lnTo>
                  <a:lnTo>
                    <a:pt x="284" y="774"/>
                  </a:lnTo>
                  <a:lnTo>
                    <a:pt x="272" y="775"/>
                  </a:lnTo>
                  <a:lnTo>
                    <a:pt x="260" y="776"/>
                  </a:lnTo>
                  <a:lnTo>
                    <a:pt x="247" y="778"/>
                  </a:lnTo>
                  <a:lnTo>
                    <a:pt x="238" y="778"/>
                  </a:lnTo>
                  <a:lnTo>
                    <a:pt x="231" y="778"/>
                  </a:lnTo>
                  <a:lnTo>
                    <a:pt x="225" y="776"/>
                  </a:lnTo>
                  <a:lnTo>
                    <a:pt x="214" y="774"/>
                  </a:lnTo>
                  <a:lnTo>
                    <a:pt x="205" y="772"/>
                  </a:lnTo>
                  <a:lnTo>
                    <a:pt x="200" y="770"/>
                  </a:lnTo>
                  <a:lnTo>
                    <a:pt x="197" y="770"/>
                  </a:lnTo>
                  <a:lnTo>
                    <a:pt x="196" y="770"/>
                  </a:lnTo>
                  <a:lnTo>
                    <a:pt x="196" y="770"/>
                  </a:lnTo>
                  <a:lnTo>
                    <a:pt x="195" y="772"/>
                  </a:lnTo>
                  <a:lnTo>
                    <a:pt x="187" y="776"/>
                  </a:lnTo>
                  <a:lnTo>
                    <a:pt x="183" y="775"/>
                  </a:lnTo>
                  <a:lnTo>
                    <a:pt x="176" y="774"/>
                  </a:lnTo>
                  <a:lnTo>
                    <a:pt x="167" y="772"/>
                  </a:lnTo>
                  <a:lnTo>
                    <a:pt x="158" y="770"/>
                  </a:lnTo>
                  <a:lnTo>
                    <a:pt x="153" y="768"/>
                  </a:lnTo>
                  <a:lnTo>
                    <a:pt x="150" y="767"/>
                  </a:lnTo>
                  <a:lnTo>
                    <a:pt x="147" y="766"/>
                  </a:lnTo>
                  <a:lnTo>
                    <a:pt x="147" y="763"/>
                  </a:lnTo>
                  <a:lnTo>
                    <a:pt x="146" y="762"/>
                  </a:lnTo>
                  <a:lnTo>
                    <a:pt x="147" y="761"/>
                  </a:lnTo>
                  <a:lnTo>
                    <a:pt x="147" y="758"/>
                  </a:lnTo>
                  <a:lnTo>
                    <a:pt x="147" y="755"/>
                  </a:lnTo>
                  <a:lnTo>
                    <a:pt x="149" y="753"/>
                  </a:lnTo>
                  <a:lnTo>
                    <a:pt x="149" y="751"/>
                  </a:lnTo>
                  <a:lnTo>
                    <a:pt x="150" y="750"/>
                  </a:lnTo>
                  <a:lnTo>
                    <a:pt x="151" y="750"/>
                  </a:lnTo>
                  <a:lnTo>
                    <a:pt x="151" y="750"/>
                  </a:lnTo>
                  <a:lnTo>
                    <a:pt x="150" y="747"/>
                  </a:lnTo>
                  <a:lnTo>
                    <a:pt x="150" y="746"/>
                  </a:lnTo>
                  <a:lnTo>
                    <a:pt x="150" y="745"/>
                  </a:lnTo>
                  <a:lnTo>
                    <a:pt x="150" y="742"/>
                  </a:lnTo>
                  <a:lnTo>
                    <a:pt x="150" y="738"/>
                  </a:lnTo>
                  <a:lnTo>
                    <a:pt x="151" y="734"/>
                  </a:lnTo>
                  <a:lnTo>
                    <a:pt x="153" y="732"/>
                  </a:lnTo>
                  <a:lnTo>
                    <a:pt x="154" y="729"/>
                  </a:lnTo>
                  <a:lnTo>
                    <a:pt x="155" y="728"/>
                  </a:lnTo>
                  <a:lnTo>
                    <a:pt x="155" y="726"/>
                  </a:lnTo>
                  <a:lnTo>
                    <a:pt x="155" y="726"/>
                  </a:lnTo>
                  <a:lnTo>
                    <a:pt x="155" y="725"/>
                  </a:lnTo>
                  <a:lnTo>
                    <a:pt x="155" y="724"/>
                  </a:lnTo>
                  <a:lnTo>
                    <a:pt x="155" y="721"/>
                  </a:lnTo>
                  <a:lnTo>
                    <a:pt x="155" y="719"/>
                  </a:lnTo>
                  <a:lnTo>
                    <a:pt x="155" y="717"/>
                  </a:lnTo>
                  <a:lnTo>
                    <a:pt x="157" y="715"/>
                  </a:lnTo>
                  <a:lnTo>
                    <a:pt x="158" y="713"/>
                  </a:lnTo>
                  <a:lnTo>
                    <a:pt x="159" y="711"/>
                  </a:lnTo>
                  <a:lnTo>
                    <a:pt x="159" y="709"/>
                  </a:lnTo>
                  <a:lnTo>
                    <a:pt x="159" y="708"/>
                  </a:lnTo>
                  <a:lnTo>
                    <a:pt x="158" y="707"/>
                  </a:lnTo>
                  <a:lnTo>
                    <a:pt x="155" y="704"/>
                  </a:lnTo>
                  <a:lnTo>
                    <a:pt x="153" y="700"/>
                  </a:lnTo>
                  <a:lnTo>
                    <a:pt x="150" y="698"/>
                  </a:lnTo>
                  <a:lnTo>
                    <a:pt x="147" y="695"/>
                  </a:lnTo>
                  <a:lnTo>
                    <a:pt x="146" y="692"/>
                  </a:lnTo>
                  <a:lnTo>
                    <a:pt x="147" y="690"/>
                  </a:lnTo>
                  <a:lnTo>
                    <a:pt x="149" y="683"/>
                  </a:lnTo>
                  <a:lnTo>
                    <a:pt x="150" y="673"/>
                  </a:lnTo>
                  <a:lnTo>
                    <a:pt x="151" y="661"/>
                  </a:lnTo>
                  <a:lnTo>
                    <a:pt x="153" y="649"/>
                  </a:lnTo>
                  <a:lnTo>
                    <a:pt x="154" y="643"/>
                  </a:lnTo>
                  <a:lnTo>
                    <a:pt x="155" y="603"/>
                  </a:lnTo>
                  <a:lnTo>
                    <a:pt x="154" y="572"/>
                  </a:lnTo>
                  <a:lnTo>
                    <a:pt x="151" y="545"/>
                  </a:lnTo>
                  <a:lnTo>
                    <a:pt x="147" y="522"/>
                  </a:lnTo>
                  <a:lnTo>
                    <a:pt x="142" y="501"/>
                  </a:lnTo>
                  <a:lnTo>
                    <a:pt x="137" y="480"/>
                  </a:lnTo>
                  <a:lnTo>
                    <a:pt x="132" y="461"/>
                  </a:lnTo>
                  <a:lnTo>
                    <a:pt x="127" y="438"/>
                  </a:lnTo>
                  <a:lnTo>
                    <a:pt x="121" y="412"/>
                  </a:lnTo>
                  <a:lnTo>
                    <a:pt x="112" y="433"/>
                  </a:lnTo>
                  <a:lnTo>
                    <a:pt x="106" y="450"/>
                  </a:lnTo>
                  <a:lnTo>
                    <a:pt x="102" y="465"/>
                  </a:lnTo>
                  <a:lnTo>
                    <a:pt x="99" y="476"/>
                  </a:lnTo>
                  <a:lnTo>
                    <a:pt x="96" y="487"/>
                  </a:lnTo>
                  <a:lnTo>
                    <a:pt x="94" y="499"/>
                  </a:lnTo>
                  <a:lnTo>
                    <a:pt x="91" y="510"/>
                  </a:lnTo>
                  <a:lnTo>
                    <a:pt x="86" y="525"/>
                  </a:lnTo>
                  <a:lnTo>
                    <a:pt x="78" y="542"/>
                  </a:lnTo>
                  <a:lnTo>
                    <a:pt x="73" y="568"/>
                  </a:lnTo>
                  <a:lnTo>
                    <a:pt x="70" y="590"/>
                  </a:lnTo>
                  <a:lnTo>
                    <a:pt x="68" y="607"/>
                  </a:lnTo>
                  <a:lnTo>
                    <a:pt x="66" y="622"/>
                  </a:lnTo>
                  <a:lnTo>
                    <a:pt x="66" y="635"/>
                  </a:lnTo>
                  <a:lnTo>
                    <a:pt x="66" y="651"/>
                  </a:lnTo>
                  <a:lnTo>
                    <a:pt x="65" y="668"/>
                  </a:lnTo>
                  <a:lnTo>
                    <a:pt x="65" y="673"/>
                  </a:lnTo>
                  <a:lnTo>
                    <a:pt x="64" y="678"/>
                  </a:lnTo>
                  <a:lnTo>
                    <a:pt x="62" y="682"/>
                  </a:lnTo>
                  <a:lnTo>
                    <a:pt x="61" y="686"/>
                  </a:lnTo>
                  <a:lnTo>
                    <a:pt x="61" y="687"/>
                  </a:lnTo>
                  <a:lnTo>
                    <a:pt x="61" y="690"/>
                  </a:lnTo>
                  <a:lnTo>
                    <a:pt x="62" y="691"/>
                  </a:lnTo>
                  <a:lnTo>
                    <a:pt x="64" y="694"/>
                  </a:lnTo>
                  <a:lnTo>
                    <a:pt x="64" y="698"/>
                  </a:lnTo>
                  <a:lnTo>
                    <a:pt x="64" y="700"/>
                  </a:lnTo>
                  <a:lnTo>
                    <a:pt x="62" y="706"/>
                  </a:lnTo>
                  <a:lnTo>
                    <a:pt x="62" y="709"/>
                  </a:lnTo>
                  <a:lnTo>
                    <a:pt x="61" y="715"/>
                  </a:lnTo>
                  <a:lnTo>
                    <a:pt x="60" y="717"/>
                  </a:lnTo>
                  <a:lnTo>
                    <a:pt x="57" y="721"/>
                  </a:lnTo>
                  <a:lnTo>
                    <a:pt x="56" y="724"/>
                  </a:lnTo>
                  <a:lnTo>
                    <a:pt x="55" y="724"/>
                  </a:lnTo>
                  <a:lnTo>
                    <a:pt x="55" y="728"/>
                  </a:lnTo>
                  <a:lnTo>
                    <a:pt x="56" y="737"/>
                  </a:lnTo>
                  <a:lnTo>
                    <a:pt x="57" y="747"/>
                  </a:lnTo>
                  <a:lnTo>
                    <a:pt x="61" y="762"/>
                  </a:lnTo>
                  <a:lnTo>
                    <a:pt x="64" y="774"/>
                  </a:lnTo>
                  <a:lnTo>
                    <a:pt x="64" y="778"/>
                  </a:lnTo>
                  <a:lnTo>
                    <a:pt x="64" y="780"/>
                  </a:lnTo>
                  <a:lnTo>
                    <a:pt x="64" y="781"/>
                  </a:lnTo>
                  <a:lnTo>
                    <a:pt x="64" y="781"/>
                  </a:lnTo>
                  <a:lnTo>
                    <a:pt x="65" y="783"/>
                  </a:lnTo>
                  <a:lnTo>
                    <a:pt x="65" y="785"/>
                  </a:lnTo>
                  <a:lnTo>
                    <a:pt x="65" y="788"/>
                  </a:lnTo>
                  <a:lnTo>
                    <a:pt x="64" y="791"/>
                  </a:lnTo>
                  <a:lnTo>
                    <a:pt x="62" y="793"/>
                  </a:lnTo>
                  <a:lnTo>
                    <a:pt x="61" y="796"/>
                  </a:lnTo>
                  <a:lnTo>
                    <a:pt x="58" y="797"/>
                  </a:lnTo>
                  <a:lnTo>
                    <a:pt x="55" y="797"/>
                  </a:lnTo>
                  <a:lnTo>
                    <a:pt x="45" y="797"/>
                  </a:lnTo>
                  <a:lnTo>
                    <a:pt x="35" y="797"/>
                  </a:lnTo>
                  <a:lnTo>
                    <a:pt x="24" y="795"/>
                  </a:lnTo>
                  <a:lnTo>
                    <a:pt x="19" y="792"/>
                  </a:lnTo>
                  <a:lnTo>
                    <a:pt x="14" y="789"/>
                  </a:lnTo>
                  <a:lnTo>
                    <a:pt x="10" y="785"/>
                  </a:lnTo>
                  <a:lnTo>
                    <a:pt x="6" y="781"/>
                  </a:lnTo>
                  <a:lnTo>
                    <a:pt x="5" y="779"/>
                  </a:lnTo>
                  <a:lnTo>
                    <a:pt x="3" y="776"/>
                  </a:lnTo>
                  <a:lnTo>
                    <a:pt x="3" y="774"/>
                  </a:lnTo>
                  <a:lnTo>
                    <a:pt x="3" y="768"/>
                  </a:lnTo>
                  <a:lnTo>
                    <a:pt x="5" y="761"/>
                  </a:lnTo>
                  <a:lnTo>
                    <a:pt x="7" y="749"/>
                  </a:lnTo>
                  <a:lnTo>
                    <a:pt x="9" y="742"/>
                  </a:lnTo>
                  <a:lnTo>
                    <a:pt x="10" y="738"/>
                  </a:lnTo>
                  <a:lnTo>
                    <a:pt x="10" y="736"/>
                  </a:lnTo>
                  <a:lnTo>
                    <a:pt x="11" y="733"/>
                  </a:lnTo>
                  <a:lnTo>
                    <a:pt x="11" y="733"/>
                  </a:lnTo>
                  <a:lnTo>
                    <a:pt x="11" y="732"/>
                  </a:lnTo>
                  <a:lnTo>
                    <a:pt x="10" y="732"/>
                  </a:lnTo>
                  <a:lnTo>
                    <a:pt x="10" y="730"/>
                  </a:lnTo>
                  <a:lnTo>
                    <a:pt x="9" y="729"/>
                  </a:lnTo>
                  <a:lnTo>
                    <a:pt x="6" y="726"/>
                  </a:lnTo>
                  <a:lnTo>
                    <a:pt x="5" y="723"/>
                  </a:lnTo>
                  <a:lnTo>
                    <a:pt x="2" y="720"/>
                  </a:lnTo>
                  <a:lnTo>
                    <a:pt x="1" y="717"/>
                  </a:lnTo>
                  <a:lnTo>
                    <a:pt x="1" y="715"/>
                  </a:lnTo>
                  <a:lnTo>
                    <a:pt x="2" y="709"/>
                  </a:lnTo>
                  <a:lnTo>
                    <a:pt x="3" y="703"/>
                  </a:lnTo>
                  <a:lnTo>
                    <a:pt x="3" y="700"/>
                  </a:lnTo>
                  <a:lnTo>
                    <a:pt x="3" y="699"/>
                  </a:lnTo>
                  <a:lnTo>
                    <a:pt x="3" y="696"/>
                  </a:lnTo>
                  <a:lnTo>
                    <a:pt x="3" y="694"/>
                  </a:lnTo>
                  <a:lnTo>
                    <a:pt x="2" y="691"/>
                  </a:lnTo>
                  <a:lnTo>
                    <a:pt x="0" y="683"/>
                  </a:lnTo>
                  <a:lnTo>
                    <a:pt x="0" y="669"/>
                  </a:lnTo>
                  <a:lnTo>
                    <a:pt x="0" y="651"/>
                  </a:lnTo>
                  <a:lnTo>
                    <a:pt x="1" y="628"/>
                  </a:lnTo>
                  <a:lnTo>
                    <a:pt x="3" y="605"/>
                  </a:lnTo>
                  <a:lnTo>
                    <a:pt x="6" y="582"/>
                  </a:lnTo>
                  <a:lnTo>
                    <a:pt x="9" y="564"/>
                  </a:lnTo>
                  <a:lnTo>
                    <a:pt x="13" y="550"/>
                  </a:lnTo>
                  <a:lnTo>
                    <a:pt x="14" y="539"/>
                  </a:lnTo>
                  <a:lnTo>
                    <a:pt x="15" y="524"/>
                  </a:lnTo>
                  <a:lnTo>
                    <a:pt x="18" y="504"/>
                  </a:lnTo>
                  <a:lnTo>
                    <a:pt x="19" y="482"/>
                  </a:lnTo>
                  <a:lnTo>
                    <a:pt x="20" y="461"/>
                  </a:lnTo>
                  <a:lnTo>
                    <a:pt x="22" y="441"/>
                  </a:lnTo>
                  <a:lnTo>
                    <a:pt x="23" y="425"/>
                  </a:lnTo>
                  <a:lnTo>
                    <a:pt x="23" y="419"/>
                  </a:lnTo>
                  <a:lnTo>
                    <a:pt x="23" y="414"/>
                  </a:lnTo>
                  <a:lnTo>
                    <a:pt x="23" y="408"/>
                  </a:lnTo>
                  <a:lnTo>
                    <a:pt x="23" y="403"/>
                  </a:lnTo>
                  <a:lnTo>
                    <a:pt x="23" y="397"/>
                  </a:lnTo>
                  <a:lnTo>
                    <a:pt x="24" y="391"/>
                  </a:lnTo>
                  <a:lnTo>
                    <a:pt x="24" y="387"/>
                  </a:lnTo>
                  <a:lnTo>
                    <a:pt x="23" y="386"/>
                  </a:lnTo>
                  <a:lnTo>
                    <a:pt x="20" y="385"/>
                  </a:lnTo>
                  <a:lnTo>
                    <a:pt x="18" y="384"/>
                  </a:lnTo>
                  <a:lnTo>
                    <a:pt x="15" y="382"/>
                  </a:lnTo>
                  <a:lnTo>
                    <a:pt x="14" y="381"/>
                  </a:lnTo>
                  <a:lnTo>
                    <a:pt x="11" y="380"/>
                  </a:lnTo>
                  <a:lnTo>
                    <a:pt x="11" y="380"/>
                  </a:lnTo>
                  <a:lnTo>
                    <a:pt x="11" y="376"/>
                  </a:lnTo>
                  <a:lnTo>
                    <a:pt x="13" y="365"/>
                  </a:lnTo>
                  <a:lnTo>
                    <a:pt x="14" y="351"/>
                  </a:lnTo>
                  <a:lnTo>
                    <a:pt x="17" y="334"/>
                  </a:lnTo>
                  <a:lnTo>
                    <a:pt x="20" y="315"/>
                  </a:lnTo>
                  <a:lnTo>
                    <a:pt x="24" y="298"/>
                  </a:lnTo>
                  <a:lnTo>
                    <a:pt x="28" y="284"/>
                  </a:lnTo>
                  <a:lnTo>
                    <a:pt x="32" y="264"/>
                  </a:lnTo>
                  <a:lnTo>
                    <a:pt x="35" y="249"/>
                  </a:lnTo>
                  <a:lnTo>
                    <a:pt x="34" y="237"/>
                  </a:lnTo>
                  <a:lnTo>
                    <a:pt x="34" y="228"/>
                  </a:lnTo>
                  <a:lnTo>
                    <a:pt x="34" y="224"/>
                  </a:lnTo>
                  <a:lnTo>
                    <a:pt x="35" y="221"/>
                  </a:lnTo>
                  <a:lnTo>
                    <a:pt x="35" y="219"/>
                  </a:lnTo>
                  <a:lnTo>
                    <a:pt x="35" y="219"/>
                  </a:lnTo>
                  <a:lnTo>
                    <a:pt x="35" y="217"/>
                  </a:lnTo>
                  <a:lnTo>
                    <a:pt x="35" y="217"/>
                  </a:lnTo>
                  <a:lnTo>
                    <a:pt x="34" y="216"/>
                  </a:lnTo>
                  <a:lnTo>
                    <a:pt x="34" y="213"/>
                  </a:lnTo>
                  <a:lnTo>
                    <a:pt x="32" y="212"/>
                  </a:lnTo>
                  <a:lnTo>
                    <a:pt x="31" y="211"/>
                  </a:lnTo>
                  <a:lnTo>
                    <a:pt x="31" y="208"/>
                  </a:lnTo>
                  <a:lnTo>
                    <a:pt x="31" y="205"/>
                  </a:lnTo>
                  <a:lnTo>
                    <a:pt x="31" y="203"/>
                  </a:lnTo>
                  <a:lnTo>
                    <a:pt x="31" y="202"/>
                  </a:lnTo>
                  <a:lnTo>
                    <a:pt x="31" y="200"/>
                  </a:lnTo>
                  <a:lnTo>
                    <a:pt x="31" y="198"/>
                  </a:lnTo>
                  <a:lnTo>
                    <a:pt x="32" y="195"/>
                  </a:lnTo>
                  <a:lnTo>
                    <a:pt x="34" y="194"/>
                  </a:lnTo>
                  <a:lnTo>
                    <a:pt x="34" y="192"/>
                  </a:lnTo>
                  <a:lnTo>
                    <a:pt x="34" y="191"/>
                  </a:lnTo>
                  <a:lnTo>
                    <a:pt x="34" y="191"/>
                  </a:lnTo>
                  <a:lnTo>
                    <a:pt x="32" y="188"/>
                  </a:lnTo>
                  <a:lnTo>
                    <a:pt x="30" y="186"/>
                  </a:lnTo>
                  <a:lnTo>
                    <a:pt x="27" y="183"/>
                  </a:lnTo>
                  <a:lnTo>
                    <a:pt x="24" y="181"/>
                  </a:lnTo>
                  <a:lnTo>
                    <a:pt x="23" y="177"/>
                  </a:lnTo>
                  <a:lnTo>
                    <a:pt x="20" y="174"/>
                  </a:lnTo>
                  <a:lnTo>
                    <a:pt x="19" y="173"/>
                  </a:lnTo>
                  <a:lnTo>
                    <a:pt x="19" y="169"/>
                  </a:lnTo>
                  <a:lnTo>
                    <a:pt x="19" y="165"/>
                  </a:lnTo>
                  <a:lnTo>
                    <a:pt x="19" y="162"/>
                  </a:lnTo>
                  <a:lnTo>
                    <a:pt x="19" y="160"/>
                  </a:lnTo>
                  <a:lnTo>
                    <a:pt x="19" y="158"/>
                  </a:lnTo>
                  <a:lnTo>
                    <a:pt x="18" y="157"/>
                  </a:lnTo>
                  <a:lnTo>
                    <a:pt x="15" y="154"/>
                  </a:lnTo>
                  <a:lnTo>
                    <a:pt x="14" y="152"/>
                  </a:lnTo>
                  <a:lnTo>
                    <a:pt x="13" y="149"/>
                  </a:lnTo>
                  <a:lnTo>
                    <a:pt x="13" y="148"/>
                  </a:lnTo>
                  <a:lnTo>
                    <a:pt x="11" y="144"/>
                  </a:lnTo>
                  <a:lnTo>
                    <a:pt x="10" y="135"/>
                  </a:lnTo>
                  <a:lnTo>
                    <a:pt x="7" y="124"/>
                  </a:lnTo>
                  <a:lnTo>
                    <a:pt x="5" y="111"/>
                  </a:lnTo>
                  <a:lnTo>
                    <a:pt x="2" y="99"/>
                  </a:lnTo>
                  <a:lnTo>
                    <a:pt x="2" y="90"/>
                  </a:lnTo>
                  <a:lnTo>
                    <a:pt x="6" y="73"/>
                  </a:lnTo>
                  <a:lnTo>
                    <a:pt x="10" y="61"/>
                  </a:lnTo>
                  <a:lnTo>
                    <a:pt x="17" y="54"/>
                  </a:lnTo>
                  <a:lnTo>
                    <a:pt x="23" y="48"/>
                  </a:lnTo>
                  <a:lnTo>
                    <a:pt x="31" y="42"/>
                  </a:lnTo>
                  <a:lnTo>
                    <a:pt x="40" y="35"/>
                  </a:lnTo>
                  <a:lnTo>
                    <a:pt x="47" y="29"/>
                  </a:lnTo>
                  <a:lnTo>
                    <a:pt x="51" y="25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55" y="21"/>
                  </a:lnTo>
                  <a:lnTo>
                    <a:pt x="55" y="18"/>
                  </a:lnTo>
                  <a:lnTo>
                    <a:pt x="56" y="14"/>
                  </a:lnTo>
                  <a:lnTo>
                    <a:pt x="58" y="10"/>
                  </a:lnTo>
                  <a:lnTo>
                    <a:pt x="61" y="6"/>
                  </a:lnTo>
                  <a:lnTo>
                    <a:pt x="62" y="3"/>
                  </a:lnTo>
                  <a:lnTo>
                    <a:pt x="64" y="1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1" name="Freeform 144"/>
            <p:cNvSpPr>
              <a:spLocks/>
            </p:cNvSpPr>
            <p:nvPr/>
          </p:nvSpPr>
          <p:spPr bwMode="auto">
            <a:xfrm>
              <a:off x="6836322" y="1689480"/>
              <a:ext cx="196569" cy="324339"/>
            </a:xfrm>
            <a:custGeom>
              <a:avLst/>
              <a:gdLst>
                <a:gd name="T0" fmla="*/ 63 w 100"/>
                <a:gd name="T1" fmla="*/ 3 h 165"/>
                <a:gd name="T2" fmla="*/ 73 w 100"/>
                <a:gd name="T3" fmla="*/ 4 h 165"/>
                <a:gd name="T4" fmla="*/ 80 w 100"/>
                <a:gd name="T5" fmla="*/ 4 h 165"/>
                <a:gd name="T6" fmla="*/ 77 w 100"/>
                <a:gd name="T7" fmla="*/ 6 h 165"/>
                <a:gd name="T8" fmla="*/ 80 w 100"/>
                <a:gd name="T9" fmla="*/ 6 h 165"/>
                <a:gd name="T10" fmla="*/ 86 w 100"/>
                <a:gd name="T11" fmla="*/ 10 h 165"/>
                <a:gd name="T12" fmla="*/ 90 w 100"/>
                <a:gd name="T13" fmla="*/ 14 h 165"/>
                <a:gd name="T14" fmla="*/ 88 w 100"/>
                <a:gd name="T15" fmla="*/ 14 h 165"/>
                <a:gd name="T16" fmla="*/ 85 w 100"/>
                <a:gd name="T17" fmla="*/ 14 h 165"/>
                <a:gd name="T18" fmla="*/ 90 w 100"/>
                <a:gd name="T19" fmla="*/ 21 h 165"/>
                <a:gd name="T20" fmla="*/ 93 w 100"/>
                <a:gd name="T21" fmla="*/ 29 h 165"/>
                <a:gd name="T22" fmla="*/ 92 w 100"/>
                <a:gd name="T23" fmla="*/ 31 h 165"/>
                <a:gd name="T24" fmla="*/ 90 w 100"/>
                <a:gd name="T25" fmla="*/ 34 h 165"/>
                <a:gd name="T26" fmla="*/ 96 w 100"/>
                <a:gd name="T27" fmla="*/ 58 h 165"/>
                <a:gd name="T28" fmla="*/ 97 w 100"/>
                <a:gd name="T29" fmla="*/ 61 h 165"/>
                <a:gd name="T30" fmla="*/ 100 w 100"/>
                <a:gd name="T31" fmla="*/ 65 h 165"/>
                <a:gd name="T32" fmla="*/ 100 w 100"/>
                <a:gd name="T33" fmla="*/ 72 h 165"/>
                <a:gd name="T34" fmla="*/ 100 w 100"/>
                <a:gd name="T35" fmla="*/ 82 h 165"/>
                <a:gd name="T36" fmla="*/ 98 w 100"/>
                <a:gd name="T37" fmla="*/ 84 h 165"/>
                <a:gd name="T38" fmla="*/ 98 w 100"/>
                <a:gd name="T39" fmla="*/ 91 h 165"/>
                <a:gd name="T40" fmla="*/ 97 w 100"/>
                <a:gd name="T41" fmla="*/ 103 h 165"/>
                <a:gd name="T42" fmla="*/ 93 w 100"/>
                <a:gd name="T43" fmla="*/ 116 h 165"/>
                <a:gd name="T44" fmla="*/ 86 w 100"/>
                <a:gd name="T45" fmla="*/ 130 h 165"/>
                <a:gd name="T46" fmla="*/ 89 w 100"/>
                <a:gd name="T47" fmla="*/ 135 h 165"/>
                <a:gd name="T48" fmla="*/ 89 w 100"/>
                <a:gd name="T49" fmla="*/ 139 h 165"/>
                <a:gd name="T50" fmla="*/ 86 w 100"/>
                <a:gd name="T51" fmla="*/ 151 h 165"/>
                <a:gd name="T52" fmla="*/ 84 w 100"/>
                <a:gd name="T53" fmla="*/ 158 h 165"/>
                <a:gd name="T54" fmla="*/ 83 w 100"/>
                <a:gd name="T55" fmla="*/ 164 h 165"/>
                <a:gd name="T56" fmla="*/ 77 w 100"/>
                <a:gd name="T57" fmla="*/ 164 h 165"/>
                <a:gd name="T58" fmla="*/ 64 w 100"/>
                <a:gd name="T59" fmla="*/ 155 h 165"/>
                <a:gd name="T60" fmla="*/ 38 w 100"/>
                <a:gd name="T61" fmla="*/ 138 h 165"/>
                <a:gd name="T62" fmla="*/ 30 w 100"/>
                <a:gd name="T63" fmla="*/ 130 h 165"/>
                <a:gd name="T64" fmla="*/ 28 w 100"/>
                <a:gd name="T65" fmla="*/ 125 h 165"/>
                <a:gd name="T66" fmla="*/ 28 w 100"/>
                <a:gd name="T67" fmla="*/ 121 h 165"/>
                <a:gd name="T68" fmla="*/ 26 w 100"/>
                <a:gd name="T69" fmla="*/ 116 h 165"/>
                <a:gd name="T70" fmla="*/ 24 w 100"/>
                <a:gd name="T71" fmla="*/ 109 h 165"/>
                <a:gd name="T72" fmla="*/ 21 w 100"/>
                <a:gd name="T73" fmla="*/ 105 h 165"/>
                <a:gd name="T74" fmla="*/ 16 w 100"/>
                <a:gd name="T75" fmla="*/ 103 h 165"/>
                <a:gd name="T76" fmla="*/ 9 w 100"/>
                <a:gd name="T77" fmla="*/ 93 h 165"/>
                <a:gd name="T78" fmla="*/ 4 w 100"/>
                <a:gd name="T79" fmla="*/ 83 h 165"/>
                <a:gd name="T80" fmla="*/ 1 w 100"/>
                <a:gd name="T81" fmla="*/ 75 h 165"/>
                <a:gd name="T82" fmla="*/ 7 w 100"/>
                <a:gd name="T83" fmla="*/ 74 h 165"/>
                <a:gd name="T84" fmla="*/ 7 w 100"/>
                <a:gd name="T85" fmla="*/ 71 h 165"/>
                <a:gd name="T86" fmla="*/ 1 w 100"/>
                <a:gd name="T87" fmla="*/ 61 h 165"/>
                <a:gd name="T88" fmla="*/ 0 w 100"/>
                <a:gd name="T89" fmla="*/ 46 h 165"/>
                <a:gd name="T90" fmla="*/ 8 w 100"/>
                <a:gd name="T91" fmla="*/ 20 h 165"/>
                <a:gd name="T92" fmla="*/ 20 w 100"/>
                <a:gd name="T93" fmla="*/ 14 h 165"/>
                <a:gd name="T94" fmla="*/ 29 w 100"/>
                <a:gd name="T95" fmla="*/ 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65">
                  <a:moveTo>
                    <a:pt x="38" y="0"/>
                  </a:moveTo>
                  <a:lnTo>
                    <a:pt x="51" y="2"/>
                  </a:lnTo>
                  <a:lnTo>
                    <a:pt x="63" y="3"/>
                  </a:lnTo>
                  <a:lnTo>
                    <a:pt x="67" y="3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79" y="4"/>
                  </a:lnTo>
                  <a:lnTo>
                    <a:pt x="77" y="6"/>
                  </a:lnTo>
                  <a:lnTo>
                    <a:pt x="77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1" y="7"/>
                  </a:lnTo>
                  <a:lnTo>
                    <a:pt x="84" y="8"/>
                  </a:lnTo>
                  <a:lnTo>
                    <a:pt x="86" y="10"/>
                  </a:lnTo>
                  <a:lnTo>
                    <a:pt x="89" y="11"/>
                  </a:lnTo>
                  <a:lnTo>
                    <a:pt x="90" y="12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89" y="14"/>
                  </a:lnTo>
                  <a:lnTo>
                    <a:pt x="88" y="14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5" y="14"/>
                  </a:lnTo>
                  <a:lnTo>
                    <a:pt x="86" y="15"/>
                  </a:lnTo>
                  <a:lnTo>
                    <a:pt x="88" y="17"/>
                  </a:lnTo>
                  <a:lnTo>
                    <a:pt x="90" y="21"/>
                  </a:lnTo>
                  <a:lnTo>
                    <a:pt x="92" y="24"/>
                  </a:lnTo>
                  <a:lnTo>
                    <a:pt x="92" y="27"/>
                  </a:lnTo>
                  <a:lnTo>
                    <a:pt x="93" y="29"/>
                  </a:lnTo>
                  <a:lnTo>
                    <a:pt x="93" y="31"/>
                  </a:lnTo>
                  <a:lnTo>
                    <a:pt x="93" y="31"/>
                  </a:lnTo>
                  <a:lnTo>
                    <a:pt x="92" y="31"/>
                  </a:lnTo>
                  <a:lnTo>
                    <a:pt x="90" y="29"/>
                  </a:lnTo>
                  <a:lnTo>
                    <a:pt x="86" y="28"/>
                  </a:lnTo>
                  <a:lnTo>
                    <a:pt x="90" y="34"/>
                  </a:lnTo>
                  <a:lnTo>
                    <a:pt x="93" y="40"/>
                  </a:lnTo>
                  <a:lnTo>
                    <a:pt x="96" y="49"/>
                  </a:lnTo>
                  <a:lnTo>
                    <a:pt x="96" y="58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7" y="61"/>
                  </a:lnTo>
                  <a:lnTo>
                    <a:pt x="98" y="61"/>
                  </a:lnTo>
                  <a:lnTo>
                    <a:pt x="100" y="62"/>
                  </a:lnTo>
                  <a:lnTo>
                    <a:pt x="100" y="65"/>
                  </a:lnTo>
                  <a:lnTo>
                    <a:pt x="100" y="67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100" y="76"/>
                  </a:lnTo>
                  <a:lnTo>
                    <a:pt x="100" y="79"/>
                  </a:lnTo>
                  <a:lnTo>
                    <a:pt x="100" y="82"/>
                  </a:lnTo>
                  <a:lnTo>
                    <a:pt x="100" y="83"/>
                  </a:lnTo>
                  <a:lnTo>
                    <a:pt x="98" y="84"/>
                  </a:lnTo>
                  <a:lnTo>
                    <a:pt x="98" y="84"/>
                  </a:lnTo>
                  <a:lnTo>
                    <a:pt x="98" y="86"/>
                  </a:lnTo>
                  <a:lnTo>
                    <a:pt x="98" y="88"/>
                  </a:lnTo>
                  <a:lnTo>
                    <a:pt x="98" y="91"/>
                  </a:lnTo>
                  <a:lnTo>
                    <a:pt x="97" y="95"/>
                  </a:lnTo>
                  <a:lnTo>
                    <a:pt x="97" y="100"/>
                  </a:lnTo>
                  <a:lnTo>
                    <a:pt x="97" y="103"/>
                  </a:lnTo>
                  <a:lnTo>
                    <a:pt x="97" y="105"/>
                  </a:lnTo>
                  <a:lnTo>
                    <a:pt x="96" y="109"/>
                  </a:lnTo>
                  <a:lnTo>
                    <a:pt x="93" y="116"/>
                  </a:lnTo>
                  <a:lnTo>
                    <a:pt x="90" y="122"/>
                  </a:lnTo>
                  <a:lnTo>
                    <a:pt x="88" y="127"/>
                  </a:lnTo>
                  <a:lnTo>
                    <a:pt x="86" y="130"/>
                  </a:lnTo>
                  <a:lnTo>
                    <a:pt x="88" y="133"/>
                  </a:lnTo>
                  <a:lnTo>
                    <a:pt x="89" y="134"/>
                  </a:lnTo>
                  <a:lnTo>
                    <a:pt x="89" y="135"/>
                  </a:lnTo>
                  <a:lnTo>
                    <a:pt x="89" y="135"/>
                  </a:lnTo>
                  <a:lnTo>
                    <a:pt x="90" y="137"/>
                  </a:lnTo>
                  <a:lnTo>
                    <a:pt x="89" y="139"/>
                  </a:lnTo>
                  <a:lnTo>
                    <a:pt x="88" y="143"/>
                  </a:lnTo>
                  <a:lnTo>
                    <a:pt x="88" y="147"/>
                  </a:lnTo>
                  <a:lnTo>
                    <a:pt x="86" y="151"/>
                  </a:lnTo>
                  <a:lnTo>
                    <a:pt x="85" y="154"/>
                  </a:lnTo>
                  <a:lnTo>
                    <a:pt x="85" y="156"/>
                  </a:lnTo>
                  <a:lnTo>
                    <a:pt x="84" y="158"/>
                  </a:lnTo>
                  <a:lnTo>
                    <a:pt x="84" y="160"/>
                  </a:lnTo>
                  <a:lnTo>
                    <a:pt x="84" y="163"/>
                  </a:lnTo>
                  <a:lnTo>
                    <a:pt x="83" y="164"/>
                  </a:lnTo>
                  <a:lnTo>
                    <a:pt x="81" y="165"/>
                  </a:lnTo>
                  <a:lnTo>
                    <a:pt x="80" y="165"/>
                  </a:lnTo>
                  <a:lnTo>
                    <a:pt x="77" y="164"/>
                  </a:lnTo>
                  <a:lnTo>
                    <a:pt x="75" y="161"/>
                  </a:lnTo>
                  <a:lnTo>
                    <a:pt x="71" y="159"/>
                  </a:lnTo>
                  <a:lnTo>
                    <a:pt x="64" y="155"/>
                  </a:lnTo>
                  <a:lnTo>
                    <a:pt x="55" y="148"/>
                  </a:lnTo>
                  <a:lnTo>
                    <a:pt x="46" y="143"/>
                  </a:lnTo>
                  <a:lnTo>
                    <a:pt x="38" y="138"/>
                  </a:lnTo>
                  <a:lnTo>
                    <a:pt x="35" y="137"/>
                  </a:lnTo>
                  <a:lnTo>
                    <a:pt x="33" y="133"/>
                  </a:lnTo>
                  <a:lnTo>
                    <a:pt x="30" y="130"/>
                  </a:lnTo>
                  <a:lnTo>
                    <a:pt x="29" y="127"/>
                  </a:lnTo>
                  <a:lnTo>
                    <a:pt x="28" y="126"/>
                  </a:lnTo>
                  <a:lnTo>
                    <a:pt x="28" y="125"/>
                  </a:lnTo>
                  <a:lnTo>
                    <a:pt x="28" y="125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28" y="118"/>
                  </a:lnTo>
                  <a:lnTo>
                    <a:pt x="26" y="117"/>
                  </a:lnTo>
                  <a:lnTo>
                    <a:pt x="26" y="116"/>
                  </a:lnTo>
                  <a:lnTo>
                    <a:pt x="26" y="114"/>
                  </a:lnTo>
                  <a:lnTo>
                    <a:pt x="25" y="112"/>
                  </a:lnTo>
                  <a:lnTo>
                    <a:pt x="24" y="109"/>
                  </a:lnTo>
                  <a:lnTo>
                    <a:pt x="22" y="106"/>
                  </a:lnTo>
                  <a:lnTo>
                    <a:pt x="21" y="106"/>
                  </a:lnTo>
                  <a:lnTo>
                    <a:pt x="21" y="105"/>
                  </a:lnTo>
                  <a:lnTo>
                    <a:pt x="18" y="105"/>
                  </a:lnTo>
                  <a:lnTo>
                    <a:pt x="17" y="104"/>
                  </a:lnTo>
                  <a:lnTo>
                    <a:pt x="16" y="103"/>
                  </a:lnTo>
                  <a:lnTo>
                    <a:pt x="13" y="100"/>
                  </a:lnTo>
                  <a:lnTo>
                    <a:pt x="12" y="97"/>
                  </a:lnTo>
                  <a:lnTo>
                    <a:pt x="9" y="93"/>
                  </a:lnTo>
                  <a:lnTo>
                    <a:pt x="7" y="89"/>
                  </a:lnTo>
                  <a:lnTo>
                    <a:pt x="5" y="86"/>
                  </a:lnTo>
                  <a:lnTo>
                    <a:pt x="4" y="83"/>
                  </a:lnTo>
                  <a:lnTo>
                    <a:pt x="1" y="79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3" y="74"/>
                  </a:lnTo>
                  <a:lnTo>
                    <a:pt x="5" y="74"/>
                  </a:lnTo>
                  <a:lnTo>
                    <a:pt x="7" y="74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7" y="71"/>
                  </a:lnTo>
                  <a:lnTo>
                    <a:pt x="5" y="68"/>
                  </a:lnTo>
                  <a:lnTo>
                    <a:pt x="4" y="66"/>
                  </a:lnTo>
                  <a:lnTo>
                    <a:pt x="1" y="61"/>
                  </a:lnTo>
                  <a:lnTo>
                    <a:pt x="0" y="55"/>
                  </a:lnTo>
                  <a:lnTo>
                    <a:pt x="0" y="51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4" y="28"/>
                  </a:lnTo>
                  <a:lnTo>
                    <a:pt x="8" y="20"/>
                  </a:lnTo>
                  <a:lnTo>
                    <a:pt x="12" y="16"/>
                  </a:lnTo>
                  <a:lnTo>
                    <a:pt x="16" y="14"/>
                  </a:lnTo>
                  <a:lnTo>
                    <a:pt x="20" y="14"/>
                  </a:lnTo>
                  <a:lnTo>
                    <a:pt x="21" y="12"/>
                  </a:lnTo>
                  <a:lnTo>
                    <a:pt x="25" y="7"/>
                  </a:lnTo>
                  <a:lnTo>
                    <a:pt x="29" y="4"/>
                  </a:lnTo>
                  <a:lnTo>
                    <a:pt x="33" y="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2" name="Freeform 145"/>
            <p:cNvSpPr>
              <a:spLocks/>
            </p:cNvSpPr>
            <p:nvPr/>
          </p:nvSpPr>
          <p:spPr bwMode="auto">
            <a:xfrm>
              <a:off x="6879568" y="1935190"/>
              <a:ext cx="178878" cy="202467"/>
            </a:xfrm>
            <a:custGeom>
              <a:avLst/>
              <a:gdLst>
                <a:gd name="T0" fmla="*/ 6 w 91"/>
                <a:gd name="T1" fmla="*/ 0 h 103"/>
                <a:gd name="T2" fmla="*/ 7 w 91"/>
                <a:gd name="T3" fmla="*/ 2 h 103"/>
                <a:gd name="T4" fmla="*/ 11 w 91"/>
                <a:gd name="T5" fmla="*/ 8 h 103"/>
                <a:gd name="T6" fmla="*/ 16 w 91"/>
                <a:gd name="T7" fmla="*/ 13 h 103"/>
                <a:gd name="T8" fmla="*/ 33 w 91"/>
                <a:gd name="T9" fmla="*/ 23 h 103"/>
                <a:gd name="T10" fmla="*/ 49 w 91"/>
                <a:gd name="T11" fmla="*/ 34 h 103"/>
                <a:gd name="T12" fmla="*/ 55 w 91"/>
                <a:gd name="T13" fmla="*/ 39 h 103"/>
                <a:gd name="T14" fmla="*/ 59 w 91"/>
                <a:gd name="T15" fmla="*/ 40 h 103"/>
                <a:gd name="T16" fmla="*/ 62 w 91"/>
                <a:gd name="T17" fmla="*/ 38 h 103"/>
                <a:gd name="T18" fmla="*/ 62 w 91"/>
                <a:gd name="T19" fmla="*/ 33 h 103"/>
                <a:gd name="T20" fmla="*/ 63 w 91"/>
                <a:gd name="T21" fmla="*/ 29 h 103"/>
                <a:gd name="T22" fmla="*/ 66 w 91"/>
                <a:gd name="T23" fmla="*/ 22 h 103"/>
                <a:gd name="T24" fmla="*/ 67 w 91"/>
                <a:gd name="T25" fmla="*/ 14 h 103"/>
                <a:gd name="T26" fmla="*/ 68 w 91"/>
                <a:gd name="T27" fmla="*/ 13 h 103"/>
                <a:gd name="T28" fmla="*/ 72 w 91"/>
                <a:gd name="T29" fmla="*/ 30 h 103"/>
                <a:gd name="T30" fmla="*/ 74 w 91"/>
                <a:gd name="T31" fmla="*/ 33 h 103"/>
                <a:gd name="T32" fmla="*/ 75 w 91"/>
                <a:gd name="T33" fmla="*/ 38 h 103"/>
                <a:gd name="T34" fmla="*/ 83 w 91"/>
                <a:gd name="T35" fmla="*/ 57 h 103"/>
                <a:gd name="T36" fmla="*/ 88 w 91"/>
                <a:gd name="T37" fmla="*/ 81 h 103"/>
                <a:gd name="T38" fmla="*/ 91 w 91"/>
                <a:gd name="T39" fmla="*/ 101 h 103"/>
                <a:gd name="T40" fmla="*/ 89 w 91"/>
                <a:gd name="T41" fmla="*/ 101 h 103"/>
                <a:gd name="T42" fmla="*/ 84 w 91"/>
                <a:gd name="T43" fmla="*/ 89 h 103"/>
                <a:gd name="T44" fmla="*/ 79 w 91"/>
                <a:gd name="T45" fmla="*/ 76 h 103"/>
                <a:gd name="T46" fmla="*/ 75 w 91"/>
                <a:gd name="T47" fmla="*/ 61 h 103"/>
                <a:gd name="T48" fmla="*/ 71 w 91"/>
                <a:gd name="T49" fmla="*/ 47 h 103"/>
                <a:gd name="T50" fmla="*/ 78 w 91"/>
                <a:gd name="T51" fmla="*/ 53 h 103"/>
                <a:gd name="T52" fmla="*/ 76 w 91"/>
                <a:gd name="T53" fmla="*/ 51 h 103"/>
                <a:gd name="T54" fmla="*/ 72 w 91"/>
                <a:gd name="T55" fmla="*/ 44 h 103"/>
                <a:gd name="T56" fmla="*/ 71 w 91"/>
                <a:gd name="T57" fmla="*/ 40 h 103"/>
                <a:gd name="T58" fmla="*/ 71 w 91"/>
                <a:gd name="T59" fmla="*/ 36 h 103"/>
                <a:gd name="T60" fmla="*/ 70 w 91"/>
                <a:gd name="T61" fmla="*/ 33 h 103"/>
                <a:gd name="T62" fmla="*/ 67 w 91"/>
                <a:gd name="T63" fmla="*/ 33 h 103"/>
                <a:gd name="T64" fmla="*/ 66 w 91"/>
                <a:gd name="T65" fmla="*/ 36 h 103"/>
                <a:gd name="T66" fmla="*/ 64 w 91"/>
                <a:gd name="T67" fmla="*/ 40 h 103"/>
                <a:gd name="T68" fmla="*/ 64 w 91"/>
                <a:gd name="T69" fmla="*/ 44 h 103"/>
                <a:gd name="T70" fmla="*/ 64 w 91"/>
                <a:gd name="T71" fmla="*/ 46 h 103"/>
                <a:gd name="T72" fmla="*/ 61 w 91"/>
                <a:gd name="T73" fmla="*/ 47 h 103"/>
                <a:gd name="T74" fmla="*/ 57 w 91"/>
                <a:gd name="T75" fmla="*/ 47 h 103"/>
                <a:gd name="T76" fmla="*/ 55 w 91"/>
                <a:gd name="T77" fmla="*/ 44 h 103"/>
                <a:gd name="T78" fmla="*/ 51 w 91"/>
                <a:gd name="T79" fmla="*/ 42 h 103"/>
                <a:gd name="T80" fmla="*/ 50 w 91"/>
                <a:gd name="T81" fmla="*/ 39 h 103"/>
                <a:gd name="T82" fmla="*/ 49 w 91"/>
                <a:gd name="T83" fmla="*/ 42 h 103"/>
                <a:gd name="T84" fmla="*/ 46 w 91"/>
                <a:gd name="T85" fmla="*/ 47 h 103"/>
                <a:gd name="T86" fmla="*/ 43 w 91"/>
                <a:gd name="T87" fmla="*/ 51 h 103"/>
                <a:gd name="T88" fmla="*/ 42 w 91"/>
                <a:gd name="T89" fmla="*/ 55 h 103"/>
                <a:gd name="T90" fmla="*/ 45 w 91"/>
                <a:gd name="T91" fmla="*/ 52 h 103"/>
                <a:gd name="T92" fmla="*/ 49 w 91"/>
                <a:gd name="T93" fmla="*/ 51 h 103"/>
                <a:gd name="T94" fmla="*/ 53 w 91"/>
                <a:gd name="T95" fmla="*/ 52 h 103"/>
                <a:gd name="T96" fmla="*/ 55 w 91"/>
                <a:gd name="T97" fmla="*/ 53 h 103"/>
                <a:gd name="T98" fmla="*/ 59 w 91"/>
                <a:gd name="T99" fmla="*/ 63 h 103"/>
                <a:gd name="T100" fmla="*/ 66 w 91"/>
                <a:gd name="T101" fmla="*/ 81 h 103"/>
                <a:gd name="T102" fmla="*/ 72 w 91"/>
                <a:gd name="T103" fmla="*/ 95 h 103"/>
                <a:gd name="T104" fmla="*/ 71 w 91"/>
                <a:gd name="T105" fmla="*/ 94 h 103"/>
                <a:gd name="T106" fmla="*/ 59 w 91"/>
                <a:gd name="T107" fmla="*/ 80 h 103"/>
                <a:gd name="T108" fmla="*/ 43 w 91"/>
                <a:gd name="T109" fmla="*/ 60 h 103"/>
                <a:gd name="T110" fmla="*/ 32 w 91"/>
                <a:gd name="T111" fmla="*/ 44 h 103"/>
                <a:gd name="T112" fmla="*/ 24 w 91"/>
                <a:gd name="T113" fmla="*/ 36 h 103"/>
                <a:gd name="T114" fmla="*/ 9 w 91"/>
                <a:gd name="T115" fmla="*/ 26 h 103"/>
                <a:gd name="T116" fmla="*/ 2 w 91"/>
                <a:gd name="T117" fmla="*/ 18 h 103"/>
                <a:gd name="T118" fmla="*/ 0 w 91"/>
                <a:gd name="T119" fmla="*/ 14 h 103"/>
                <a:gd name="T120" fmla="*/ 0 w 91"/>
                <a:gd name="T121" fmla="*/ 12 h 103"/>
                <a:gd name="T122" fmla="*/ 2 w 91"/>
                <a:gd name="T123" fmla="*/ 12 h 103"/>
                <a:gd name="T124" fmla="*/ 6 w 91"/>
                <a:gd name="T12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1" h="103">
                  <a:moveTo>
                    <a:pt x="6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8" y="5"/>
                  </a:lnTo>
                  <a:lnTo>
                    <a:pt x="11" y="8"/>
                  </a:lnTo>
                  <a:lnTo>
                    <a:pt x="13" y="12"/>
                  </a:lnTo>
                  <a:lnTo>
                    <a:pt x="16" y="13"/>
                  </a:lnTo>
                  <a:lnTo>
                    <a:pt x="24" y="18"/>
                  </a:lnTo>
                  <a:lnTo>
                    <a:pt x="33" y="23"/>
                  </a:lnTo>
                  <a:lnTo>
                    <a:pt x="42" y="30"/>
                  </a:lnTo>
                  <a:lnTo>
                    <a:pt x="49" y="34"/>
                  </a:lnTo>
                  <a:lnTo>
                    <a:pt x="53" y="36"/>
                  </a:lnTo>
                  <a:lnTo>
                    <a:pt x="55" y="39"/>
                  </a:lnTo>
                  <a:lnTo>
                    <a:pt x="58" y="40"/>
                  </a:lnTo>
                  <a:lnTo>
                    <a:pt x="59" y="40"/>
                  </a:lnTo>
                  <a:lnTo>
                    <a:pt x="61" y="39"/>
                  </a:lnTo>
                  <a:lnTo>
                    <a:pt x="62" y="38"/>
                  </a:lnTo>
                  <a:lnTo>
                    <a:pt x="62" y="35"/>
                  </a:lnTo>
                  <a:lnTo>
                    <a:pt x="62" y="33"/>
                  </a:lnTo>
                  <a:lnTo>
                    <a:pt x="63" y="31"/>
                  </a:lnTo>
                  <a:lnTo>
                    <a:pt x="63" y="29"/>
                  </a:lnTo>
                  <a:lnTo>
                    <a:pt x="64" y="26"/>
                  </a:lnTo>
                  <a:lnTo>
                    <a:pt x="66" y="22"/>
                  </a:lnTo>
                  <a:lnTo>
                    <a:pt x="66" y="18"/>
                  </a:lnTo>
                  <a:lnTo>
                    <a:pt x="67" y="14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4" y="31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8"/>
                  </a:lnTo>
                  <a:lnTo>
                    <a:pt x="79" y="47"/>
                  </a:lnTo>
                  <a:lnTo>
                    <a:pt x="83" y="57"/>
                  </a:lnTo>
                  <a:lnTo>
                    <a:pt x="85" y="70"/>
                  </a:lnTo>
                  <a:lnTo>
                    <a:pt x="88" y="81"/>
                  </a:lnTo>
                  <a:lnTo>
                    <a:pt x="89" y="94"/>
                  </a:lnTo>
                  <a:lnTo>
                    <a:pt x="91" y="101"/>
                  </a:lnTo>
                  <a:lnTo>
                    <a:pt x="91" y="103"/>
                  </a:lnTo>
                  <a:lnTo>
                    <a:pt x="89" y="101"/>
                  </a:lnTo>
                  <a:lnTo>
                    <a:pt x="87" y="95"/>
                  </a:lnTo>
                  <a:lnTo>
                    <a:pt x="84" y="89"/>
                  </a:lnTo>
                  <a:lnTo>
                    <a:pt x="81" y="81"/>
                  </a:lnTo>
                  <a:lnTo>
                    <a:pt x="79" y="76"/>
                  </a:lnTo>
                  <a:lnTo>
                    <a:pt x="78" y="69"/>
                  </a:lnTo>
                  <a:lnTo>
                    <a:pt x="75" y="61"/>
                  </a:lnTo>
                  <a:lnTo>
                    <a:pt x="72" y="52"/>
                  </a:lnTo>
                  <a:lnTo>
                    <a:pt x="71" y="47"/>
                  </a:lnTo>
                  <a:lnTo>
                    <a:pt x="70" y="44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6" y="51"/>
                  </a:lnTo>
                  <a:lnTo>
                    <a:pt x="74" y="48"/>
                  </a:lnTo>
                  <a:lnTo>
                    <a:pt x="72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1" y="38"/>
                  </a:lnTo>
                  <a:lnTo>
                    <a:pt x="71" y="36"/>
                  </a:lnTo>
                  <a:lnTo>
                    <a:pt x="70" y="34"/>
                  </a:lnTo>
                  <a:lnTo>
                    <a:pt x="70" y="33"/>
                  </a:lnTo>
                  <a:lnTo>
                    <a:pt x="68" y="31"/>
                  </a:lnTo>
                  <a:lnTo>
                    <a:pt x="67" y="33"/>
                  </a:lnTo>
                  <a:lnTo>
                    <a:pt x="66" y="35"/>
                  </a:lnTo>
                  <a:lnTo>
                    <a:pt x="66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64" y="42"/>
                  </a:lnTo>
                  <a:lnTo>
                    <a:pt x="64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2" y="46"/>
                  </a:lnTo>
                  <a:lnTo>
                    <a:pt x="61" y="47"/>
                  </a:lnTo>
                  <a:lnTo>
                    <a:pt x="58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5" y="44"/>
                  </a:lnTo>
                  <a:lnTo>
                    <a:pt x="53" y="43"/>
                  </a:lnTo>
                  <a:lnTo>
                    <a:pt x="51" y="42"/>
                  </a:lnTo>
                  <a:lnTo>
                    <a:pt x="50" y="40"/>
                  </a:lnTo>
                  <a:lnTo>
                    <a:pt x="50" y="39"/>
                  </a:lnTo>
                  <a:lnTo>
                    <a:pt x="50" y="40"/>
                  </a:lnTo>
                  <a:lnTo>
                    <a:pt x="49" y="42"/>
                  </a:lnTo>
                  <a:lnTo>
                    <a:pt x="47" y="44"/>
                  </a:lnTo>
                  <a:lnTo>
                    <a:pt x="46" y="47"/>
                  </a:lnTo>
                  <a:lnTo>
                    <a:pt x="45" y="50"/>
                  </a:lnTo>
                  <a:lnTo>
                    <a:pt x="43" y="51"/>
                  </a:lnTo>
                  <a:lnTo>
                    <a:pt x="43" y="53"/>
                  </a:lnTo>
                  <a:lnTo>
                    <a:pt x="42" y="55"/>
                  </a:lnTo>
                  <a:lnTo>
                    <a:pt x="42" y="53"/>
                  </a:lnTo>
                  <a:lnTo>
                    <a:pt x="45" y="52"/>
                  </a:lnTo>
                  <a:lnTo>
                    <a:pt x="46" y="51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3" y="52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7" y="56"/>
                  </a:lnTo>
                  <a:lnTo>
                    <a:pt x="59" y="63"/>
                  </a:lnTo>
                  <a:lnTo>
                    <a:pt x="62" y="72"/>
                  </a:lnTo>
                  <a:lnTo>
                    <a:pt x="66" y="81"/>
                  </a:lnTo>
                  <a:lnTo>
                    <a:pt x="70" y="90"/>
                  </a:lnTo>
                  <a:lnTo>
                    <a:pt x="72" y="95"/>
                  </a:lnTo>
                  <a:lnTo>
                    <a:pt x="72" y="98"/>
                  </a:lnTo>
                  <a:lnTo>
                    <a:pt x="71" y="94"/>
                  </a:lnTo>
                  <a:lnTo>
                    <a:pt x="66" y="89"/>
                  </a:lnTo>
                  <a:lnTo>
                    <a:pt x="59" y="80"/>
                  </a:lnTo>
                  <a:lnTo>
                    <a:pt x="51" y="70"/>
                  </a:lnTo>
                  <a:lnTo>
                    <a:pt x="43" y="60"/>
                  </a:lnTo>
                  <a:lnTo>
                    <a:pt x="37" y="51"/>
                  </a:lnTo>
                  <a:lnTo>
                    <a:pt x="32" y="44"/>
                  </a:lnTo>
                  <a:lnTo>
                    <a:pt x="28" y="40"/>
                  </a:lnTo>
                  <a:lnTo>
                    <a:pt x="24" y="36"/>
                  </a:lnTo>
                  <a:lnTo>
                    <a:pt x="17" y="31"/>
                  </a:lnTo>
                  <a:lnTo>
                    <a:pt x="9" y="26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3" name="Freeform 146"/>
            <p:cNvSpPr>
              <a:spLocks/>
            </p:cNvSpPr>
            <p:nvPr/>
          </p:nvSpPr>
          <p:spPr bwMode="auto">
            <a:xfrm>
              <a:off x="7062377" y="2259529"/>
              <a:ext cx="41280" cy="100251"/>
            </a:xfrm>
            <a:custGeom>
              <a:avLst/>
              <a:gdLst>
                <a:gd name="T0" fmla="*/ 7 w 21"/>
                <a:gd name="T1" fmla="*/ 0 h 51"/>
                <a:gd name="T2" fmla="*/ 9 w 21"/>
                <a:gd name="T3" fmla="*/ 0 h 51"/>
                <a:gd name="T4" fmla="*/ 12 w 21"/>
                <a:gd name="T5" fmla="*/ 0 h 51"/>
                <a:gd name="T6" fmla="*/ 13 w 21"/>
                <a:gd name="T7" fmla="*/ 1 h 51"/>
                <a:gd name="T8" fmla="*/ 15 w 21"/>
                <a:gd name="T9" fmla="*/ 4 h 51"/>
                <a:gd name="T10" fmla="*/ 17 w 21"/>
                <a:gd name="T11" fmla="*/ 13 h 51"/>
                <a:gd name="T12" fmla="*/ 20 w 21"/>
                <a:gd name="T13" fmla="*/ 22 h 51"/>
                <a:gd name="T14" fmla="*/ 21 w 21"/>
                <a:gd name="T15" fmla="*/ 31 h 51"/>
                <a:gd name="T16" fmla="*/ 21 w 21"/>
                <a:gd name="T17" fmla="*/ 36 h 51"/>
                <a:gd name="T18" fmla="*/ 21 w 21"/>
                <a:gd name="T19" fmla="*/ 40 h 51"/>
                <a:gd name="T20" fmla="*/ 20 w 21"/>
                <a:gd name="T21" fmla="*/ 44 h 51"/>
                <a:gd name="T22" fmla="*/ 20 w 21"/>
                <a:gd name="T23" fmla="*/ 48 h 51"/>
                <a:gd name="T24" fmla="*/ 19 w 21"/>
                <a:gd name="T25" fmla="*/ 49 h 51"/>
                <a:gd name="T26" fmla="*/ 19 w 21"/>
                <a:gd name="T27" fmla="*/ 51 h 51"/>
                <a:gd name="T28" fmla="*/ 8 w 21"/>
                <a:gd name="T29" fmla="*/ 49 h 51"/>
                <a:gd name="T30" fmla="*/ 9 w 21"/>
                <a:gd name="T31" fmla="*/ 47 h 51"/>
                <a:gd name="T32" fmla="*/ 9 w 21"/>
                <a:gd name="T33" fmla="*/ 40 h 51"/>
                <a:gd name="T34" fmla="*/ 9 w 21"/>
                <a:gd name="T35" fmla="*/ 31 h 51"/>
                <a:gd name="T36" fmla="*/ 8 w 21"/>
                <a:gd name="T37" fmla="*/ 21 h 51"/>
                <a:gd name="T38" fmla="*/ 5 w 21"/>
                <a:gd name="T39" fmla="*/ 13 h 51"/>
                <a:gd name="T40" fmla="*/ 4 w 21"/>
                <a:gd name="T41" fmla="*/ 8 h 51"/>
                <a:gd name="T42" fmla="*/ 2 w 21"/>
                <a:gd name="T43" fmla="*/ 4 h 51"/>
                <a:gd name="T44" fmla="*/ 0 w 21"/>
                <a:gd name="T45" fmla="*/ 1 h 51"/>
                <a:gd name="T46" fmla="*/ 0 w 21"/>
                <a:gd name="T47" fmla="*/ 1 h 51"/>
                <a:gd name="T48" fmla="*/ 3 w 21"/>
                <a:gd name="T49" fmla="*/ 0 h 51"/>
                <a:gd name="T50" fmla="*/ 4 w 21"/>
                <a:gd name="T51" fmla="*/ 0 h 51"/>
                <a:gd name="T52" fmla="*/ 7 w 21"/>
                <a:gd name="T5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51">
                  <a:moveTo>
                    <a:pt x="7" y="0"/>
                  </a:moveTo>
                  <a:lnTo>
                    <a:pt x="9" y="0"/>
                  </a:lnTo>
                  <a:lnTo>
                    <a:pt x="12" y="0"/>
                  </a:lnTo>
                  <a:lnTo>
                    <a:pt x="13" y="1"/>
                  </a:lnTo>
                  <a:lnTo>
                    <a:pt x="15" y="4"/>
                  </a:lnTo>
                  <a:lnTo>
                    <a:pt x="17" y="13"/>
                  </a:lnTo>
                  <a:lnTo>
                    <a:pt x="20" y="22"/>
                  </a:lnTo>
                  <a:lnTo>
                    <a:pt x="21" y="31"/>
                  </a:lnTo>
                  <a:lnTo>
                    <a:pt x="21" y="36"/>
                  </a:lnTo>
                  <a:lnTo>
                    <a:pt x="21" y="40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19" y="49"/>
                  </a:lnTo>
                  <a:lnTo>
                    <a:pt x="19" y="51"/>
                  </a:lnTo>
                  <a:lnTo>
                    <a:pt x="8" y="49"/>
                  </a:lnTo>
                  <a:lnTo>
                    <a:pt x="9" y="47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8" y="21"/>
                  </a:lnTo>
                  <a:lnTo>
                    <a:pt x="5" y="13"/>
                  </a:lnTo>
                  <a:lnTo>
                    <a:pt x="4" y="8"/>
                  </a:lnTo>
                  <a:lnTo>
                    <a:pt x="2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4" name="Freeform 147"/>
            <p:cNvSpPr>
              <a:spLocks noEditPoints="1"/>
            </p:cNvSpPr>
            <p:nvPr/>
          </p:nvSpPr>
          <p:spPr bwMode="auto">
            <a:xfrm>
              <a:off x="4774315" y="1726827"/>
              <a:ext cx="729271" cy="1727841"/>
            </a:xfrm>
            <a:custGeom>
              <a:avLst/>
              <a:gdLst>
                <a:gd name="T0" fmla="*/ 249 w 371"/>
                <a:gd name="T1" fmla="*/ 305 h 879"/>
                <a:gd name="T2" fmla="*/ 253 w 371"/>
                <a:gd name="T3" fmla="*/ 330 h 879"/>
                <a:gd name="T4" fmla="*/ 271 w 371"/>
                <a:gd name="T5" fmla="*/ 347 h 879"/>
                <a:gd name="T6" fmla="*/ 288 w 371"/>
                <a:gd name="T7" fmla="*/ 339 h 879"/>
                <a:gd name="T8" fmla="*/ 296 w 371"/>
                <a:gd name="T9" fmla="*/ 320 h 879"/>
                <a:gd name="T10" fmla="*/ 316 w 371"/>
                <a:gd name="T11" fmla="*/ 300 h 879"/>
                <a:gd name="T12" fmla="*/ 316 w 371"/>
                <a:gd name="T13" fmla="*/ 277 h 879"/>
                <a:gd name="T14" fmla="*/ 273 w 371"/>
                <a:gd name="T15" fmla="*/ 246 h 879"/>
                <a:gd name="T16" fmla="*/ 103 w 371"/>
                <a:gd name="T17" fmla="*/ 247 h 879"/>
                <a:gd name="T18" fmla="*/ 99 w 371"/>
                <a:gd name="T19" fmla="*/ 264 h 879"/>
                <a:gd name="T20" fmla="*/ 108 w 371"/>
                <a:gd name="T21" fmla="*/ 317 h 879"/>
                <a:gd name="T22" fmla="*/ 112 w 371"/>
                <a:gd name="T23" fmla="*/ 335 h 879"/>
                <a:gd name="T24" fmla="*/ 120 w 371"/>
                <a:gd name="T25" fmla="*/ 331 h 879"/>
                <a:gd name="T26" fmla="*/ 121 w 371"/>
                <a:gd name="T27" fmla="*/ 281 h 879"/>
                <a:gd name="T28" fmla="*/ 112 w 371"/>
                <a:gd name="T29" fmla="*/ 233 h 879"/>
                <a:gd name="T30" fmla="*/ 237 w 371"/>
                <a:gd name="T31" fmla="*/ 9 h 879"/>
                <a:gd name="T32" fmla="*/ 243 w 371"/>
                <a:gd name="T33" fmla="*/ 128 h 879"/>
                <a:gd name="T34" fmla="*/ 227 w 371"/>
                <a:gd name="T35" fmla="*/ 127 h 879"/>
                <a:gd name="T36" fmla="*/ 244 w 371"/>
                <a:gd name="T37" fmla="*/ 139 h 879"/>
                <a:gd name="T38" fmla="*/ 279 w 371"/>
                <a:gd name="T39" fmla="*/ 156 h 879"/>
                <a:gd name="T40" fmla="*/ 292 w 371"/>
                <a:gd name="T41" fmla="*/ 165 h 879"/>
                <a:gd name="T42" fmla="*/ 300 w 371"/>
                <a:gd name="T43" fmla="*/ 186 h 879"/>
                <a:gd name="T44" fmla="*/ 329 w 371"/>
                <a:gd name="T45" fmla="*/ 228 h 879"/>
                <a:gd name="T46" fmla="*/ 371 w 371"/>
                <a:gd name="T47" fmla="*/ 289 h 879"/>
                <a:gd name="T48" fmla="*/ 336 w 371"/>
                <a:gd name="T49" fmla="*/ 347 h 879"/>
                <a:gd name="T50" fmla="*/ 302 w 371"/>
                <a:gd name="T51" fmla="*/ 385 h 879"/>
                <a:gd name="T52" fmla="*/ 286 w 371"/>
                <a:gd name="T53" fmla="*/ 382 h 879"/>
                <a:gd name="T54" fmla="*/ 292 w 371"/>
                <a:gd name="T55" fmla="*/ 420 h 879"/>
                <a:gd name="T56" fmla="*/ 283 w 371"/>
                <a:gd name="T57" fmla="*/ 546 h 879"/>
                <a:gd name="T58" fmla="*/ 282 w 371"/>
                <a:gd name="T59" fmla="*/ 612 h 879"/>
                <a:gd name="T60" fmla="*/ 265 w 371"/>
                <a:gd name="T61" fmla="*/ 754 h 879"/>
                <a:gd name="T62" fmla="*/ 262 w 371"/>
                <a:gd name="T63" fmla="*/ 796 h 879"/>
                <a:gd name="T64" fmla="*/ 264 w 371"/>
                <a:gd name="T65" fmla="*/ 827 h 879"/>
                <a:gd name="T66" fmla="*/ 248 w 371"/>
                <a:gd name="T67" fmla="*/ 879 h 879"/>
                <a:gd name="T68" fmla="*/ 227 w 371"/>
                <a:gd name="T69" fmla="*/ 818 h 879"/>
                <a:gd name="T70" fmla="*/ 233 w 371"/>
                <a:gd name="T71" fmla="*/ 780 h 879"/>
                <a:gd name="T72" fmla="*/ 235 w 371"/>
                <a:gd name="T73" fmla="*/ 704 h 879"/>
                <a:gd name="T74" fmla="*/ 226 w 371"/>
                <a:gd name="T75" fmla="*/ 576 h 879"/>
                <a:gd name="T76" fmla="*/ 155 w 371"/>
                <a:gd name="T77" fmla="*/ 580 h 879"/>
                <a:gd name="T78" fmla="*/ 133 w 371"/>
                <a:gd name="T79" fmla="*/ 631 h 879"/>
                <a:gd name="T80" fmla="*/ 78 w 371"/>
                <a:gd name="T81" fmla="*/ 760 h 879"/>
                <a:gd name="T82" fmla="*/ 82 w 371"/>
                <a:gd name="T83" fmla="*/ 779 h 879"/>
                <a:gd name="T84" fmla="*/ 80 w 371"/>
                <a:gd name="T85" fmla="*/ 809 h 879"/>
                <a:gd name="T86" fmla="*/ 78 w 371"/>
                <a:gd name="T87" fmla="*/ 841 h 879"/>
                <a:gd name="T88" fmla="*/ 55 w 371"/>
                <a:gd name="T89" fmla="*/ 840 h 879"/>
                <a:gd name="T90" fmla="*/ 0 w 371"/>
                <a:gd name="T91" fmla="*/ 856 h 879"/>
                <a:gd name="T92" fmla="*/ 15 w 371"/>
                <a:gd name="T93" fmla="*/ 840 h 879"/>
                <a:gd name="T94" fmla="*/ 33 w 371"/>
                <a:gd name="T95" fmla="*/ 800 h 879"/>
                <a:gd name="T96" fmla="*/ 65 w 371"/>
                <a:gd name="T97" fmla="*/ 691 h 879"/>
                <a:gd name="T98" fmla="*/ 97 w 371"/>
                <a:gd name="T99" fmla="*/ 573 h 879"/>
                <a:gd name="T100" fmla="*/ 110 w 371"/>
                <a:gd name="T101" fmla="*/ 491 h 879"/>
                <a:gd name="T102" fmla="*/ 122 w 371"/>
                <a:gd name="T103" fmla="*/ 425 h 879"/>
                <a:gd name="T104" fmla="*/ 124 w 371"/>
                <a:gd name="T105" fmla="*/ 398 h 879"/>
                <a:gd name="T106" fmla="*/ 110 w 371"/>
                <a:gd name="T107" fmla="*/ 391 h 879"/>
                <a:gd name="T108" fmla="*/ 93 w 371"/>
                <a:gd name="T109" fmla="*/ 377 h 879"/>
                <a:gd name="T110" fmla="*/ 74 w 371"/>
                <a:gd name="T111" fmla="*/ 347 h 879"/>
                <a:gd name="T112" fmla="*/ 59 w 371"/>
                <a:gd name="T113" fmla="*/ 279 h 879"/>
                <a:gd name="T114" fmla="*/ 59 w 371"/>
                <a:gd name="T115" fmla="*/ 248 h 879"/>
                <a:gd name="T116" fmla="*/ 89 w 371"/>
                <a:gd name="T117" fmla="*/ 175 h 879"/>
                <a:gd name="T118" fmla="*/ 103 w 371"/>
                <a:gd name="T119" fmla="*/ 136 h 879"/>
                <a:gd name="T120" fmla="*/ 146 w 371"/>
                <a:gd name="T121" fmla="*/ 120 h 879"/>
                <a:gd name="T122" fmla="*/ 172 w 371"/>
                <a:gd name="T123" fmla="*/ 19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1" h="879">
                  <a:moveTo>
                    <a:pt x="268" y="243"/>
                  </a:moveTo>
                  <a:lnTo>
                    <a:pt x="265" y="248"/>
                  </a:lnTo>
                  <a:lnTo>
                    <a:pt x="261" y="259"/>
                  </a:lnTo>
                  <a:lnTo>
                    <a:pt x="256" y="271"/>
                  </a:lnTo>
                  <a:lnTo>
                    <a:pt x="252" y="284"/>
                  </a:lnTo>
                  <a:lnTo>
                    <a:pt x="250" y="293"/>
                  </a:lnTo>
                  <a:lnTo>
                    <a:pt x="250" y="298"/>
                  </a:lnTo>
                  <a:lnTo>
                    <a:pt x="250" y="302"/>
                  </a:lnTo>
                  <a:lnTo>
                    <a:pt x="249" y="305"/>
                  </a:lnTo>
                  <a:lnTo>
                    <a:pt x="249" y="307"/>
                  </a:lnTo>
                  <a:lnTo>
                    <a:pt x="249" y="309"/>
                  </a:lnTo>
                  <a:lnTo>
                    <a:pt x="249" y="313"/>
                  </a:lnTo>
                  <a:lnTo>
                    <a:pt x="250" y="317"/>
                  </a:lnTo>
                  <a:lnTo>
                    <a:pt x="252" y="322"/>
                  </a:lnTo>
                  <a:lnTo>
                    <a:pt x="252" y="326"/>
                  </a:lnTo>
                  <a:lnTo>
                    <a:pt x="252" y="328"/>
                  </a:lnTo>
                  <a:lnTo>
                    <a:pt x="253" y="328"/>
                  </a:lnTo>
                  <a:lnTo>
                    <a:pt x="253" y="330"/>
                  </a:lnTo>
                  <a:lnTo>
                    <a:pt x="254" y="331"/>
                  </a:lnTo>
                  <a:lnTo>
                    <a:pt x="256" y="332"/>
                  </a:lnTo>
                  <a:lnTo>
                    <a:pt x="258" y="335"/>
                  </a:lnTo>
                  <a:lnTo>
                    <a:pt x="261" y="339"/>
                  </a:lnTo>
                  <a:lnTo>
                    <a:pt x="264" y="341"/>
                  </a:lnTo>
                  <a:lnTo>
                    <a:pt x="266" y="344"/>
                  </a:lnTo>
                  <a:lnTo>
                    <a:pt x="268" y="345"/>
                  </a:lnTo>
                  <a:lnTo>
                    <a:pt x="269" y="347"/>
                  </a:lnTo>
                  <a:lnTo>
                    <a:pt x="271" y="347"/>
                  </a:lnTo>
                  <a:lnTo>
                    <a:pt x="274" y="347"/>
                  </a:lnTo>
                  <a:lnTo>
                    <a:pt x="278" y="347"/>
                  </a:lnTo>
                  <a:lnTo>
                    <a:pt x="281" y="347"/>
                  </a:lnTo>
                  <a:lnTo>
                    <a:pt x="283" y="345"/>
                  </a:lnTo>
                  <a:lnTo>
                    <a:pt x="285" y="345"/>
                  </a:lnTo>
                  <a:lnTo>
                    <a:pt x="285" y="345"/>
                  </a:lnTo>
                  <a:lnTo>
                    <a:pt x="285" y="343"/>
                  </a:lnTo>
                  <a:lnTo>
                    <a:pt x="286" y="340"/>
                  </a:lnTo>
                  <a:lnTo>
                    <a:pt x="288" y="339"/>
                  </a:lnTo>
                  <a:lnTo>
                    <a:pt x="290" y="336"/>
                  </a:lnTo>
                  <a:lnTo>
                    <a:pt x="291" y="334"/>
                  </a:lnTo>
                  <a:lnTo>
                    <a:pt x="292" y="331"/>
                  </a:lnTo>
                  <a:lnTo>
                    <a:pt x="292" y="328"/>
                  </a:lnTo>
                  <a:lnTo>
                    <a:pt x="294" y="326"/>
                  </a:lnTo>
                  <a:lnTo>
                    <a:pt x="294" y="324"/>
                  </a:lnTo>
                  <a:lnTo>
                    <a:pt x="295" y="323"/>
                  </a:lnTo>
                  <a:lnTo>
                    <a:pt x="295" y="322"/>
                  </a:lnTo>
                  <a:lnTo>
                    <a:pt x="296" y="320"/>
                  </a:lnTo>
                  <a:lnTo>
                    <a:pt x="299" y="319"/>
                  </a:lnTo>
                  <a:lnTo>
                    <a:pt x="302" y="318"/>
                  </a:lnTo>
                  <a:lnTo>
                    <a:pt x="305" y="317"/>
                  </a:lnTo>
                  <a:lnTo>
                    <a:pt x="308" y="315"/>
                  </a:lnTo>
                  <a:lnTo>
                    <a:pt x="311" y="314"/>
                  </a:lnTo>
                  <a:lnTo>
                    <a:pt x="313" y="310"/>
                  </a:lnTo>
                  <a:lnTo>
                    <a:pt x="315" y="307"/>
                  </a:lnTo>
                  <a:lnTo>
                    <a:pt x="316" y="302"/>
                  </a:lnTo>
                  <a:lnTo>
                    <a:pt x="316" y="300"/>
                  </a:lnTo>
                  <a:lnTo>
                    <a:pt x="317" y="296"/>
                  </a:lnTo>
                  <a:lnTo>
                    <a:pt x="319" y="293"/>
                  </a:lnTo>
                  <a:lnTo>
                    <a:pt x="320" y="289"/>
                  </a:lnTo>
                  <a:lnTo>
                    <a:pt x="322" y="286"/>
                  </a:lnTo>
                  <a:lnTo>
                    <a:pt x="324" y="284"/>
                  </a:lnTo>
                  <a:lnTo>
                    <a:pt x="324" y="281"/>
                  </a:lnTo>
                  <a:lnTo>
                    <a:pt x="324" y="280"/>
                  </a:lnTo>
                  <a:lnTo>
                    <a:pt x="321" y="280"/>
                  </a:lnTo>
                  <a:lnTo>
                    <a:pt x="316" y="277"/>
                  </a:lnTo>
                  <a:lnTo>
                    <a:pt x="308" y="273"/>
                  </a:lnTo>
                  <a:lnTo>
                    <a:pt x="300" y="268"/>
                  </a:lnTo>
                  <a:lnTo>
                    <a:pt x="294" y="263"/>
                  </a:lnTo>
                  <a:lnTo>
                    <a:pt x="288" y="256"/>
                  </a:lnTo>
                  <a:lnTo>
                    <a:pt x="285" y="252"/>
                  </a:lnTo>
                  <a:lnTo>
                    <a:pt x="282" y="251"/>
                  </a:lnTo>
                  <a:lnTo>
                    <a:pt x="279" y="250"/>
                  </a:lnTo>
                  <a:lnTo>
                    <a:pt x="277" y="247"/>
                  </a:lnTo>
                  <a:lnTo>
                    <a:pt x="273" y="246"/>
                  </a:lnTo>
                  <a:lnTo>
                    <a:pt x="270" y="245"/>
                  </a:lnTo>
                  <a:lnTo>
                    <a:pt x="269" y="243"/>
                  </a:lnTo>
                  <a:lnTo>
                    <a:pt x="268" y="243"/>
                  </a:lnTo>
                  <a:close/>
                  <a:moveTo>
                    <a:pt x="112" y="231"/>
                  </a:moveTo>
                  <a:lnTo>
                    <a:pt x="109" y="237"/>
                  </a:lnTo>
                  <a:lnTo>
                    <a:pt x="108" y="238"/>
                  </a:lnTo>
                  <a:lnTo>
                    <a:pt x="106" y="241"/>
                  </a:lnTo>
                  <a:lnTo>
                    <a:pt x="104" y="245"/>
                  </a:lnTo>
                  <a:lnTo>
                    <a:pt x="103" y="247"/>
                  </a:lnTo>
                  <a:lnTo>
                    <a:pt x="100" y="250"/>
                  </a:lnTo>
                  <a:lnTo>
                    <a:pt x="100" y="251"/>
                  </a:lnTo>
                  <a:lnTo>
                    <a:pt x="100" y="252"/>
                  </a:lnTo>
                  <a:lnTo>
                    <a:pt x="100" y="255"/>
                  </a:lnTo>
                  <a:lnTo>
                    <a:pt x="100" y="259"/>
                  </a:lnTo>
                  <a:lnTo>
                    <a:pt x="100" y="260"/>
                  </a:lnTo>
                  <a:lnTo>
                    <a:pt x="100" y="262"/>
                  </a:lnTo>
                  <a:lnTo>
                    <a:pt x="99" y="263"/>
                  </a:lnTo>
                  <a:lnTo>
                    <a:pt x="99" y="264"/>
                  </a:lnTo>
                  <a:lnTo>
                    <a:pt x="99" y="267"/>
                  </a:lnTo>
                  <a:lnTo>
                    <a:pt x="100" y="271"/>
                  </a:lnTo>
                  <a:lnTo>
                    <a:pt x="101" y="280"/>
                  </a:lnTo>
                  <a:lnTo>
                    <a:pt x="103" y="290"/>
                  </a:lnTo>
                  <a:lnTo>
                    <a:pt x="104" y="301"/>
                  </a:lnTo>
                  <a:lnTo>
                    <a:pt x="105" y="307"/>
                  </a:lnTo>
                  <a:lnTo>
                    <a:pt x="106" y="311"/>
                  </a:lnTo>
                  <a:lnTo>
                    <a:pt x="108" y="314"/>
                  </a:lnTo>
                  <a:lnTo>
                    <a:pt x="108" y="317"/>
                  </a:lnTo>
                  <a:lnTo>
                    <a:pt x="108" y="319"/>
                  </a:lnTo>
                  <a:lnTo>
                    <a:pt x="108" y="320"/>
                  </a:lnTo>
                  <a:lnTo>
                    <a:pt x="108" y="324"/>
                  </a:lnTo>
                  <a:lnTo>
                    <a:pt x="108" y="326"/>
                  </a:lnTo>
                  <a:lnTo>
                    <a:pt x="108" y="327"/>
                  </a:lnTo>
                  <a:lnTo>
                    <a:pt x="108" y="328"/>
                  </a:lnTo>
                  <a:lnTo>
                    <a:pt x="109" y="330"/>
                  </a:lnTo>
                  <a:lnTo>
                    <a:pt x="110" y="332"/>
                  </a:lnTo>
                  <a:lnTo>
                    <a:pt x="112" y="335"/>
                  </a:lnTo>
                  <a:lnTo>
                    <a:pt x="114" y="337"/>
                  </a:lnTo>
                  <a:lnTo>
                    <a:pt x="116" y="339"/>
                  </a:lnTo>
                  <a:lnTo>
                    <a:pt x="116" y="340"/>
                  </a:lnTo>
                  <a:lnTo>
                    <a:pt x="117" y="340"/>
                  </a:lnTo>
                  <a:lnTo>
                    <a:pt x="118" y="341"/>
                  </a:lnTo>
                  <a:lnTo>
                    <a:pt x="121" y="341"/>
                  </a:lnTo>
                  <a:lnTo>
                    <a:pt x="122" y="341"/>
                  </a:lnTo>
                  <a:lnTo>
                    <a:pt x="121" y="339"/>
                  </a:lnTo>
                  <a:lnTo>
                    <a:pt x="120" y="331"/>
                  </a:lnTo>
                  <a:lnTo>
                    <a:pt x="120" y="323"/>
                  </a:lnTo>
                  <a:lnTo>
                    <a:pt x="120" y="317"/>
                  </a:lnTo>
                  <a:lnTo>
                    <a:pt x="122" y="314"/>
                  </a:lnTo>
                  <a:lnTo>
                    <a:pt x="122" y="311"/>
                  </a:lnTo>
                  <a:lnTo>
                    <a:pt x="124" y="310"/>
                  </a:lnTo>
                  <a:lnTo>
                    <a:pt x="124" y="309"/>
                  </a:lnTo>
                  <a:lnTo>
                    <a:pt x="124" y="303"/>
                  </a:lnTo>
                  <a:lnTo>
                    <a:pt x="122" y="294"/>
                  </a:lnTo>
                  <a:lnTo>
                    <a:pt x="121" y="281"/>
                  </a:lnTo>
                  <a:lnTo>
                    <a:pt x="120" y="269"/>
                  </a:lnTo>
                  <a:lnTo>
                    <a:pt x="118" y="258"/>
                  </a:lnTo>
                  <a:lnTo>
                    <a:pt x="117" y="251"/>
                  </a:lnTo>
                  <a:lnTo>
                    <a:pt x="117" y="248"/>
                  </a:lnTo>
                  <a:lnTo>
                    <a:pt x="116" y="245"/>
                  </a:lnTo>
                  <a:lnTo>
                    <a:pt x="114" y="241"/>
                  </a:lnTo>
                  <a:lnTo>
                    <a:pt x="113" y="238"/>
                  </a:lnTo>
                  <a:lnTo>
                    <a:pt x="112" y="234"/>
                  </a:lnTo>
                  <a:lnTo>
                    <a:pt x="112" y="233"/>
                  </a:lnTo>
                  <a:lnTo>
                    <a:pt x="112" y="231"/>
                  </a:lnTo>
                  <a:close/>
                  <a:moveTo>
                    <a:pt x="158" y="114"/>
                  </a:moveTo>
                  <a:lnTo>
                    <a:pt x="155" y="114"/>
                  </a:lnTo>
                  <a:lnTo>
                    <a:pt x="152" y="115"/>
                  </a:lnTo>
                  <a:lnTo>
                    <a:pt x="152" y="116"/>
                  </a:lnTo>
                  <a:lnTo>
                    <a:pt x="158" y="114"/>
                  </a:lnTo>
                  <a:close/>
                  <a:moveTo>
                    <a:pt x="213" y="0"/>
                  </a:moveTo>
                  <a:lnTo>
                    <a:pt x="226" y="2"/>
                  </a:lnTo>
                  <a:lnTo>
                    <a:pt x="237" y="9"/>
                  </a:lnTo>
                  <a:lnTo>
                    <a:pt x="250" y="19"/>
                  </a:lnTo>
                  <a:lnTo>
                    <a:pt x="257" y="31"/>
                  </a:lnTo>
                  <a:lnTo>
                    <a:pt x="260" y="46"/>
                  </a:lnTo>
                  <a:lnTo>
                    <a:pt x="260" y="60"/>
                  </a:lnTo>
                  <a:lnTo>
                    <a:pt x="257" y="76"/>
                  </a:lnTo>
                  <a:lnTo>
                    <a:pt x="253" y="91"/>
                  </a:lnTo>
                  <a:lnTo>
                    <a:pt x="249" y="106"/>
                  </a:lnTo>
                  <a:lnTo>
                    <a:pt x="245" y="118"/>
                  </a:lnTo>
                  <a:lnTo>
                    <a:pt x="243" y="128"/>
                  </a:lnTo>
                  <a:lnTo>
                    <a:pt x="241" y="135"/>
                  </a:lnTo>
                  <a:lnTo>
                    <a:pt x="241" y="135"/>
                  </a:lnTo>
                  <a:lnTo>
                    <a:pt x="240" y="133"/>
                  </a:lnTo>
                  <a:lnTo>
                    <a:pt x="239" y="132"/>
                  </a:lnTo>
                  <a:lnTo>
                    <a:pt x="236" y="129"/>
                  </a:lnTo>
                  <a:lnTo>
                    <a:pt x="233" y="127"/>
                  </a:lnTo>
                  <a:lnTo>
                    <a:pt x="232" y="127"/>
                  </a:lnTo>
                  <a:lnTo>
                    <a:pt x="228" y="125"/>
                  </a:lnTo>
                  <a:lnTo>
                    <a:pt x="227" y="127"/>
                  </a:lnTo>
                  <a:lnTo>
                    <a:pt x="227" y="127"/>
                  </a:lnTo>
                  <a:lnTo>
                    <a:pt x="227" y="127"/>
                  </a:lnTo>
                  <a:lnTo>
                    <a:pt x="228" y="128"/>
                  </a:lnTo>
                  <a:lnTo>
                    <a:pt x="231" y="131"/>
                  </a:lnTo>
                  <a:lnTo>
                    <a:pt x="233" y="132"/>
                  </a:lnTo>
                  <a:lnTo>
                    <a:pt x="236" y="135"/>
                  </a:lnTo>
                  <a:lnTo>
                    <a:pt x="239" y="136"/>
                  </a:lnTo>
                  <a:lnTo>
                    <a:pt x="241" y="137"/>
                  </a:lnTo>
                  <a:lnTo>
                    <a:pt x="244" y="139"/>
                  </a:lnTo>
                  <a:lnTo>
                    <a:pt x="245" y="140"/>
                  </a:lnTo>
                  <a:lnTo>
                    <a:pt x="247" y="141"/>
                  </a:lnTo>
                  <a:lnTo>
                    <a:pt x="247" y="142"/>
                  </a:lnTo>
                  <a:lnTo>
                    <a:pt x="248" y="142"/>
                  </a:lnTo>
                  <a:lnTo>
                    <a:pt x="248" y="144"/>
                  </a:lnTo>
                  <a:lnTo>
                    <a:pt x="254" y="146"/>
                  </a:lnTo>
                  <a:lnTo>
                    <a:pt x="264" y="150"/>
                  </a:lnTo>
                  <a:lnTo>
                    <a:pt x="273" y="154"/>
                  </a:lnTo>
                  <a:lnTo>
                    <a:pt x="279" y="156"/>
                  </a:lnTo>
                  <a:lnTo>
                    <a:pt x="282" y="156"/>
                  </a:lnTo>
                  <a:lnTo>
                    <a:pt x="286" y="156"/>
                  </a:lnTo>
                  <a:lnTo>
                    <a:pt x="287" y="157"/>
                  </a:lnTo>
                  <a:lnTo>
                    <a:pt x="288" y="157"/>
                  </a:lnTo>
                  <a:lnTo>
                    <a:pt x="290" y="158"/>
                  </a:lnTo>
                  <a:lnTo>
                    <a:pt x="291" y="159"/>
                  </a:lnTo>
                  <a:lnTo>
                    <a:pt x="291" y="161"/>
                  </a:lnTo>
                  <a:lnTo>
                    <a:pt x="291" y="162"/>
                  </a:lnTo>
                  <a:lnTo>
                    <a:pt x="292" y="165"/>
                  </a:lnTo>
                  <a:lnTo>
                    <a:pt x="292" y="167"/>
                  </a:lnTo>
                  <a:lnTo>
                    <a:pt x="294" y="171"/>
                  </a:lnTo>
                  <a:lnTo>
                    <a:pt x="295" y="174"/>
                  </a:lnTo>
                  <a:lnTo>
                    <a:pt x="295" y="176"/>
                  </a:lnTo>
                  <a:lnTo>
                    <a:pt x="296" y="179"/>
                  </a:lnTo>
                  <a:lnTo>
                    <a:pt x="296" y="180"/>
                  </a:lnTo>
                  <a:lnTo>
                    <a:pt x="298" y="182"/>
                  </a:lnTo>
                  <a:lnTo>
                    <a:pt x="298" y="183"/>
                  </a:lnTo>
                  <a:lnTo>
                    <a:pt x="300" y="186"/>
                  </a:lnTo>
                  <a:lnTo>
                    <a:pt x="300" y="188"/>
                  </a:lnTo>
                  <a:lnTo>
                    <a:pt x="302" y="190"/>
                  </a:lnTo>
                  <a:lnTo>
                    <a:pt x="302" y="191"/>
                  </a:lnTo>
                  <a:lnTo>
                    <a:pt x="302" y="193"/>
                  </a:lnTo>
                  <a:lnTo>
                    <a:pt x="303" y="196"/>
                  </a:lnTo>
                  <a:lnTo>
                    <a:pt x="307" y="200"/>
                  </a:lnTo>
                  <a:lnTo>
                    <a:pt x="312" y="208"/>
                  </a:lnTo>
                  <a:lnTo>
                    <a:pt x="320" y="217"/>
                  </a:lnTo>
                  <a:lnTo>
                    <a:pt x="329" y="228"/>
                  </a:lnTo>
                  <a:lnTo>
                    <a:pt x="337" y="238"/>
                  </a:lnTo>
                  <a:lnTo>
                    <a:pt x="346" y="246"/>
                  </a:lnTo>
                  <a:lnTo>
                    <a:pt x="351" y="254"/>
                  </a:lnTo>
                  <a:lnTo>
                    <a:pt x="362" y="264"/>
                  </a:lnTo>
                  <a:lnTo>
                    <a:pt x="367" y="271"/>
                  </a:lnTo>
                  <a:lnTo>
                    <a:pt x="370" y="277"/>
                  </a:lnTo>
                  <a:lnTo>
                    <a:pt x="371" y="281"/>
                  </a:lnTo>
                  <a:lnTo>
                    <a:pt x="371" y="285"/>
                  </a:lnTo>
                  <a:lnTo>
                    <a:pt x="371" y="289"/>
                  </a:lnTo>
                  <a:lnTo>
                    <a:pt x="368" y="293"/>
                  </a:lnTo>
                  <a:lnTo>
                    <a:pt x="364" y="301"/>
                  </a:lnTo>
                  <a:lnTo>
                    <a:pt x="359" y="311"/>
                  </a:lnTo>
                  <a:lnTo>
                    <a:pt x="354" y="323"/>
                  </a:lnTo>
                  <a:lnTo>
                    <a:pt x="350" y="331"/>
                  </a:lnTo>
                  <a:lnTo>
                    <a:pt x="346" y="337"/>
                  </a:lnTo>
                  <a:lnTo>
                    <a:pt x="342" y="341"/>
                  </a:lnTo>
                  <a:lnTo>
                    <a:pt x="338" y="344"/>
                  </a:lnTo>
                  <a:lnTo>
                    <a:pt x="336" y="347"/>
                  </a:lnTo>
                  <a:lnTo>
                    <a:pt x="332" y="351"/>
                  </a:lnTo>
                  <a:lnTo>
                    <a:pt x="325" y="358"/>
                  </a:lnTo>
                  <a:lnTo>
                    <a:pt x="319" y="366"/>
                  </a:lnTo>
                  <a:lnTo>
                    <a:pt x="312" y="373"/>
                  </a:lnTo>
                  <a:lnTo>
                    <a:pt x="309" y="377"/>
                  </a:lnTo>
                  <a:lnTo>
                    <a:pt x="307" y="378"/>
                  </a:lnTo>
                  <a:lnTo>
                    <a:pt x="305" y="381"/>
                  </a:lnTo>
                  <a:lnTo>
                    <a:pt x="303" y="382"/>
                  </a:lnTo>
                  <a:lnTo>
                    <a:pt x="302" y="385"/>
                  </a:lnTo>
                  <a:lnTo>
                    <a:pt x="299" y="387"/>
                  </a:lnTo>
                  <a:lnTo>
                    <a:pt x="298" y="389"/>
                  </a:lnTo>
                  <a:lnTo>
                    <a:pt x="296" y="390"/>
                  </a:lnTo>
                  <a:lnTo>
                    <a:pt x="295" y="390"/>
                  </a:lnTo>
                  <a:lnTo>
                    <a:pt x="294" y="390"/>
                  </a:lnTo>
                  <a:lnTo>
                    <a:pt x="292" y="389"/>
                  </a:lnTo>
                  <a:lnTo>
                    <a:pt x="290" y="386"/>
                  </a:lnTo>
                  <a:lnTo>
                    <a:pt x="288" y="385"/>
                  </a:lnTo>
                  <a:lnTo>
                    <a:pt x="286" y="382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79" y="381"/>
                  </a:lnTo>
                  <a:lnTo>
                    <a:pt x="281" y="383"/>
                  </a:lnTo>
                  <a:lnTo>
                    <a:pt x="283" y="391"/>
                  </a:lnTo>
                  <a:lnTo>
                    <a:pt x="286" y="399"/>
                  </a:lnTo>
                  <a:lnTo>
                    <a:pt x="288" y="404"/>
                  </a:lnTo>
                  <a:lnTo>
                    <a:pt x="290" y="409"/>
                  </a:lnTo>
                  <a:lnTo>
                    <a:pt x="292" y="420"/>
                  </a:lnTo>
                  <a:lnTo>
                    <a:pt x="294" y="433"/>
                  </a:lnTo>
                  <a:lnTo>
                    <a:pt x="294" y="445"/>
                  </a:lnTo>
                  <a:lnTo>
                    <a:pt x="294" y="454"/>
                  </a:lnTo>
                  <a:lnTo>
                    <a:pt x="291" y="466"/>
                  </a:lnTo>
                  <a:lnTo>
                    <a:pt x="287" y="481"/>
                  </a:lnTo>
                  <a:lnTo>
                    <a:pt x="285" y="500"/>
                  </a:lnTo>
                  <a:lnTo>
                    <a:pt x="283" y="516"/>
                  </a:lnTo>
                  <a:lnTo>
                    <a:pt x="283" y="531"/>
                  </a:lnTo>
                  <a:lnTo>
                    <a:pt x="283" y="546"/>
                  </a:lnTo>
                  <a:lnTo>
                    <a:pt x="282" y="556"/>
                  </a:lnTo>
                  <a:lnTo>
                    <a:pt x="282" y="560"/>
                  </a:lnTo>
                  <a:lnTo>
                    <a:pt x="281" y="561"/>
                  </a:lnTo>
                  <a:lnTo>
                    <a:pt x="279" y="563"/>
                  </a:lnTo>
                  <a:lnTo>
                    <a:pt x="278" y="563"/>
                  </a:lnTo>
                  <a:lnTo>
                    <a:pt x="278" y="567"/>
                  </a:lnTo>
                  <a:lnTo>
                    <a:pt x="279" y="578"/>
                  </a:lnTo>
                  <a:lnTo>
                    <a:pt x="281" y="594"/>
                  </a:lnTo>
                  <a:lnTo>
                    <a:pt x="282" y="612"/>
                  </a:lnTo>
                  <a:lnTo>
                    <a:pt x="283" y="631"/>
                  </a:lnTo>
                  <a:lnTo>
                    <a:pt x="283" y="648"/>
                  </a:lnTo>
                  <a:lnTo>
                    <a:pt x="282" y="661"/>
                  </a:lnTo>
                  <a:lnTo>
                    <a:pt x="281" y="673"/>
                  </a:lnTo>
                  <a:lnTo>
                    <a:pt x="278" y="687"/>
                  </a:lnTo>
                  <a:lnTo>
                    <a:pt x="274" y="704"/>
                  </a:lnTo>
                  <a:lnTo>
                    <a:pt x="271" y="722"/>
                  </a:lnTo>
                  <a:lnTo>
                    <a:pt x="268" y="739"/>
                  </a:lnTo>
                  <a:lnTo>
                    <a:pt x="265" y="754"/>
                  </a:lnTo>
                  <a:lnTo>
                    <a:pt x="262" y="766"/>
                  </a:lnTo>
                  <a:lnTo>
                    <a:pt x="261" y="771"/>
                  </a:lnTo>
                  <a:lnTo>
                    <a:pt x="261" y="775"/>
                  </a:lnTo>
                  <a:lnTo>
                    <a:pt x="262" y="777"/>
                  </a:lnTo>
                  <a:lnTo>
                    <a:pt x="262" y="781"/>
                  </a:lnTo>
                  <a:lnTo>
                    <a:pt x="264" y="785"/>
                  </a:lnTo>
                  <a:lnTo>
                    <a:pt x="264" y="789"/>
                  </a:lnTo>
                  <a:lnTo>
                    <a:pt x="262" y="793"/>
                  </a:lnTo>
                  <a:lnTo>
                    <a:pt x="262" y="796"/>
                  </a:lnTo>
                  <a:lnTo>
                    <a:pt x="261" y="797"/>
                  </a:lnTo>
                  <a:lnTo>
                    <a:pt x="261" y="798"/>
                  </a:lnTo>
                  <a:lnTo>
                    <a:pt x="261" y="800"/>
                  </a:lnTo>
                  <a:lnTo>
                    <a:pt x="261" y="801"/>
                  </a:lnTo>
                  <a:lnTo>
                    <a:pt x="262" y="805"/>
                  </a:lnTo>
                  <a:lnTo>
                    <a:pt x="262" y="807"/>
                  </a:lnTo>
                  <a:lnTo>
                    <a:pt x="264" y="811"/>
                  </a:lnTo>
                  <a:lnTo>
                    <a:pt x="264" y="817"/>
                  </a:lnTo>
                  <a:lnTo>
                    <a:pt x="264" y="827"/>
                  </a:lnTo>
                  <a:lnTo>
                    <a:pt x="265" y="839"/>
                  </a:lnTo>
                  <a:lnTo>
                    <a:pt x="264" y="851"/>
                  </a:lnTo>
                  <a:lnTo>
                    <a:pt x="262" y="861"/>
                  </a:lnTo>
                  <a:lnTo>
                    <a:pt x="261" y="868"/>
                  </a:lnTo>
                  <a:lnTo>
                    <a:pt x="260" y="872"/>
                  </a:lnTo>
                  <a:lnTo>
                    <a:pt x="257" y="874"/>
                  </a:lnTo>
                  <a:lnTo>
                    <a:pt x="254" y="877"/>
                  </a:lnTo>
                  <a:lnTo>
                    <a:pt x="252" y="878"/>
                  </a:lnTo>
                  <a:lnTo>
                    <a:pt x="248" y="879"/>
                  </a:lnTo>
                  <a:lnTo>
                    <a:pt x="240" y="879"/>
                  </a:lnTo>
                  <a:lnTo>
                    <a:pt x="231" y="877"/>
                  </a:lnTo>
                  <a:lnTo>
                    <a:pt x="224" y="870"/>
                  </a:lnTo>
                  <a:lnTo>
                    <a:pt x="222" y="864"/>
                  </a:lnTo>
                  <a:lnTo>
                    <a:pt x="220" y="855"/>
                  </a:lnTo>
                  <a:lnTo>
                    <a:pt x="222" y="848"/>
                  </a:lnTo>
                  <a:lnTo>
                    <a:pt x="223" y="841"/>
                  </a:lnTo>
                  <a:lnTo>
                    <a:pt x="226" y="830"/>
                  </a:lnTo>
                  <a:lnTo>
                    <a:pt x="227" y="818"/>
                  </a:lnTo>
                  <a:lnTo>
                    <a:pt x="228" y="809"/>
                  </a:lnTo>
                  <a:lnTo>
                    <a:pt x="228" y="798"/>
                  </a:lnTo>
                  <a:lnTo>
                    <a:pt x="230" y="790"/>
                  </a:lnTo>
                  <a:lnTo>
                    <a:pt x="232" y="785"/>
                  </a:lnTo>
                  <a:lnTo>
                    <a:pt x="232" y="784"/>
                  </a:lnTo>
                  <a:lnTo>
                    <a:pt x="233" y="783"/>
                  </a:lnTo>
                  <a:lnTo>
                    <a:pt x="233" y="783"/>
                  </a:lnTo>
                  <a:lnTo>
                    <a:pt x="233" y="781"/>
                  </a:lnTo>
                  <a:lnTo>
                    <a:pt x="233" y="780"/>
                  </a:lnTo>
                  <a:lnTo>
                    <a:pt x="235" y="777"/>
                  </a:lnTo>
                  <a:lnTo>
                    <a:pt x="236" y="775"/>
                  </a:lnTo>
                  <a:lnTo>
                    <a:pt x="239" y="766"/>
                  </a:lnTo>
                  <a:lnTo>
                    <a:pt x="239" y="758"/>
                  </a:lnTo>
                  <a:lnTo>
                    <a:pt x="239" y="752"/>
                  </a:lnTo>
                  <a:lnTo>
                    <a:pt x="239" y="747"/>
                  </a:lnTo>
                  <a:lnTo>
                    <a:pt x="237" y="737"/>
                  </a:lnTo>
                  <a:lnTo>
                    <a:pt x="236" y="721"/>
                  </a:lnTo>
                  <a:lnTo>
                    <a:pt x="235" y="704"/>
                  </a:lnTo>
                  <a:lnTo>
                    <a:pt x="235" y="686"/>
                  </a:lnTo>
                  <a:lnTo>
                    <a:pt x="233" y="670"/>
                  </a:lnTo>
                  <a:lnTo>
                    <a:pt x="233" y="658"/>
                  </a:lnTo>
                  <a:lnTo>
                    <a:pt x="235" y="637"/>
                  </a:lnTo>
                  <a:lnTo>
                    <a:pt x="235" y="618"/>
                  </a:lnTo>
                  <a:lnTo>
                    <a:pt x="232" y="603"/>
                  </a:lnTo>
                  <a:lnTo>
                    <a:pt x="228" y="593"/>
                  </a:lnTo>
                  <a:lnTo>
                    <a:pt x="227" y="585"/>
                  </a:lnTo>
                  <a:lnTo>
                    <a:pt x="226" y="576"/>
                  </a:lnTo>
                  <a:lnTo>
                    <a:pt x="226" y="569"/>
                  </a:lnTo>
                  <a:lnTo>
                    <a:pt x="226" y="564"/>
                  </a:lnTo>
                  <a:lnTo>
                    <a:pt x="226" y="560"/>
                  </a:lnTo>
                  <a:lnTo>
                    <a:pt x="226" y="559"/>
                  </a:lnTo>
                  <a:lnTo>
                    <a:pt x="226" y="557"/>
                  </a:lnTo>
                  <a:lnTo>
                    <a:pt x="161" y="557"/>
                  </a:lnTo>
                  <a:lnTo>
                    <a:pt x="160" y="560"/>
                  </a:lnTo>
                  <a:lnTo>
                    <a:pt x="159" y="568"/>
                  </a:lnTo>
                  <a:lnTo>
                    <a:pt x="155" y="580"/>
                  </a:lnTo>
                  <a:lnTo>
                    <a:pt x="151" y="593"/>
                  </a:lnTo>
                  <a:lnTo>
                    <a:pt x="147" y="605"/>
                  </a:lnTo>
                  <a:lnTo>
                    <a:pt x="143" y="612"/>
                  </a:lnTo>
                  <a:lnTo>
                    <a:pt x="141" y="618"/>
                  </a:lnTo>
                  <a:lnTo>
                    <a:pt x="138" y="622"/>
                  </a:lnTo>
                  <a:lnTo>
                    <a:pt x="135" y="624"/>
                  </a:lnTo>
                  <a:lnTo>
                    <a:pt x="134" y="627"/>
                  </a:lnTo>
                  <a:lnTo>
                    <a:pt x="134" y="628"/>
                  </a:lnTo>
                  <a:lnTo>
                    <a:pt x="133" y="631"/>
                  </a:lnTo>
                  <a:lnTo>
                    <a:pt x="133" y="637"/>
                  </a:lnTo>
                  <a:lnTo>
                    <a:pt x="130" y="650"/>
                  </a:lnTo>
                  <a:lnTo>
                    <a:pt x="125" y="669"/>
                  </a:lnTo>
                  <a:lnTo>
                    <a:pt x="118" y="688"/>
                  </a:lnTo>
                  <a:lnTo>
                    <a:pt x="108" y="708"/>
                  </a:lnTo>
                  <a:lnTo>
                    <a:pt x="96" y="726"/>
                  </a:lnTo>
                  <a:lnTo>
                    <a:pt x="87" y="742"/>
                  </a:lnTo>
                  <a:lnTo>
                    <a:pt x="80" y="754"/>
                  </a:lnTo>
                  <a:lnTo>
                    <a:pt x="78" y="760"/>
                  </a:lnTo>
                  <a:lnTo>
                    <a:pt x="76" y="764"/>
                  </a:lnTo>
                  <a:lnTo>
                    <a:pt x="75" y="768"/>
                  </a:lnTo>
                  <a:lnTo>
                    <a:pt x="75" y="769"/>
                  </a:lnTo>
                  <a:lnTo>
                    <a:pt x="75" y="771"/>
                  </a:lnTo>
                  <a:lnTo>
                    <a:pt x="75" y="772"/>
                  </a:lnTo>
                  <a:lnTo>
                    <a:pt x="75" y="772"/>
                  </a:lnTo>
                  <a:lnTo>
                    <a:pt x="78" y="773"/>
                  </a:lnTo>
                  <a:lnTo>
                    <a:pt x="79" y="776"/>
                  </a:lnTo>
                  <a:lnTo>
                    <a:pt x="82" y="779"/>
                  </a:lnTo>
                  <a:lnTo>
                    <a:pt x="84" y="783"/>
                  </a:lnTo>
                  <a:lnTo>
                    <a:pt x="86" y="787"/>
                  </a:lnTo>
                  <a:lnTo>
                    <a:pt x="88" y="792"/>
                  </a:lnTo>
                  <a:lnTo>
                    <a:pt x="88" y="796"/>
                  </a:lnTo>
                  <a:lnTo>
                    <a:pt x="87" y="800"/>
                  </a:lnTo>
                  <a:lnTo>
                    <a:pt x="86" y="804"/>
                  </a:lnTo>
                  <a:lnTo>
                    <a:pt x="83" y="806"/>
                  </a:lnTo>
                  <a:lnTo>
                    <a:pt x="82" y="807"/>
                  </a:lnTo>
                  <a:lnTo>
                    <a:pt x="80" y="809"/>
                  </a:lnTo>
                  <a:lnTo>
                    <a:pt x="80" y="810"/>
                  </a:lnTo>
                  <a:lnTo>
                    <a:pt x="80" y="813"/>
                  </a:lnTo>
                  <a:lnTo>
                    <a:pt x="80" y="821"/>
                  </a:lnTo>
                  <a:lnTo>
                    <a:pt x="80" y="830"/>
                  </a:lnTo>
                  <a:lnTo>
                    <a:pt x="82" y="838"/>
                  </a:lnTo>
                  <a:lnTo>
                    <a:pt x="82" y="841"/>
                  </a:lnTo>
                  <a:lnTo>
                    <a:pt x="80" y="841"/>
                  </a:lnTo>
                  <a:lnTo>
                    <a:pt x="78" y="841"/>
                  </a:lnTo>
                  <a:lnTo>
                    <a:pt x="78" y="841"/>
                  </a:lnTo>
                  <a:lnTo>
                    <a:pt x="74" y="811"/>
                  </a:lnTo>
                  <a:lnTo>
                    <a:pt x="74" y="811"/>
                  </a:lnTo>
                  <a:lnTo>
                    <a:pt x="72" y="813"/>
                  </a:lnTo>
                  <a:lnTo>
                    <a:pt x="70" y="815"/>
                  </a:lnTo>
                  <a:lnTo>
                    <a:pt x="67" y="818"/>
                  </a:lnTo>
                  <a:lnTo>
                    <a:pt x="65" y="822"/>
                  </a:lnTo>
                  <a:lnTo>
                    <a:pt x="62" y="826"/>
                  </a:lnTo>
                  <a:lnTo>
                    <a:pt x="59" y="830"/>
                  </a:lnTo>
                  <a:lnTo>
                    <a:pt x="55" y="840"/>
                  </a:lnTo>
                  <a:lnTo>
                    <a:pt x="54" y="848"/>
                  </a:lnTo>
                  <a:lnTo>
                    <a:pt x="52" y="855"/>
                  </a:lnTo>
                  <a:lnTo>
                    <a:pt x="46" y="859"/>
                  </a:lnTo>
                  <a:lnTo>
                    <a:pt x="37" y="861"/>
                  </a:lnTo>
                  <a:lnTo>
                    <a:pt x="24" y="864"/>
                  </a:lnTo>
                  <a:lnTo>
                    <a:pt x="12" y="862"/>
                  </a:lnTo>
                  <a:lnTo>
                    <a:pt x="3" y="861"/>
                  </a:lnTo>
                  <a:lnTo>
                    <a:pt x="0" y="859"/>
                  </a:lnTo>
                  <a:lnTo>
                    <a:pt x="0" y="856"/>
                  </a:lnTo>
                  <a:lnTo>
                    <a:pt x="0" y="855"/>
                  </a:lnTo>
                  <a:lnTo>
                    <a:pt x="2" y="853"/>
                  </a:lnTo>
                  <a:lnTo>
                    <a:pt x="2" y="852"/>
                  </a:lnTo>
                  <a:lnTo>
                    <a:pt x="2" y="852"/>
                  </a:lnTo>
                  <a:lnTo>
                    <a:pt x="2" y="849"/>
                  </a:lnTo>
                  <a:lnTo>
                    <a:pt x="4" y="847"/>
                  </a:lnTo>
                  <a:lnTo>
                    <a:pt x="7" y="844"/>
                  </a:lnTo>
                  <a:lnTo>
                    <a:pt x="11" y="843"/>
                  </a:lnTo>
                  <a:lnTo>
                    <a:pt x="15" y="840"/>
                  </a:lnTo>
                  <a:lnTo>
                    <a:pt x="17" y="838"/>
                  </a:lnTo>
                  <a:lnTo>
                    <a:pt x="20" y="835"/>
                  </a:lnTo>
                  <a:lnTo>
                    <a:pt x="21" y="834"/>
                  </a:lnTo>
                  <a:lnTo>
                    <a:pt x="23" y="834"/>
                  </a:lnTo>
                  <a:lnTo>
                    <a:pt x="24" y="831"/>
                  </a:lnTo>
                  <a:lnTo>
                    <a:pt x="27" y="827"/>
                  </a:lnTo>
                  <a:lnTo>
                    <a:pt x="29" y="819"/>
                  </a:lnTo>
                  <a:lnTo>
                    <a:pt x="32" y="810"/>
                  </a:lnTo>
                  <a:lnTo>
                    <a:pt x="33" y="800"/>
                  </a:lnTo>
                  <a:lnTo>
                    <a:pt x="33" y="793"/>
                  </a:lnTo>
                  <a:lnTo>
                    <a:pt x="37" y="785"/>
                  </a:lnTo>
                  <a:lnTo>
                    <a:pt x="38" y="777"/>
                  </a:lnTo>
                  <a:lnTo>
                    <a:pt x="42" y="767"/>
                  </a:lnTo>
                  <a:lnTo>
                    <a:pt x="48" y="752"/>
                  </a:lnTo>
                  <a:lnTo>
                    <a:pt x="53" y="735"/>
                  </a:lnTo>
                  <a:lnTo>
                    <a:pt x="58" y="720"/>
                  </a:lnTo>
                  <a:lnTo>
                    <a:pt x="62" y="704"/>
                  </a:lnTo>
                  <a:lnTo>
                    <a:pt x="65" y="691"/>
                  </a:lnTo>
                  <a:lnTo>
                    <a:pt x="69" y="670"/>
                  </a:lnTo>
                  <a:lnTo>
                    <a:pt x="74" y="652"/>
                  </a:lnTo>
                  <a:lnTo>
                    <a:pt x="79" y="636"/>
                  </a:lnTo>
                  <a:lnTo>
                    <a:pt x="84" y="623"/>
                  </a:lnTo>
                  <a:lnTo>
                    <a:pt x="88" y="612"/>
                  </a:lnTo>
                  <a:lnTo>
                    <a:pt x="91" y="603"/>
                  </a:lnTo>
                  <a:lnTo>
                    <a:pt x="92" y="595"/>
                  </a:lnTo>
                  <a:lnTo>
                    <a:pt x="95" y="585"/>
                  </a:lnTo>
                  <a:lnTo>
                    <a:pt x="97" y="573"/>
                  </a:lnTo>
                  <a:lnTo>
                    <a:pt x="100" y="563"/>
                  </a:lnTo>
                  <a:lnTo>
                    <a:pt x="101" y="553"/>
                  </a:lnTo>
                  <a:lnTo>
                    <a:pt x="101" y="551"/>
                  </a:lnTo>
                  <a:lnTo>
                    <a:pt x="100" y="548"/>
                  </a:lnTo>
                  <a:lnTo>
                    <a:pt x="100" y="546"/>
                  </a:lnTo>
                  <a:lnTo>
                    <a:pt x="103" y="536"/>
                  </a:lnTo>
                  <a:lnTo>
                    <a:pt x="104" y="523"/>
                  </a:lnTo>
                  <a:lnTo>
                    <a:pt x="108" y="508"/>
                  </a:lnTo>
                  <a:lnTo>
                    <a:pt x="110" y="491"/>
                  </a:lnTo>
                  <a:lnTo>
                    <a:pt x="113" y="474"/>
                  </a:lnTo>
                  <a:lnTo>
                    <a:pt x="116" y="459"/>
                  </a:lnTo>
                  <a:lnTo>
                    <a:pt x="118" y="447"/>
                  </a:lnTo>
                  <a:lnTo>
                    <a:pt x="120" y="441"/>
                  </a:lnTo>
                  <a:lnTo>
                    <a:pt x="120" y="436"/>
                  </a:lnTo>
                  <a:lnTo>
                    <a:pt x="121" y="432"/>
                  </a:lnTo>
                  <a:lnTo>
                    <a:pt x="121" y="428"/>
                  </a:lnTo>
                  <a:lnTo>
                    <a:pt x="122" y="427"/>
                  </a:lnTo>
                  <a:lnTo>
                    <a:pt x="122" y="425"/>
                  </a:lnTo>
                  <a:lnTo>
                    <a:pt x="124" y="424"/>
                  </a:lnTo>
                  <a:lnTo>
                    <a:pt x="124" y="420"/>
                  </a:lnTo>
                  <a:lnTo>
                    <a:pt x="124" y="416"/>
                  </a:lnTo>
                  <a:lnTo>
                    <a:pt x="124" y="409"/>
                  </a:lnTo>
                  <a:lnTo>
                    <a:pt x="124" y="406"/>
                  </a:lnTo>
                  <a:lnTo>
                    <a:pt x="124" y="403"/>
                  </a:lnTo>
                  <a:lnTo>
                    <a:pt x="124" y="400"/>
                  </a:lnTo>
                  <a:lnTo>
                    <a:pt x="124" y="399"/>
                  </a:lnTo>
                  <a:lnTo>
                    <a:pt x="124" y="398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6"/>
                  </a:lnTo>
                  <a:lnTo>
                    <a:pt x="122" y="398"/>
                  </a:lnTo>
                  <a:lnTo>
                    <a:pt x="121" y="398"/>
                  </a:lnTo>
                  <a:lnTo>
                    <a:pt x="120" y="398"/>
                  </a:lnTo>
                  <a:lnTo>
                    <a:pt x="117" y="396"/>
                  </a:lnTo>
                  <a:lnTo>
                    <a:pt x="114" y="394"/>
                  </a:lnTo>
                  <a:lnTo>
                    <a:pt x="110" y="391"/>
                  </a:lnTo>
                  <a:lnTo>
                    <a:pt x="108" y="389"/>
                  </a:lnTo>
                  <a:lnTo>
                    <a:pt x="105" y="387"/>
                  </a:lnTo>
                  <a:lnTo>
                    <a:pt x="103" y="385"/>
                  </a:lnTo>
                  <a:lnTo>
                    <a:pt x="101" y="382"/>
                  </a:lnTo>
                  <a:lnTo>
                    <a:pt x="99" y="379"/>
                  </a:lnTo>
                  <a:lnTo>
                    <a:pt x="97" y="378"/>
                  </a:lnTo>
                  <a:lnTo>
                    <a:pt x="97" y="377"/>
                  </a:lnTo>
                  <a:lnTo>
                    <a:pt x="96" y="377"/>
                  </a:lnTo>
                  <a:lnTo>
                    <a:pt x="93" y="377"/>
                  </a:lnTo>
                  <a:lnTo>
                    <a:pt x="91" y="377"/>
                  </a:lnTo>
                  <a:lnTo>
                    <a:pt x="88" y="375"/>
                  </a:lnTo>
                  <a:lnTo>
                    <a:pt x="86" y="374"/>
                  </a:lnTo>
                  <a:lnTo>
                    <a:pt x="84" y="372"/>
                  </a:lnTo>
                  <a:lnTo>
                    <a:pt x="83" y="368"/>
                  </a:lnTo>
                  <a:lnTo>
                    <a:pt x="80" y="364"/>
                  </a:lnTo>
                  <a:lnTo>
                    <a:pt x="79" y="360"/>
                  </a:lnTo>
                  <a:lnTo>
                    <a:pt x="78" y="355"/>
                  </a:lnTo>
                  <a:lnTo>
                    <a:pt x="74" y="347"/>
                  </a:lnTo>
                  <a:lnTo>
                    <a:pt x="70" y="334"/>
                  </a:lnTo>
                  <a:lnTo>
                    <a:pt x="66" y="319"/>
                  </a:lnTo>
                  <a:lnTo>
                    <a:pt x="65" y="309"/>
                  </a:lnTo>
                  <a:lnTo>
                    <a:pt x="63" y="297"/>
                  </a:lnTo>
                  <a:lnTo>
                    <a:pt x="61" y="288"/>
                  </a:lnTo>
                  <a:lnTo>
                    <a:pt x="61" y="281"/>
                  </a:lnTo>
                  <a:lnTo>
                    <a:pt x="61" y="280"/>
                  </a:lnTo>
                  <a:lnTo>
                    <a:pt x="59" y="279"/>
                  </a:lnTo>
                  <a:lnTo>
                    <a:pt x="59" y="279"/>
                  </a:lnTo>
                  <a:lnTo>
                    <a:pt x="58" y="277"/>
                  </a:lnTo>
                  <a:lnTo>
                    <a:pt x="58" y="275"/>
                  </a:lnTo>
                  <a:lnTo>
                    <a:pt x="58" y="272"/>
                  </a:lnTo>
                  <a:lnTo>
                    <a:pt x="58" y="268"/>
                  </a:lnTo>
                  <a:lnTo>
                    <a:pt x="58" y="263"/>
                  </a:lnTo>
                  <a:lnTo>
                    <a:pt x="59" y="258"/>
                  </a:lnTo>
                  <a:lnTo>
                    <a:pt x="59" y="255"/>
                  </a:lnTo>
                  <a:lnTo>
                    <a:pt x="59" y="252"/>
                  </a:lnTo>
                  <a:lnTo>
                    <a:pt x="59" y="248"/>
                  </a:lnTo>
                  <a:lnTo>
                    <a:pt x="59" y="245"/>
                  </a:lnTo>
                  <a:lnTo>
                    <a:pt x="59" y="242"/>
                  </a:lnTo>
                  <a:lnTo>
                    <a:pt x="61" y="238"/>
                  </a:lnTo>
                  <a:lnTo>
                    <a:pt x="63" y="234"/>
                  </a:lnTo>
                  <a:lnTo>
                    <a:pt x="69" y="225"/>
                  </a:lnTo>
                  <a:lnTo>
                    <a:pt x="74" y="214"/>
                  </a:lnTo>
                  <a:lnTo>
                    <a:pt x="79" y="201"/>
                  </a:lnTo>
                  <a:lnTo>
                    <a:pt x="86" y="187"/>
                  </a:lnTo>
                  <a:lnTo>
                    <a:pt x="89" y="175"/>
                  </a:lnTo>
                  <a:lnTo>
                    <a:pt x="92" y="169"/>
                  </a:lnTo>
                  <a:lnTo>
                    <a:pt x="93" y="165"/>
                  </a:lnTo>
                  <a:lnTo>
                    <a:pt x="95" y="161"/>
                  </a:lnTo>
                  <a:lnTo>
                    <a:pt x="95" y="157"/>
                  </a:lnTo>
                  <a:lnTo>
                    <a:pt x="95" y="152"/>
                  </a:lnTo>
                  <a:lnTo>
                    <a:pt x="96" y="146"/>
                  </a:lnTo>
                  <a:lnTo>
                    <a:pt x="96" y="142"/>
                  </a:lnTo>
                  <a:lnTo>
                    <a:pt x="99" y="139"/>
                  </a:lnTo>
                  <a:lnTo>
                    <a:pt x="103" y="136"/>
                  </a:lnTo>
                  <a:lnTo>
                    <a:pt x="110" y="135"/>
                  </a:lnTo>
                  <a:lnTo>
                    <a:pt x="120" y="132"/>
                  </a:lnTo>
                  <a:lnTo>
                    <a:pt x="127" y="131"/>
                  </a:lnTo>
                  <a:lnTo>
                    <a:pt x="131" y="129"/>
                  </a:lnTo>
                  <a:lnTo>
                    <a:pt x="133" y="128"/>
                  </a:lnTo>
                  <a:lnTo>
                    <a:pt x="135" y="127"/>
                  </a:lnTo>
                  <a:lnTo>
                    <a:pt x="138" y="125"/>
                  </a:lnTo>
                  <a:lnTo>
                    <a:pt x="142" y="123"/>
                  </a:lnTo>
                  <a:lnTo>
                    <a:pt x="146" y="120"/>
                  </a:lnTo>
                  <a:lnTo>
                    <a:pt x="150" y="118"/>
                  </a:lnTo>
                  <a:lnTo>
                    <a:pt x="148" y="114"/>
                  </a:lnTo>
                  <a:lnTo>
                    <a:pt x="147" y="108"/>
                  </a:lnTo>
                  <a:lnTo>
                    <a:pt x="144" y="101"/>
                  </a:lnTo>
                  <a:lnTo>
                    <a:pt x="144" y="87"/>
                  </a:lnTo>
                  <a:lnTo>
                    <a:pt x="148" y="72"/>
                  </a:lnTo>
                  <a:lnTo>
                    <a:pt x="154" y="53"/>
                  </a:lnTo>
                  <a:lnTo>
                    <a:pt x="161" y="35"/>
                  </a:lnTo>
                  <a:lnTo>
                    <a:pt x="172" y="19"/>
                  </a:lnTo>
                  <a:lnTo>
                    <a:pt x="184" y="8"/>
                  </a:lnTo>
                  <a:lnTo>
                    <a:pt x="197" y="1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5" name="Freeform 148"/>
            <p:cNvSpPr>
              <a:spLocks/>
            </p:cNvSpPr>
            <p:nvPr/>
          </p:nvSpPr>
          <p:spPr bwMode="auto">
            <a:xfrm>
              <a:off x="4988575" y="1943053"/>
              <a:ext cx="273231" cy="241780"/>
            </a:xfrm>
            <a:custGeom>
              <a:avLst/>
              <a:gdLst>
                <a:gd name="T0" fmla="*/ 56 w 139"/>
                <a:gd name="T1" fmla="*/ 0 h 123"/>
                <a:gd name="T2" fmla="*/ 52 w 139"/>
                <a:gd name="T3" fmla="*/ 15 h 123"/>
                <a:gd name="T4" fmla="*/ 47 w 139"/>
                <a:gd name="T5" fmla="*/ 27 h 123"/>
                <a:gd name="T6" fmla="*/ 45 w 139"/>
                <a:gd name="T7" fmla="*/ 31 h 123"/>
                <a:gd name="T8" fmla="*/ 45 w 139"/>
                <a:gd name="T9" fmla="*/ 38 h 123"/>
                <a:gd name="T10" fmla="*/ 46 w 139"/>
                <a:gd name="T11" fmla="*/ 40 h 123"/>
                <a:gd name="T12" fmla="*/ 51 w 139"/>
                <a:gd name="T13" fmla="*/ 49 h 123"/>
                <a:gd name="T14" fmla="*/ 55 w 139"/>
                <a:gd name="T15" fmla="*/ 59 h 123"/>
                <a:gd name="T16" fmla="*/ 58 w 139"/>
                <a:gd name="T17" fmla="*/ 68 h 123"/>
                <a:gd name="T18" fmla="*/ 60 w 139"/>
                <a:gd name="T19" fmla="*/ 74 h 123"/>
                <a:gd name="T20" fmla="*/ 73 w 139"/>
                <a:gd name="T21" fmla="*/ 60 h 123"/>
                <a:gd name="T22" fmla="*/ 90 w 139"/>
                <a:gd name="T23" fmla="*/ 40 h 123"/>
                <a:gd name="T24" fmla="*/ 100 w 139"/>
                <a:gd name="T25" fmla="*/ 29 h 123"/>
                <a:gd name="T26" fmla="*/ 104 w 139"/>
                <a:gd name="T27" fmla="*/ 23 h 123"/>
                <a:gd name="T28" fmla="*/ 113 w 139"/>
                <a:gd name="T29" fmla="*/ 19 h 123"/>
                <a:gd name="T30" fmla="*/ 118 w 139"/>
                <a:gd name="T31" fmla="*/ 15 h 123"/>
                <a:gd name="T32" fmla="*/ 121 w 139"/>
                <a:gd name="T33" fmla="*/ 17 h 123"/>
                <a:gd name="T34" fmla="*/ 127 w 139"/>
                <a:gd name="T35" fmla="*/ 23 h 123"/>
                <a:gd name="T36" fmla="*/ 136 w 139"/>
                <a:gd name="T37" fmla="*/ 29 h 123"/>
                <a:gd name="T38" fmla="*/ 139 w 139"/>
                <a:gd name="T39" fmla="*/ 32 h 123"/>
                <a:gd name="T40" fmla="*/ 136 w 139"/>
                <a:gd name="T41" fmla="*/ 44 h 123"/>
                <a:gd name="T42" fmla="*/ 128 w 139"/>
                <a:gd name="T43" fmla="*/ 70 h 123"/>
                <a:gd name="T44" fmla="*/ 121 w 139"/>
                <a:gd name="T45" fmla="*/ 65 h 123"/>
                <a:gd name="T46" fmla="*/ 110 w 139"/>
                <a:gd name="T47" fmla="*/ 51 h 123"/>
                <a:gd name="T48" fmla="*/ 110 w 139"/>
                <a:gd name="T49" fmla="*/ 55 h 123"/>
                <a:gd name="T50" fmla="*/ 102 w 139"/>
                <a:gd name="T51" fmla="*/ 60 h 123"/>
                <a:gd name="T52" fmla="*/ 97 w 139"/>
                <a:gd name="T53" fmla="*/ 61 h 123"/>
                <a:gd name="T54" fmla="*/ 92 w 139"/>
                <a:gd name="T55" fmla="*/ 64 h 123"/>
                <a:gd name="T56" fmla="*/ 85 w 139"/>
                <a:gd name="T57" fmla="*/ 66 h 123"/>
                <a:gd name="T58" fmla="*/ 88 w 139"/>
                <a:gd name="T59" fmla="*/ 66 h 123"/>
                <a:gd name="T60" fmla="*/ 97 w 139"/>
                <a:gd name="T61" fmla="*/ 68 h 123"/>
                <a:gd name="T62" fmla="*/ 89 w 139"/>
                <a:gd name="T63" fmla="*/ 77 h 123"/>
                <a:gd name="T64" fmla="*/ 67 w 139"/>
                <a:gd name="T65" fmla="*/ 106 h 123"/>
                <a:gd name="T66" fmla="*/ 52 w 139"/>
                <a:gd name="T67" fmla="*/ 123 h 123"/>
                <a:gd name="T68" fmla="*/ 42 w 139"/>
                <a:gd name="T69" fmla="*/ 66 h 123"/>
                <a:gd name="T70" fmla="*/ 26 w 139"/>
                <a:gd name="T71" fmla="*/ 52 h 123"/>
                <a:gd name="T72" fmla="*/ 20 w 139"/>
                <a:gd name="T73" fmla="*/ 43 h 123"/>
                <a:gd name="T74" fmla="*/ 22 w 139"/>
                <a:gd name="T75" fmla="*/ 36 h 123"/>
                <a:gd name="T76" fmla="*/ 16 w 139"/>
                <a:gd name="T77" fmla="*/ 40 h 123"/>
                <a:gd name="T78" fmla="*/ 1 w 139"/>
                <a:gd name="T79" fmla="*/ 49 h 123"/>
                <a:gd name="T80" fmla="*/ 15 w 139"/>
                <a:gd name="T81" fmla="*/ 32 h 123"/>
                <a:gd name="T82" fmla="*/ 34 w 139"/>
                <a:gd name="T83" fmla="*/ 11 h 123"/>
                <a:gd name="T84" fmla="*/ 54 w 139"/>
                <a:gd name="T8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9" h="123">
                  <a:moveTo>
                    <a:pt x="54" y="0"/>
                  </a:moveTo>
                  <a:lnTo>
                    <a:pt x="56" y="0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5" y="9"/>
                  </a:lnTo>
                  <a:lnTo>
                    <a:pt x="52" y="15"/>
                  </a:lnTo>
                  <a:lnTo>
                    <a:pt x="50" y="22"/>
                  </a:lnTo>
                  <a:lnTo>
                    <a:pt x="49" y="25"/>
                  </a:lnTo>
                  <a:lnTo>
                    <a:pt x="47" y="27"/>
                  </a:lnTo>
                  <a:lnTo>
                    <a:pt x="46" y="29"/>
                  </a:lnTo>
                  <a:lnTo>
                    <a:pt x="45" y="30"/>
                  </a:lnTo>
                  <a:lnTo>
                    <a:pt x="45" y="31"/>
                  </a:lnTo>
                  <a:lnTo>
                    <a:pt x="45" y="34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6" y="39"/>
                  </a:lnTo>
                  <a:lnTo>
                    <a:pt x="46" y="40"/>
                  </a:lnTo>
                  <a:lnTo>
                    <a:pt x="49" y="43"/>
                  </a:lnTo>
                  <a:lnTo>
                    <a:pt x="50" y="47"/>
                  </a:lnTo>
                  <a:lnTo>
                    <a:pt x="51" y="49"/>
                  </a:lnTo>
                  <a:lnTo>
                    <a:pt x="54" y="53"/>
                  </a:lnTo>
                  <a:lnTo>
                    <a:pt x="55" y="56"/>
                  </a:lnTo>
                  <a:lnTo>
                    <a:pt x="55" y="59"/>
                  </a:lnTo>
                  <a:lnTo>
                    <a:pt x="56" y="61"/>
                  </a:lnTo>
                  <a:lnTo>
                    <a:pt x="56" y="65"/>
                  </a:lnTo>
                  <a:lnTo>
                    <a:pt x="58" y="68"/>
                  </a:lnTo>
                  <a:lnTo>
                    <a:pt x="59" y="72"/>
                  </a:lnTo>
                  <a:lnTo>
                    <a:pt x="59" y="73"/>
                  </a:lnTo>
                  <a:lnTo>
                    <a:pt x="60" y="74"/>
                  </a:lnTo>
                  <a:lnTo>
                    <a:pt x="63" y="72"/>
                  </a:lnTo>
                  <a:lnTo>
                    <a:pt x="67" y="66"/>
                  </a:lnTo>
                  <a:lnTo>
                    <a:pt x="73" y="60"/>
                  </a:lnTo>
                  <a:lnTo>
                    <a:pt x="80" y="53"/>
                  </a:lnTo>
                  <a:lnTo>
                    <a:pt x="87" y="46"/>
                  </a:lnTo>
                  <a:lnTo>
                    <a:pt x="90" y="40"/>
                  </a:lnTo>
                  <a:lnTo>
                    <a:pt x="94" y="36"/>
                  </a:lnTo>
                  <a:lnTo>
                    <a:pt x="97" y="32"/>
                  </a:lnTo>
                  <a:lnTo>
                    <a:pt x="100" y="29"/>
                  </a:lnTo>
                  <a:lnTo>
                    <a:pt x="102" y="26"/>
                  </a:lnTo>
                  <a:lnTo>
                    <a:pt x="104" y="23"/>
                  </a:lnTo>
                  <a:lnTo>
                    <a:pt x="104" y="23"/>
                  </a:lnTo>
                  <a:lnTo>
                    <a:pt x="106" y="22"/>
                  </a:lnTo>
                  <a:lnTo>
                    <a:pt x="109" y="22"/>
                  </a:lnTo>
                  <a:lnTo>
                    <a:pt x="113" y="19"/>
                  </a:lnTo>
                  <a:lnTo>
                    <a:pt x="115" y="18"/>
                  </a:lnTo>
                  <a:lnTo>
                    <a:pt x="117" y="17"/>
                  </a:lnTo>
                  <a:lnTo>
                    <a:pt x="118" y="15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3" y="19"/>
                  </a:lnTo>
                  <a:lnTo>
                    <a:pt x="124" y="21"/>
                  </a:lnTo>
                  <a:lnTo>
                    <a:pt x="127" y="23"/>
                  </a:lnTo>
                  <a:lnTo>
                    <a:pt x="130" y="25"/>
                  </a:lnTo>
                  <a:lnTo>
                    <a:pt x="134" y="27"/>
                  </a:lnTo>
                  <a:lnTo>
                    <a:pt x="136" y="29"/>
                  </a:lnTo>
                  <a:lnTo>
                    <a:pt x="138" y="30"/>
                  </a:lnTo>
                  <a:lnTo>
                    <a:pt x="138" y="31"/>
                  </a:lnTo>
                  <a:lnTo>
                    <a:pt x="139" y="32"/>
                  </a:lnTo>
                  <a:lnTo>
                    <a:pt x="139" y="34"/>
                  </a:lnTo>
                  <a:lnTo>
                    <a:pt x="138" y="36"/>
                  </a:lnTo>
                  <a:lnTo>
                    <a:pt x="136" y="44"/>
                  </a:lnTo>
                  <a:lnTo>
                    <a:pt x="134" y="53"/>
                  </a:lnTo>
                  <a:lnTo>
                    <a:pt x="131" y="64"/>
                  </a:lnTo>
                  <a:lnTo>
                    <a:pt x="128" y="70"/>
                  </a:lnTo>
                  <a:lnTo>
                    <a:pt x="126" y="73"/>
                  </a:lnTo>
                  <a:lnTo>
                    <a:pt x="124" y="70"/>
                  </a:lnTo>
                  <a:lnTo>
                    <a:pt x="121" y="65"/>
                  </a:lnTo>
                  <a:lnTo>
                    <a:pt x="117" y="57"/>
                  </a:lnTo>
                  <a:lnTo>
                    <a:pt x="113" y="52"/>
                  </a:lnTo>
                  <a:lnTo>
                    <a:pt x="110" y="51"/>
                  </a:lnTo>
                  <a:lnTo>
                    <a:pt x="110" y="52"/>
                  </a:lnTo>
                  <a:lnTo>
                    <a:pt x="110" y="53"/>
                  </a:lnTo>
                  <a:lnTo>
                    <a:pt x="110" y="55"/>
                  </a:lnTo>
                  <a:lnTo>
                    <a:pt x="109" y="57"/>
                  </a:lnTo>
                  <a:lnTo>
                    <a:pt x="106" y="59"/>
                  </a:lnTo>
                  <a:lnTo>
                    <a:pt x="102" y="60"/>
                  </a:lnTo>
                  <a:lnTo>
                    <a:pt x="101" y="61"/>
                  </a:lnTo>
                  <a:lnTo>
                    <a:pt x="98" y="61"/>
                  </a:lnTo>
                  <a:lnTo>
                    <a:pt x="97" y="61"/>
                  </a:lnTo>
                  <a:lnTo>
                    <a:pt x="97" y="61"/>
                  </a:lnTo>
                  <a:lnTo>
                    <a:pt x="94" y="63"/>
                  </a:lnTo>
                  <a:lnTo>
                    <a:pt x="92" y="64"/>
                  </a:lnTo>
                  <a:lnTo>
                    <a:pt x="89" y="65"/>
                  </a:lnTo>
                  <a:lnTo>
                    <a:pt x="88" y="65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5" y="66"/>
                  </a:lnTo>
                  <a:lnTo>
                    <a:pt x="88" y="66"/>
                  </a:lnTo>
                  <a:lnTo>
                    <a:pt x="92" y="66"/>
                  </a:lnTo>
                  <a:lnTo>
                    <a:pt x="94" y="68"/>
                  </a:lnTo>
                  <a:lnTo>
                    <a:pt x="97" y="68"/>
                  </a:lnTo>
                  <a:lnTo>
                    <a:pt x="97" y="68"/>
                  </a:lnTo>
                  <a:lnTo>
                    <a:pt x="94" y="70"/>
                  </a:lnTo>
                  <a:lnTo>
                    <a:pt x="89" y="77"/>
                  </a:lnTo>
                  <a:lnTo>
                    <a:pt x="83" y="85"/>
                  </a:lnTo>
                  <a:lnTo>
                    <a:pt x="75" y="95"/>
                  </a:lnTo>
                  <a:lnTo>
                    <a:pt x="67" y="106"/>
                  </a:lnTo>
                  <a:lnTo>
                    <a:pt x="59" y="115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25" y="64"/>
                  </a:lnTo>
                  <a:lnTo>
                    <a:pt x="45" y="68"/>
                  </a:lnTo>
                  <a:lnTo>
                    <a:pt x="42" y="66"/>
                  </a:lnTo>
                  <a:lnTo>
                    <a:pt x="38" y="63"/>
                  </a:lnTo>
                  <a:lnTo>
                    <a:pt x="33" y="57"/>
                  </a:lnTo>
                  <a:lnTo>
                    <a:pt x="26" y="52"/>
                  </a:lnTo>
                  <a:lnTo>
                    <a:pt x="21" y="47"/>
                  </a:lnTo>
                  <a:lnTo>
                    <a:pt x="20" y="44"/>
                  </a:lnTo>
                  <a:lnTo>
                    <a:pt x="20" y="43"/>
                  </a:lnTo>
                  <a:lnTo>
                    <a:pt x="20" y="40"/>
                  </a:lnTo>
                  <a:lnTo>
                    <a:pt x="21" y="38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1" y="38"/>
                  </a:lnTo>
                  <a:lnTo>
                    <a:pt x="16" y="40"/>
                  </a:lnTo>
                  <a:lnTo>
                    <a:pt x="11" y="44"/>
                  </a:lnTo>
                  <a:lnTo>
                    <a:pt x="5" y="47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0"/>
                  </a:lnTo>
                  <a:lnTo>
                    <a:pt x="15" y="32"/>
                  </a:lnTo>
                  <a:lnTo>
                    <a:pt x="20" y="26"/>
                  </a:lnTo>
                  <a:lnTo>
                    <a:pt x="26" y="19"/>
                  </a:lnTo>
                  <a:lnTo>
                    <a:pt x="34" y="11"/>
                  </a:lnTo>
                  <a:lnTo>
                    <a:pt x="47" y="1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6" name="Freeform 149"/>
            <p:cNvSpPr>
              <a:spLocks noEditPoints="1"/>
            </p:cNvSpPr>
            <p:nvPr/>
          </p:nvSpPr>
          <p:spPr bwMode="auto">
            <a:xfrm>
              <a:off x="5318810" y="1663925"/>
              <a:ext cx="591673" cy="1938169"/>
            </a:xfrm>
            <a:custGeom>
              <a:avLst/>
              <a:gdLst>
                <a:gd name="T0" fmla="*/ 235 w 301"/>
                <a:gd name="T1" fmla="*/ 393 h 986"/>
                <a:gd name="T2" fmla="*/ 242 w 301"/>
                <a:gd name="T3" fmla="*/ 400 h 986"/>
                <a:gd name="T4" fmla="*/ 233 w 301"/>
                <a:gd name="T5" fmla="*/ 350 h 986"/>
                <a:gd name="T6" fmla="*/ 159 w 301"/>
                <a:gd name="T7" fmla="*/ 9 h 986"/>
                <a:gd name="T8" fmla="*/ 182 w 301"/>
                <a:gd name="T9" fmla="*/ 63 h 986"/>
                <a:gd name="T10" fmla="*/ 176 w 301"/>
                <a:gd name="T11" fmla="*/ 89 h 986"/>
                <a:gd name="T12" fmla="*/ 169 w 301"/>
                <a:gd name="T13" fmla="*/ 113 h 986"/>
                <a:gd name="T14" fmla="*/ 175 w 301"/>
                <a:gd name="T15" fmla="*/ 131 h 986"/>
                <a:gd name="T16" fmla="*/ 188 w 301"/>
                <a:gd name="T17" fmla="*/ 143 h 986"/>
                <a:gd name="T18" fmla="*/ 222 w 301"/>
                <a:gd name="T19" fmla="*/ 163 h 986"/>
                <a:gd name="T20" fmla="*/ 273 w 301"/>
                <a:gd name="T21" fmla="*/ 188 h 986"/>
                <a:gd name="T22" fmla="*/ 281 w 301"/>
                <a:gd name="T23" fmla="*/ 235 h 986"/>
                <a:gd name="T24" fmla="*/ 294 w 301"/>
                <a:gd name="T25" fmla="*/ 312 h 986"/>
                <a:gd name="T26" fmla="*/ 294 w 301"/>
                <a:gd name="T27" fmla="*/ 443 h 986"/>
                <a:gd name="T28" fmla="*/ 288 w 301"/>
                <a:gd name="T29" fmla="*/ 504 h 986"/>
                <a:gd name="T30" fmla="*/ 281 w 301"/>
                <a:gd name="T31" fmla="*/ 525 h 986"/>
                <a:gd name="T32" fmla="*/ 275 w 301"/>
                <a:gd name="T33" fmla="*/ 541 h 986"/>
                <a:gd name="T34" fmla="*/ 263 w 301"/>
                <a:gd name="T35" fmla="*/ 559 h 986"/>
                <a:gd name="T36" fmla="*/ 242 w 301"/>
                <a:gd name="T37" fmla="*/ 568 h 986"/>
                <a:gd name="T38" fmla="*/ 244 w 301"/>
                <a:gd name="T39" fmla="*/ 639 h 986"/>
                <a:gd name="T40" fmla="*/ 259 w 301"/>
                <a:gd name="T41" fmla="*/ 701 h 986"/>
                <a:gd name="T42" fmla="*/ 281 w 301"/>
                <a:gd name="T43" fmla="*/ 800 h 986"/>
                <a:gd name="T44" fmla="*/ 281 w 301"/>
                <a:gd name="T45" fmla="*/ 867 h 986"/>
                <a:gd name="T46" fmla="*/ 286 w 301"/>
                <a:gd name="T47" fmla="*/ 905 h 986"/>
                <a:gd name="T48" fmla="*/ 292 w 301"/>
                <a:gd name="T49" fmla="*/ 952 h 986"/>
                <a:gd name="T50" fmla="*/ 246 w 301"/>
                <a:gd name="T51" fmla="*/ 977 h 986"/>
                <a:gd name="T52" fmla="*/ 242 w 301"/>
                <a:gd name="T53" fmla="*/ 911 h 986"/>
                <a:gd name="T54" fmla="*/ 233 w 301"/>
                <a:gd name="T55" fmla="*/ 883 h 986"/>
                <a:gd name="T56" fmla="*/ 227 w 301"/>
                <a:gd name="T57" fmla="*/ 858 h 986"/>
                <a:gd name="T58" fmla="*/ 192 w 301"/>
                <a:gd name="T59" fmla="*/ 741 h 986"/>
                <a:gd name="T60" fmla="*/ 145 w 301"/>
                <a:gd name="T61" fmla="*/ 622 h 986"/>
                <a:gd name="T62" fmla="*/ 123 w 301"/>
                <a:gd name="T63" fmla="*/ 839 h 986"/>
                <a:gd name="T64" fmla="*/ 129 w 301"/>
                <a:gd name="T65" fmla="*/ 871 h 986"/>
                <a:gd name="T66" fmla="*/ 129 w 301"/>
                <a:gd name="T67" fmla="*/ 905 h 986"/>
                <a:gd name="T68" fmla="*/ 112 w 301"/>
                <a:gd name="T69" fmla="*/ 923 h 986"/>
                <a:gd name="T70" fmla="*/ 73 w 301"/>
                <a:gd name="T71" fmla="*/ 939 h 986"/>
                <a:gd name="T72" fmla="*/ 13 w 301"/>
                <a:gd name="T73" fmla="*/ 939 h 986"/>
                <a:gd name="T74" fmla="*/ 65 w 301"/>
                <a:gd name="T75" fmla="*/ 898 h 986"/>
                <a:gd name="T76" fmla="*/ 72 w 301"/>
                <a:gd name="T77" fmla="*/ 870 h 986"/>
                <a:gd name="T78" fmla="*/ 59 w 301"/>
                <a:gd name="T79" fmla="*/ 778 h 986"/>
                <a:gd name="T80" fmla="*/ 61 w 301"/>
                <a:gd name="T81" fmla="*/ 537 h 986"/>
                <a:gd name="T82" fmla="*/ 56 w 301"/>
                <a:gd name="T83" fmla="*/ 455 h 986"/>
                <a:gd name="T84" fmla="*/ 39 w 301"/>
                <a:gd name="T85" fmla="*/ 508 h 986"/>
                <a:gd name="T86" fmla="*/ 30 w 301"/>
                <a:gd name="T87" fmla="*/ 521 h 986"/>
                <a:gd name="T88" fmla="*/ 34 w 301"/>
                <a:gd name="T89" fmla="*/ 542 h 986"/>
                <a:gd name="T90" fmla="*/ 34 w 301"/>
                <a:gd name="T91" fmla="*/ 549 h 986"/>
                <a:gd name="T92" fmla="*/ 34 w 301"/>
                <a:gd name="T93" fmla="*/ 553 h 986"/>
                <a:gd name="T94" fmla="*/ 32 w 301"/>
                <a:gd name="T95" fmla="*/ 563 h 986"/>
                <a:gd name="T96" fmla="*/ 19 w 301"/>
                <a:gd name="T97" fmla="*/ 562 h 986"/>
                <a:gd name="T98" fmla="*/ 0 w 301"/>
                <a:gd name="T99" fmla="*/ 525 h 986"/>
                <a:gd name="T100" fmla="*/ 4 w 301"/>
                <a:gd name="T101" fmla="*/ 499 h 986"/>
                <a:gd name="T102" fmla="*/ 15 w 301"/>
                <a:gd name="T103" fmla="*/ 419 h 986"/>
                <a:gd name="T104" fmla="*/ 38 w 301"/>
                <a:gd name="T105" fmla="*/ 308 h 986"/>
                <a:gd name="T106" fmla="*/ 44 w 301"/>
                <a:gd name="T107" fmla="*/ 201 h 986"/>
                <a:gd name="T108" fmla="*/ 63 w 301"/>
                <a:gd name="T109" fmla="*/ 188 h 986"/>
                <a:gd name="T110" fmla="*/ 110 w 301"/>
                <a:gd name="T111" fmla="*/ 150 h 986"/>
                <a:gd name="T112" fmla="*/ 104 w 301"/>
                <a:gd name="T113" fmla="*/ 125 h 986"/>
                <a:gd name="T114" fmla="*/ 90 w 301"/>
                <a:gd name="T115" fmla="*/ 97 h 986"/>
                <a:gd name="T116" fmla="*/ 87 w 301"/>
                <a:gd name="T117" fmla="*/ 75 h 986"/>
                <a:gd name="T118" fmla="*/ 85 w 301"/>
                <a:gd name="T119" fmla="*/ 16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1" h="986">
                  <a:moveTo>
                    <a:pt x="32" y="549"/>
                  </a:moveTo>
                  <a:lnTo>
                    <a:pt x="32" y="549"/>
                  </a:lnTo>
                  <a:lnTo>
                    <a:pt x="34" y="549"/>
                  </a:lnTo>
                  <a:lnTo>
                    <a:pt x="32" y="549"/>
                  </a:lnTo>
                  <a:lnTo>
                    <a:pt x="32" y="549"/>
                  </a:lnTo>
                  <a:close/>
                  <a:moveTo>
                    <a:pt x="229" y="335"/>
                  </a:moveTo>
                  <a:lnTo>
                    <a:pt x="230" y="356"/>
                  </a:lnTo>
                  <a:lnTo>
                    <a:pt x="230" y="360"/>
                  </a:lnTo>
                  <a:lnTo>
                    <a:pt x="231" y="369"/>
                  </a:lnTo>
                  <a:lnTo>
                    <a:pt x="233" y="381"/>
                  </a:lnTo>
                  <a:lnTo>
                    <a:pt x="235" y="393"/>
                  </a:lnTo>
                  <a:lnTo>
                    <a:pt x="237" y="402"/>
                  </a:lnTo>
                  <a:lnTo>
                    <a:pt x="238" y="410"/>
                  </a:lnTo>
                  <a:lnTo>
                    <a:pt x="238" y="423"/>
                  </a:lnTo>
                  <a:lnTo>
                    <a:pt x="239" y="435"/>
                  </a:lnTo>
                  <a:lnTo>
                    <a:pt x="239" y="444"/>
                  </a:lnTo>
                  <a:lnTo>
                    <a:pt x="239" y="447"/>
                  </a:lnTo>
                  <a:lnTo>
                    <a:pt x="239" y="444"/>
                  </a:lnTo>
                  <a:lnTo>
                    <a:pt x="239" y="435"/>
                  </a:lnTo>
                  <a:lnTo>
                    <a:pt x="241" y="423"/>
                  </a:lnTo>
                  <a:lnTo>
                    <a:pt x="241" y="410"/>
                  </a:lnTo>
                  <a:lnTo>
                    <a:pt x="242" y="400"/>
                  </a:lnTo>
                  <a:lnTo>
                    <a:pt x="242" y="392"/>
                  </a:lnTo>
                  <a:lnTo>
                    <a:pt x="243" y="387"/>
                  </a:lnTo>
                  <a:lnTo>
                    <a:pt x="243" y="384"/>
                  </a:lnTo>
                  <a:lnTo>
                    <a:pt x="243" y="381"/>
                  </a:lnTo>
                  <a:lnTo>
                    <a:pt x="243" y="380"/>
                  </a:lnTo>
                  <a:lnTo>
                    <a:pt x="243" y="379"/>
                  </a:lnTo>
                  <a:lnTo>
                    <a:pt x="242" y="376"/>
                  </a:lnTo>
                  <a:lnTo>
                    <a:pt x="239" y="371"/>
                  </a:lnTo>
                  <a:lnTo>
                    <a:pt x="237" y="364"/>
                  </a:lnTo>
                  <a:lnTo>
                    <a:pt x="235" y="356"/>
                  </a:lnTo>
                  <a:lnTo>
                    <a:pt x="233" y="350"/>
                  </a:lnTo>
                  <a:lnTo>
                    <a:pt x="231" y="343"/>
                  </a:lnTo>
                  <a:lnTo>
                    <a:pt x="229" y="338"/>
                  </a:lnTo>
                  <a:lnTo>
                    <a:pt x="229" y="335"/>
                  </a:lnTo>
                  <a:close/>
                  <a:moveTo>
                    <a:pt x="140" y="0"/>
                  </a:moveTo>
                  <a:lnTo>
                    <a:pt x="149" y="3"/>
                  </a:lnTo>
                  <a:lnTo>
                    <a:pt x="150" y="3"/>
                  </a:lnTo>
                  <a:lnTo>
                    <a:pt x="152" y="4"/>
                  </a:lnTo>
                  <a:lnTo>
                    <a:pt x="154" y="6"/>
                  </a:lnTo>
                  <a:lnTo>
                    <a:pt x="154" y="7"/>
                  </a:lnTo>
                  <a:lnTo>
                    <a:pt x="157" y="8"/>
                  </a:lnTo>
                  <a:lnTo>
                    <a:pt x="159" y="9"/>
                  </a:lnTo>
                  <a:lnTo>
                    <a:pt x="163" y="13"/>
                  </a:lnTo>
                  <a:lnTo>
                    <a:pt x="169" y="20"/>
                  </a:lnTo>
                  <a:lnTo>
                    <a:pt x="174" y="32"/>
                  </a:lnTo>
                  <a:lnTo>
                    <a:pt x="178" y="44"/>
                  </a:lnTo>
                  <a:lnTo>
                    <a:pt x="179" y="53"/>
                  </a:lnTo>
                  <a:lnTo>
                    <a:pt x="179" y="58"/>
                  </a:lnTo>
                  <a:lnTo>
                    <a:pt x="179" y="61"/>
                  </a:lnTo>
                  <a:lnTo>
                    <a:pt x="179" y="61"/>
                  </a:lnTo>
                  <a:lnTo>
                    <a:pt x="180" y="61"/>
                  </a:lnTo>
                  <a:lnTo>
                    <a:pt x="182" y="62"/>
                  </a:lnTo>
                  <a:lnTo>
                    <a:pt x="182" y="63"/>
                  </a:lnTo>
                  <a:lnTo>
                    <a:pt x="182" y="66"/>
                  </a:lnTo>
                  <a:lnTo>
                    <a:pt x="182" y="70"/>
                  </a:lnTo>
                  <a:lnTo>
                    <a:pt x="182" y="72"/>
                  </a:lnTo>
                  <a:lnTo>
                    <a:pt x="180" y="75"/>
                  </a:lnTo>
                  <a:lnTo>
                    <a:pt x="180" y="78"/>
                  </a:lnTo>
                  <a:lnTo>
                    <a:pt x="180" y="80"/>
                  </a:lnTo>
                  <a:lnTo>
                    <a:pt x="180" y="83"/>
                  </a:lnTo>
                  <a:lnTo>
                    <a:pt x="180" y="85"/>
                  </a:lnTo>
                  <a:lnTo>
                    <a:pt x="179" y="87"/>
                  </a:lnTo>
                  <a:lnTo>
                    <a:pt x="178" y="88"/>
                  </a:lnTo>
                  <a:lnTo>
                    <a:pt x="176" y="89"/>
                  </a:lnTo>
                  <a:lnTo>
                    <a:pt x="174" y="92"/>
                  </a:lnTo>
                  <a:lnTo>
                    <a:pt x="172" y="93"/>
                  </a:lnTo>
                  <a:lnTo>
                    <a:pt x="172" y="95"/>
                  </a:lnTo>
                  <a:lnTo>
                    <a:pt x="171" y="96"/>
                  </a:lnTo>
                  <a:lnTo>
                    <a:pt x="171" y="96"/>
                  </a:lnTo>
                  <a:lnTo>
                    <a:pt x="171" y="97"/>
                  </a:lnTo>
                  <a:lnTo>
                    <a:pt x="171" y="100"/>
                  </a:lnTo>
                  <a:lnTo>
                    <a:pt x="171" y="102"/>
                  </a:lnTo>
                  <a:lnTo>
                    <a:pt x="170" y="10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9" y="117"/>
                  </a:lnTo>
                  <a:lnTo>
                    <a:pt x="169" y="118"/>
                  </a:lnTo>
                  <a:lnTo>
                    <a:pt x="169" y="119"/>
                  </a:lnTo>
                  <a:lnTo>
                    <a:pt x="169" y="121"/>
                  </a:lnTo>
                  <a:lnTo>
                    <a:pt x="170" y="122"/>
                  </a:lnTo>
                  <a:lnTo>
                    <a:pt x="171" y="125"/>
                  </a:lnTo>
                  <a:lnTo>
                    <a:pt x="172" y="126"/>
                  </a:lnTo>
                  <a:lnTo>
                    <a:pt x="174" y="129"/>
                  </a:lnTo>
                  <a:lnTo>
                    <a:pt x="175" y="131"/>
                  </a:lnTo>
                  <a:lnTo>
                    <a:pt x="176" y="134"/>
                  </a:lnTo>
                  <a:lnTo>
                    <a:pt x="178" y="136"/>
                  </a:lnTo>
                  <a:lnTo>
                    <a:pt x="179" y="138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2" y="136"/>
                  </a:lnTo>
                  <a:lnTo>
                    <a:pt x="182" y="136"/>
                  </a:lnTo>
                  <a:lnTo>
                    <a:pt x="183" y="138"/>
                  </a:lnTo>
                  <a:lnTo>
                    <a:pt x="184" y="139"/>
                  </a:lnTo>
                  <a:lnTo>
                    <a:pt x="187" y="142"/>
                  </a:lnTo>
                  <a:lnTo>
                    <a:pt x="188" y="143"/>
                  </a:lnTo>
                  <a:lnTo>
                    <a:pt x="191" y="146"/>
                  </a:lnTo>
                  <a:lnTo>
                    <a:pt x="193" y="148"/>
                  </a:lnTo>
                  <a:lnTo>
                    <a:pt x="195" y="151"/>
                  </a:lnTo>
                  <a:lnTo>
                    <a:pt x="196" y="152"/>
                  </a:lnTo>
                  <a:lnTo>
                    <a:pt x="197" y="152"/>
                  </a:lnTo>
                  <a:lnTo>
                    <a:pt x="197" y="153"/>
                  </a:lnTo>
                  <a:lnTo>
                    <a:pt x="199" y="153"/>
                  </a:lnTo>
                  <a:lnTo>
                    <a:pt x="200" y="155"/>
                  </a:lnTo>
                  <a:lnTo>
                    <a:pt x="204" y="156"/>
                  </a:lnTo>
                  <a:lnTo>
                    <a:pt x="212" y="159"/>
                  </a:lnTo>
                  <a:lnTo>
                    <a:pt x="222" y="163"/>
                  </a:lnTo>
                  <a:lnTo>
                    <a:pt x="234" y="167"/>
                  </a:lnTo>
                  <a:lnTo>
                    <a:pt x="243" y="171"/>
                  </a:lnTo>
                  <a:lnTo>
                    <a:pt x="251" y="174"/>
                  </a:lnTo>
                  <a:lnTo>
                    <a:pt x="254" y="174"/>
                  </a:lnTo>
                  <a:lnTo>
                    <a:pt x="255" y="176"/>
                  </a:lnTo>
                  <a:lnTo>
                    <a:pt x="256" y="176"/>
                  </a:lnTo>
                  <a:lnTo>
                    <a:pt x="260" y="177"/>
                  </a:lnTo>
                  <a:lnTo>
                    <a:pt x="263" y="178"/>
                  </a:lnTo>
                  <a:lnTo>
                    <a:pt x="265" y="180"/>
                  </a:lnTo>
                  <a:lnTo>
                    <a:pt x="269" y="182"/>
                  </a:lnTo>
                  <a:lnTo>
                    <a:pt x="273" y="188"/>
                  </a:lnTo>
                  <a:lnTo>
                    <a:pt x="275" y="194"/>
                  </a:lnTo>
                  <a:lnTo>
                    <a:pt x="276" y="201"/>
                  </a:lnTo>
                  <a:lnTo>
                    <a:pt x="277" y="205"/>
                  </a:lnTo>
                  <a:lnTo>
                    <a:pt x="277" y="207"/>
                  </a:lnTo>
                  <a:lnTo>
                    <a:pt x="277" y="208"/>
                  </a:lnTo>
                  <a:lnTo>
                    <a:pt x="277" y="208"/>
                  </a:lnTo>
                  <a:lnTo>
                    <a:pt x="279" y="210"/>
                  </a:lnTo>
                  <a:lnTo>
                    <a:pt x="279" y="212"/>
                  </a:lnTo>
                  <a:lnTo>
                    <a:pt x="279" y="216"/>
                  </a:lnTo>
                  <a:lnTo>
                    <a:pt x="280" y="224"/>
                  </a:lnTo>
                  <a:lnTo>
                    <a:pt x="281" y="235"/>
                  </a:lnTo>
                  <a:lnTo>
                    <a:pt x="282" y="248"/>
                  </a:lnTo>
                  <a:lnTo>
                    <a:pt x="284" y="260"/>
                  </a:lnTo>
                  <a:lnTo>
                    <a:pt x="285" y="267"/>
                  </a:lnTo>
                  <a:lnTo>
                    <a:pt x="285" y="271"/>
                  </a:lnTo>
                  <a:lnTo>
                    <a:pt x="285" y="271"/>
                  </a:lnTo>
                  <a:lnTo>
                    <a:pt x="286" y="274"/>
                  </a:lnTo>
                  <a:lnTo>
                    <a:pt x="286" y="278"/>
                  </a:lnTo>
                  <a:lnTo>
                    <a:pt x="288" y="283"/>
                  </a:lnTo>
                  <a:lnTo>
                    <a:pt x="288" y="288"/>
                  </a:lnTo>
                  <a:lnTo>
                    <a:pt x="292" y="299"/>
                  </a:lnTo>
                  <a:lnTo>
                    <a:pt x="294" y="312"/>
                  </a:lnTo>
                  <a:lnTo>
                    <a:pt x="297" y="324"/>
                  </a:lnTo>
                  <a:lnTo>
                    <a:pt x="297" y="332"/>
                  </a:lnTo>
                  <a:lnTo>
                    <a:pt x="298" y="338"/>
                  </a:lnTo>
                  <a:lnTo>
                    <a:pt x="299" y="346"/>
                  </a:lnTo>
                  <a:lnTo>
                    <a:pt x="301" y="360"/>
                  </a:lnTo>
                  <a:lnTo>
                    <a:pt x="301" y="373"/>
                  </a:lnTo>
                  <a:lnTo>
                    <a:pt x="301" y="388"/>
                  </a:lnTo>
                  <a:lnTo>
                    <a:pt x="299" y="405"/>
                  </a:lnTo>
                  <a:lnTo>
                    <a:pt x="297" y="421"/>
                  </a:lnTo>
                  <a:lnTo>
                    <a:pt x="296" y="434"/>
                  </a:lnTo>
                  <a:lnTo>
                    <a:pt x="294" y="443"/>
                  </a:lnTo>
                  <a:lnTo>
                    <a:pt x="294" y="447"/>
                  </a:lnTo>
                  <a:lnTo>
                    <a:pt x="294" y="449"/>
                  </a:lnTo>
                  <a:lnTo>
                    <a:pt x="293" y="452"/>
                  </a:lnTo>
                  <a:lnTo>
                    <a:pt x="293" y="457"/>
                  </a:lnTo>
                  <a:lnTo>
                    <a:pt x="292" y="464"/>
                  </a:lnTo>
                  <a:lnTo>
                    <a:pt x="290" y="473"/>
                  </a:lnTo>
                  <a:lnTo>
                    <a:pt x="289" y="483"/>
                  </a:lnTo>
                  <a:lnTo>
                    <a:pt x="289" y="493"/>
                  </a:lnTo>
                  <a:lnTo>
                    <a:pt x="288" y="498"/>
                  </a:lnTo>
                  <a:lnTo>
                    <a:pt x="288" y="500"/>
                  </a:lnTo>
                  <a:lnTo>
                    <a:pt x="288" y="504"/>
                  </a:lnTo>
                  <a:lnTo>
                    <a:pt x="286" y="508"/>
                  </a:lnTo>
                  <a:lnTo>
                    <a:pt x="286" y="511"/>
                  </a:lnTo>
                  <a:lnTo>
                    <a:pt x="286" y="511"/>
                  </a:lnTo>
                  <a:lnTo>
                    <a:pt x="282" y="512"/>
                  </a:lnTo>
                  <a:lnTo>
                    <a:pt x="282" y="513"/>
                  </a:lnTo>
                  <a:lnTo>
                    <a:pt x="282" y="515"/>
                  </a:lnTo>
                  <a:lnTo>
                    <a:pt x="282" y="519"/>
                  </a:lnTo>
                  <a:lnTo>
                    <a:pt x="282" y="521"/>
                  </a:lnTo>
                  <a:lnTo>
                    <a:pt x="282" y="524"/>
                  </a:lnTo>
                  <a:lnTo>
                    <a:pt x="281" y="525"/>
                  </a:lnTo>
                  <a:lnTo>
                    <a:pt x="281" y="525"/>
                  </a:lnTo>
                  <a:lnTo>
                    <a:pt x="280" y="525"/>
                  </a:lnTo>
                  <a:lnTo>
                    <a:pt x="279" y="525"/>
                  </a:lnTo>
                  <a:lnTo>
                    <a:pt x="277" y="524"/>
                  </a:lnTo>
                  <a:lnTo>
                    <a:pt x="276" y="524"/>
                  </a:lnTo>
                  <a:lnTo>
                    <a:pt x="276" y="524"/>
                  </a:lnTo>
                  <a:lnTo>
                    <a:pt x="275" y="527"/>
                  </a:lnTo>
                  <a:lnTo>
                    <a:pt x="275" y="529"/>
                  </a:lnTo>
                  <a:lnTo>
                    <a:pt x="275" y="532"/>
                  </a:lnTo>
                  <a:lnTo>
                    <a:pt x="275" y="534"/>
                  </a:lnTo>
                  <a:lnTo>
                    <a:pt x="275" y="538"/>
                  </a:lnTo>
                  <a:lnTo>
                    <a:pt x="275" y="541"/>
                  </a:lnTo>
                  <a:lnTo>
                    <a:pt x="275" y="544"/>
                  </a:lnTo>
                  <a:lnTo>
                    <a:pt x="275" y="545"/>
                  </a:lnTo>
                  <a:lnTo>
                    <a:pt x="275" y="545"/>
                  </a:lnTo>
                  <a:lnTo>
                    <a:pt x="275" y="548"/>
                  </a:lnTo>
                  <a:lnTo>
                    <a:pt x="273" y="549"/>
                  </a:lnTo>
                  <a:lnTo>
                    <a:pt x="272" y="551"/>
                  </a:lnTo>
                  <a:lnTo>
                    <a:pt x="269" y="553"/>
                  </a:lnTo>
                  <a:lnTo>
                    <a:pt x="268" y="554"/>
                  </a:lnTo>
                  <a:lnTo>
                    <a:pt x="267" y="555"/>
                  </a:lnTo>
                  <a:lnTo>
                    <a:pt x="264" y="557"/>
                  </a:lnTo>
                  <a:lnTo>
                    <a:pt x="263" y="559"/>
                  </a:lnTo>
                  <a:lnTo>
                    <a:pt x="261" y="561"/>
                  </a:lnTo>
                  <a:lnTo>
                    <a:pt x="259" y="562"/>
                  </a:lnTo>
                  <a:lnTo>
                    <a:pt x="255" y="563"/>
                  </a:lnTo>
                  <a:lnTo>
                    <a:pt x="254" y="563"/>
                  </a:lnTo>
                  <a:lnTo>
                    <a:pt x="252" y="563"/>
                  </a:lnTo>
                  <a:lnTo>
                    <a:pt x="252" y="565"/>
                  </a:lnTo>
                  <a:lnTo>
                    <a:pt x="250" y="565"/>
                  </a:lnTo>
                  <a:lnTo>
                    <a:pt x="248" y="566"/>
                  </a:lnTo>
                  <a:lnTo>
                    <a:pt x="247" y="567"/>
                  </a:lnTo>
                  <a:lnTo>
                    <a:pt x="244" y="568"/>
                  </a:lnTo>
                  <a:lnTo>
                    <a:pt x="242" y="568"/>
                  </a:lnTo>
                  <a:lnTo>
                    <a:pt x="241" y="570"/>
                  </a:lnTo>
                  <a:lnTo>
                    <a:pt x="241" y="570"/>
                  </a:lnTo>
                  <a:lnTo>
                    <a:pt x="241" y="570"/>
                  </a:lnTo>
                  <a:lnTo>
                    <a:pt x="241" y="572"/>
                  </a:lnTo>
                  <a:lnTo>
                    <a:pt x="241" y="576"/>
                  </a:lnTo>
                  <a:lnTo>
                    <a:pt x="242" y="582"/>
                  </a:lnTo>
                  <a:lnTo>
                    <a:pt x="242" y="588"/>
                  </a:lnTo>
                  <a:lnTo>
                    <a:pt x="243" y="599"/>
                  </a:lnTo>
                  <a:lnTo>
                    <a:pt x="243" y="612"/>
                  </a:lnTo>
                  <a:lnTo>
                    <a:pt x="244" y="626"/>
                  </a:lnTo>
                  <a:lnTo>
                    <a:pt x="244" y="639"/>
                  </a:lnTo>
                  <a:lnTo>
                    <a:pt x="246" y="648"/>
                  </a:lnTo>
                  <a:lnTo>
                    <a:pt x="246" y="651"/>
                  </a:lnTo>
                  <a:lnTo>
                    <a:pt x="246" y="652"/>
                  </a:lnTo>
                  <a:lnTo>
                    <a:pt x="247" y="654"/>
                  </a:lnTo>
                  <a:lnTo>
                    <a:pt x="248" y="656"/>
                  </a:lnTo>
                  <a:lnTo>
                    <a:pt x="250" y="659"/>
                  </a:lnTo>
                  <a:lnTo>
                    <a:pt x="251" y="663"/>
                  </a:lnTo>
                  <a:lnTo>
                    <a:pt x="252" y="668"/>
                  </a:lnTo>
                  <a:lnTo>
                    <a:pt x="254" y="672"/>
                  </a:lnTo>
                  <a:lnTo>
                    <a:pt x="256" y="685"/>
                  </a:lnTo>
                  <a:lnTo>
                    <a:pt x="259" y="701"/>
                  </a:lnTo>
                  <a:lnTo>
                    <a:pt x="261" y="709"/>
                  </a:lnTo>
                  <a:lnTo>
                    <a:pt x="264" y="716"/>
                  </a:lnTo>
                  <a:lnTo>
                    <a:pt x="268" y="727"/>
                  </a:lnTo>
                  <a:lnTo>
                    <a:pt x="271" y="743"/>
                  </a:lnTo>
                  <a:lnTo>
                    <a:pt x="275" y="764"/>
                  </a:lnTo>
                  <a:lnTo>
                    <a:pt x="277" y="779"/>
                  </a:lnTo>
                  <a:lnTo>
                    <a:pt x="277" y="790"/>
                  </a:lnTo>
                  <a:lnTo>
                    <a:pt x="279" y="795"/>
                  </a:lnTo>
                  <a:lnTo>
                    <a:pt x="279" y="795"/>
                  </a:lnTo>
                  <a:lnTo>
                    <a:pt x="280" y="798"/>
                  </a:lnTo>
                  <a:lnTo>
                    <a:pt x="281" y="800"/>
                  </a:lnTo>
                  <a:lnTo>
                    <a:pt x="282" y="805"/>
                  </a:lnTo>
                  <a:lnTo>
                    <a:pt x="284" y="813"/>
                  </a:lnTo>
                  <a:lnTo>
                    <a:pt x="284" y="825"/>
                  </a:lnTo>
                  <a:lnTo>
                    <a:pt x="284" y="839"/>
                  </a:lnTo>
                  <a:lnTo>
                    <a:pt x="282" y="850"/>
                  </a:lnTo>
                  <a:lnTo>
                    <a:pt x="282" y="855"/>
                  </a:lnTo>
                  <a:lnTo>
                    <a:pt x="281" y="856"/>
                  </a:lnTo>
                  <a:lnTo>
                    <a:pt x="281" y="859"/>
                  </a:lnTo>
                  <a:lnTo>
                    <a:pt x="281" y="862"/>
                  </a:lnTo>
                  <a:lnTo>
                    <a:pt x="281" y="864"/>
                  </a:lnTo>
                  <a:lnTo>
                    <a:pt x="281" y="867"/>
                  </a:lnTo>
                  <a:lnTo>
                    <a:pt x="281" y="868"/>
                  </a:lnTo>
                  <a:lnTo>
                    <a:pt x="282" y="870"/>
                  </a:lnTo>
                  <a:lnTo>
                    <a:pt x="284" y="871"/>
                  </a:lnTo>
                  <a:lnTo>
                    <a:pt x="288" y="875"/>
                  </a:lnTo>
                  <a:lnTo>
                    <a:pt x="289" y="880"/>
                  </a:lnTo>
                  <a:lnTo>
                    <a:pt x="289" y="887"/>
                  </a:lnTo>
                  <a:lnTo>
                    <a:pt x="288" y="892"/>
                  </a:lnTo>
                  <a:lnTo>
                    <a:pt x="286" y="896"/>
                  </a:lnTo>
                  <a:lnTo>
                    <a:pt x="286" y="898"/>
                  </a:lnTo>
                  <a:lnTo>
                    <a:pt x="286" y="901"/>
                  </a:lnTo>
                  <a:lnTo>
                    <a:pt x="286" y="905"/>
                  </a:lnTo>
                  <a:lnTo>
                    <a:pt x="285" y="908"/>
                  </a:lnTo>
                  <a:lnTo>
                    <a:pt x="285" y="909"/>
                  </a:lnTo>
                  <a:lnTo>
                    <a:pt x="284" y="910"/>
                  </a:lnTo>
                  <a:lnTo>
                    <a:pt x="284" y="911"/>
                  </a:lnTo>
                  <a:lnTo>
                    <a:pt x="284" y="913"/>
                  </a:lnTo>
                  <a:lnTo>
                    <a:pt x="284" y="915"/>
                  </a:lnTo>
                  <a:lnTo>
                    <a:pt x="285" y="921"/>
                  </a:lnTo>
                  <a:lnTo>
                    <a:pt x="288" y="930"/>
                  </a:lnTo>
                  <a:lnTo>
                    <a:pt x="289" y="939"/>
                  </a:lnTo>
                  <a:lnTo>
                    <a:pt x="290" y="945"/>
                  </a:lnTo>
                  <a:lnTo>
                    <a:pt x="292" y="952"/>
                  </a:lnTo>
                  <a:lnTo>
                    <a:pt x="293" y="960"/>
                  </a:lnTo>
                  <a:lnTo>
                    <a:pt x="292" y="968"/>
                  </a:lnTo>
                  <a:lnTo>
                    <a:pt x="288" y="972"/>
                  </a:lnTo>
                  <a:lnTo>
                    <a:pt x="281" y="978"/>
                  </a:lnTo>
                  <a:lnTo>
                    <a:pt x="275" y="983"/>
                  </a:lnTo>
                  <a:lnTo>
                    <a:pt x="269" y="985"/>
                  </a:lnTo>
                  <a:lnTo>
                    <a:pt x="265" y="986"/>
                  </a:lnTo>
                  <a:lnTo>
                    <a:pt x="260" y="986"/>
                  </a:lnTo>
                  <a:lnTo>
                    <a:pt x="255" y="985"/>
                  </a:lnTo>
                  <a:lnTo>
                    <a:pt x="250" y="981"/>
                  </a:lnTo>
                  <a:lnTo>
                    <a:pt x="246" y="977"/>
                  </a:lnTo>
                  <a:lnTo>
                    <a:pt x="242" y="972"/>
                  </a:lnTo>
                  <a:lnTo>
                    <a:pt x="241" y="966"/>
                  </a:lnTo>
                  <a:lnTo>
                    <a:pt x="241" y="961"/>
                  </a:lnTo>
                  <a:lnTo>
                    <a:pt x="241" y="957"/>
                  </a:lnTo>
                  <a:lnTo>
                    <a:pt x="242" y="953"/>
                  </a:lnTo>
                  <a:lnTo>
                    <a:pt x="243" y="949"/>
                  </a:lnTo>
                  <a:lnTo>
                    <a:pt x="244" y="944"/>
                  </a:lnTo>
                  <a:lnTo>
                    <a:pt x="244" y="936"/>
                  </a:lnTo>
                  <a:lnTo>
                    <a:pt x="244" y="927"/>
                  </a:lnTo>
                  <a:lnTo>
                    <a:pt x="243" y="918"/>
                  </a:lnTo>
                  <a:lnTo>
                    <a:pt x="242" y="911"/>
                  </a:lnTo>
                  <a:lnTo>
                    <a:pt x="242" y="909"/>
                  </a:lnTo>
                  <a:lnTo>
                    <a:pt x="242" y="909"/>
                  </a:lnTo>
                  <a:lnTo>
                    <a:pt x="241" y="908"/>
                  </a:lnTo>
                  <a:lnTo>
                    <a:pt x="239" y="905"/>
                  </a:lnTo>
                  <a:lnTo>
                    <a:pt x="238" y="904"/>
                  </a:lnTo>
                  <a:lnTo>
                    <a:pt x="237" y="901"/>
                  </a:lnTo>
                  <a:lnTo>
                    <a:pt x="235" y="898"/>
                  </a:lnTo>
                  <a:lnTo>
                    <a:pt x="235" y="894"/>
                  </a:lnTo>
                  <a:lnTo>
                    <a:pt x="233" y="889"/>
                  </a:lnTo>
                  <a:lnTo>
                    <a:pt x="233" y="887"/>
                  </a:lnTo>
                  <a:lnTo>
                    <a:pt x="233" y="883"/>
                  </a:lnTo>
                  <a:lnTo>
                    <a:pt x="233" y="879"/>
                  </a:lnTo>
                  <a:lnTo>
                    <a:pt x="234" y="876"/>
                  </a:lnTo>
                  <a:lnTo>
                    <a:pt x="234" y="875"/>
                  </a:lnTo>
                  <a:lnTo>
                    <a:pt x="235" y="873"/>
                  </a:lnTo>
                  <a:lnTo>
                    <a:pt x="234" y="873"/>
                  </a:lnTo>
                  <a:lnTo>
                    <a:pt x="234" y="871"/>
                  </a:lnTo>
                  <a:lnTo>
                    <a:pt x="233" y="868"/>
                  </a:lnTo>
                  <a:lnTo>
                    <a:pt x="233" y="866"/>
                  </a:lnTo>
                  <a:lnTo>
                    <a:pt x="231" y="863"/>
                  </a:lnTo>
                  <a:lnTo>
                    <a:pt x="229" y="859"/>
                  </a:lnTo>
                  <a:lnTo>
                    <a:pt x="227" y="858"/>
                  </a:lnTo>
                  <a:lnTo>
                    <a:pt x="226" y="855"/>
                  </a:lnTo>
                  <a:lnTo>
                    <a:pt x="225" y="853"/>
                  </a:lnTo>
                  <a:lnTo>
                    <a:pt x="224" y="850"/>
                  </a:lnTo>
                  <a:lnTo>
                    <a:pt x="222" y="846"/>
                  </a:lnTo>
                  <a:lnTo>
                    <a:pt x="220" y="842"/>
                  </a:lnTo>
                  <a:lnTo>
                    <a:pt x="216" y="832"/>
                  </a:lnTo>
                  <a:lnTo>
                    <a:pt x="214" y="820"/>
                  </a:lnTo>
                  <a:lnTo>
                    <a:pt x="212" y="804"/>
                  </a:lnTo>
                  <a:lnTo>
                    <a:pt x="204" y="779"/>
                  </a:lnTo>
                  <a:lnTo>
                    <a:pt x="195" y="750"/>
                  </a:lnTo>
                  <a:lnTo>
                    <a:pt x="192" y="741"/>
                  </a:lnTo>
                  <a:lnTo>
                    <a:pt x="188" y="728"/>
                  </a:lnTo>
                  <a:lnTo>
                    <a:pt x="183" y="711"/>
                  </a:lnTo>
                  <a:lnTo>
                    <a:pt x="178" y="692"/>
                  </a:lnTo>
                  <a:lnTo>
                    <a:pt x="172" y="671"/>
                  </a:lnTo>
                  <a:lnTo>
                    <a:pt x="167" y="650"/>
                  </a:lnTo>
                  <a:lnTo>
                    <a:pt x="162" y="630"/>
                  </a:lnTo>
                  <a:lnTo>
                    <a:pt x="157" y="613"/>
                  </a:lnTo>
                  <a:lnTo>
                    <a:pt x="154" y="599"/>
                  </a:lnTo>
                  <a:lnTo>
                    <a:pt x="152" y="589"/>
                  </a:lnTo>
                  <a:lnTo>
                    <a:pt x="150" y="587"/>
                  </a:lnTo>
                  <a:lnTo>
                    <a:pt x="145" y="622"/>
                  </a:lnTo>
                  <a:lnTo>
                    <a:pt x="138" y="654"/>
                  </a:lnTo>
                  <a:lnTo>
                    <a:pt x="133" y="682"/>
                  </a:lnTo>
                  <a:lnTo>
                    <a:pt x="128" y="711"/>
                  </a:lnTo>
                  <a:lnTo>
                    <a:pt x="124" y="741"/>
                  </a:lnTo>
                  <a:lnTo>
                    <a:pt x="121" y="773"/>
                  </a:lnTo>
                  <a:lnTo>
                    <a:pt x="121" y="811"/>
                  </a:lnTo>
                  <a:lnTo>
                    <a:pt x="121" y="817"/>
                  </a:lnTo>
                  <a:lnTo>
                    <a:pt x="120" y="826"/>
                  </a:lnTo>
                  <a:lnTo>
                    <a:pt x="120" y="834"/>
                  </a:lnTo>
                  <a:lnTo>
                    <a:pt x="121" y="837"/>
                  </a:lnTo>
                  <a:lnTo>
                    <a:pt x="123" y="839"/>
                  </a:lnTo>
                  <a:lnTo>
                    <a:pt x="125" y="843"/>
                  </a:lnTo>
                  <a:lnTo>
                    <a:pt x="128" y="846"/>
                  </a:lnTo>
                  <a:lnTo>
                    <a:pt x="129" y="850"/>
                  </a:lnTo>
                  <a:lnTo>
                    <a:pt x="131" y="853"/>
                  </a:lnTo>
                  <a:lnTo>
                    <a:pt x="131" y="855"/>
                  </a:lnTo>
                  <a:lnTo>
                    <a:pt x="131" y="858"/>
                  </a:lnTo>
                  <a:lnTo>
                    <a:pt x="129" y="859"/>
                  </a:lnTo>
                  <a:lnTo>
                    <a:pt x="129" y="860"/>
                  </a:lnTo>
                  <a:lnTo>
                    <a:pt x="129" y="862"/>
                  </a:lnTo>
                  <a:lnTo>
                    <a:pt x="129" y="864"/>
                  </a:lnTo>
                  <a:lnTo>
                    <a:pt x="129" y="871"/>
                  </a:lnTo>
                  <a:lnTo>
                    <a:pt x="131" y="880"/>
                  </a:lnTo>
                  <a:lnTo>
                    <a:pt x="131" y="889"/>
                  </a:lnTo>
                  <a:lnTo>
                    <a:pt x="129" y="893"/>
                  </a:lnTo>
                  <a:lnTo>
                    <a:pt x="129" y="894"/>
                  </a:lnTo>
                  <a:lnTo>
                    <a:pt x="129" y="894"/>
                  </a:lnTo>
                  <a:lnTo>
                    <a:pt x="129" y="896"/>
                  </a:lnTo>
                  <a:lnTo>
                    <a:pt x="129" y="897"/>
                  </a:lnTo>
                  <a:lnTo>
                    <a:pt x="129" y="898"/>
                  </a:lnTo>
                  <a:lnTo>
                    <a:pt x="129" y="901"/>
                  </a:lnTo>
                  <a:lnTo>
                    <a:pt x="129" y="904"/>
                  </a:lnTo>
                  <a:lnTo>
                    <a:pt x="129" y="905"/>
                  </a:lnTo>
                  <a:lnTo>
                    <a:pt x="129" y="906"/>
                  </a:lnTo>
                  <a:lnTo>
                    <a:pt x="129" y="909"/>
                  </a:lnTo>
                  <a:lnTo>
                    <a:pt x="129" y="911"/>
                  </a:lnTo>
                  <a:lnTo>
                    <a:pt x="129" y="913"/>
                  </a:lnTo>
                  <a:lnTo>
                    <a:pt x="129" y="914"/>
                  </a:lnTo>
                  <a:lnTo>
                    <a:pt x="129" y="914"/>
                  </a:lnTo>
                  <a:lnTo>
                    <a:pt x="129" y="915"/>
                  </a:lnTo>
                  <a:lnTo>
                    <a:pt x="128" y="917"/>
                  </a:lnTo>
                  <a:lnTo>
                    <a:pt x="125" y="919"/>
                  </a:lnTo>
                  <a:lnTo>
                    <a:pt x="120" y="921"/>
                  </a:lnTo>
                  <a:lnTo>
                    <a:pt x="112" y="923"/>
                  </a:lnTo>
                  <a:lnTo>
                    <a:pt x="106" y="925"/>
                  </a:lnTo>
                  <a:lnTo>
                    <a:pt x="103" y="926"/>
                  </a:lnTo>
                  <a:lnTo>
                    <a:pt x="102" y="926"/>
                  </a:lnTo>
                  <a:lnTo>
                    <a:pt x="100" y="925"/>
                  </a:lnTo>
                  <a:lnTo>
                    <a:pt x="99" y="923"/>
                  </a:lnTo>
                  <a:lnTo>
                    <a:pt x="97" y="923"/>
                  </a:lnTo>
                  <a:lnTo>
                    <a:pt x="97" y="922"/>
                  </a:lnTo>
                  <a:lnTo>
                    <a:pt x="94" y="925"/>
                  </a:lnTo>
                  <a:lnTo>
                    <a:pt x="89" y="928"/>
                  </a:lnTo>
                  <a:lnTo>
                    <a:pt x="81" y="934"/>
                  </a:lnTo>
                  <a:lnTo>
                    <a:pt x="73" y="939"/>
                  </a:lnTo>
                  <a:lnTo>
                    <a:pt x="66" y="942"/>
                  </a:lnTo>
                  <a:lnTo>
                    <a:pt x="57" y="943"/>
                  </a:lnTo>
                  <a:lnTo>
                    <a:pt x="44" y="944"/>
                  </a:lnTo>
                  <a:lnTo>
                    <a:pt x="30" y="945"/>
                  </a:lnTo>
                  <a:lnTo>
                    <a:pt x="19" y="945"/>
                  </a:lnTo>
                  <a:lnTo>
                    <a:pt x="14" y="944"/>
                  </a:lnTo>
                  <a:lnTo>
                    <a:pt x="13" y="942"/>
                  </a:lnTo>
                  <a:lnTo>
                    <a:pt x="13" y="940"/>
                  </a:lnTo>
                  <a:lnTo>
                    <a:pt x="13" y="940"/>
                  </a:lnTo>
                  <a:lnTo>
                    <a:pt x="13" y="939"/>
                  </a:lnTo>
                  <a:lnTo>
                    <a:pt x="13" y="939"/>
                  </a:lnTo>
                  <a:lnTo>
                    <a:pt x="14" y="938"/>
                  </a:lnTo>
                  <a:lnTo>
                    <a:pt x="15" y="935"/>
                  </a:lnTo>
                  <a:lnTo>
                    <a:pt x="17" y="934"/>
                  </a:lnTo>
                  <a:lnTo>
                    <a:pt x="21" y="932"/>
                  </a:lnTo>
                  <a:lnTo>
                    <a:pt x="25" y="931"/>
                  </a:lnTo>
                  <a:lnTo>
                    <a:pt x="30" y="927"/>
                  </a:lnTo>
                  <a:lnTo>
                    <a:pt x="35" y="923"/>
                  </a:lnTo>
                  <a:lnTo>
                    <a:pt x="43" y="917"/>
                  </a:lnTo>
                  <a:lnTo>
                    <a:pt x="51" y="910"/>
                  </a:lnTo>
                  <a:lnTo>
                    <a:pt x="59" y="904"/>
                  </a:lnTo>
                  <a:lnTo>
                    <a:pt x="65" y="898"/>
                  </a:lnTo>
                  <a:lnTo>
                    <a:pt x="66" y="896"/>
                  </a:lnTo>
                  <a:lnTo>
                    <a:pt x="66" y="894"/>
                  </a:lnTo>
                  <a:lnTo>
                    <a:pt x="66" y="893"/>
                  </a:lnTo>
                  <a:lnTo>
                    <a:pt x="66" y="892"/>
                  </a:lnTo>
                  <a:lnTo>
                    <a:pt x="68" y="889"/>
                  </a:lnTo>
                  <a:lnTo>
                    <a:pt x="69" y="887"/>
                  </a:lnTo>
                  <a:lnTo>
                    <a:pt x="70" y="883"/>
                  </a:lnTo>
                  <a:lnTo>
                    <a:pt x="72" y="879"/>
                  </a:lnTo>
                  <a:lnTo>
                    <a:pt x="73" y="875"/>
                  </a:lnTo>
                  <a:lnTo>
                    <a:pt x="72" y="872"/>
                  </a:lnTo>
                  <a:lnTo>
                    <a:pt x="72" y="870"/>
                  </a:lnTo>
                  <a:lnTo>
                    <a:pt x="70" y="868"/>
                  </a:lnTo>
                  <a:lnTo>
                    <a:pt x="69" y="866"/>
                  </a:lnTo>
                  <a:lnTo>
                    <a:pt x="68" y="863"/>
                  </a:lnTo>
                  <a:lnTo>
                    <a:pt x="66" y="860"/>
                  </a:lnTo>
                  <a:lnTo>
                    <a:pt x="65" y="856"/>
                  </a:lnTo>
                  <a:lnTo>
                    <a:pt x="64" y="851"/>
                  </a:lnTo>
                  <a:lnTo>
                    <a:pt x="63" y="832"/>
                  </a:lnTo>
                  <a:lnTo>
                    <a:pt x="61" y="816"/>
                  </a:lnTo>
                  <a:lnTo>
                    <a:pt x="60" y="808"/>
                  </a:lnTo>
                  <a:lnTo>
                    <a:pt x="60" y="794"/>
                  </a:lnTo>
                  <a:lnTo>
                    <a:pt x="59" y="778"/>
                  </a:lnTo>
                  <a:lnTo>
                    <a:pt x="57" y="762"/>
                  </a:lnTo>
                  <a:lnTo>
                    <a:pt x="56" y="749"/>
                  </a:lnTo>
                  <a:lnTo>
                    <a:pt x="55" y="741"/>
                  </a:lnTo>
                  <a:lnTo>
                    <a:pt x="55" y="706"/>
                  </a:lnTo>
                  <a:lnTo>
                    <a:pt x="56" y="675"/>
                  </a:lnTo>
                  <a:lnTo>
                    <a:pt x="56" y="643"/>
                  </a:lnTo>
                  <a:lnTo>
                    <a:pt x="57" y="612"/>
                  </a:lnTo>
                  <a:lnTo>
                    <a:pt x="60" y="578"/>
                  </a:lnTo>
                  <a:lnTo>
                    <a:pt x="63" y="540"/>
                  </a:lnTo>
                  <a:lnTo>
                    <a:pt x="63" y="538"/>
                  </a:lnTo>
                  <a:lnTo>
                    <a:pt x="61" y="537"/>
                  </a:lnTo>
                  <a:lnTo>
                    <a:pt x="59" y="534"/>
                  </a:lnTo>
                  <a:lnTo>
                    <a:pt x="59" y="531"/>
                  </a:lnTo>
                  <a:lnTo>
                    <a:pt x="59" y="519"/>
                  </a:lnTo>
                  <a:lnTo>
                    <a:pt x="59" y="504"/>
                  </a:lnTo>
                  <a:lnTo>
                    <a:pt x="59" y="487"/>
                  </a:lnTo>
                  <a:lnTo>
                    <a:pt x="59" y="472"/>
                  </a:lnTo>
                  <a:lnTo>
                    <a:pt x="59" y="457"/>
                  </a:lnTo>
                  <a:lnTo>
                    <a:pt x="60" y="447"/>
                  </a:lnTo>
                  <a:lnTo>
                    <a:pt x="60" y="443"/>
                  </a:lnTo>
                  <a:lnTo>
                    <a:pt x="59" y="447"/>
                  </a:lnTo>
                  <a:lnTo>
                    <a:pt x="56" y="455"/>
                  </a:lnTo>
                  <a:lnTo>
                    <a:pt x="53" y="464"/>
                  </a:lnTo>
                  <a:lnTo>
                    <a:pt x="52" y="470"/>
                  </a:lnTo>
                  <a:lnTo>
                    <a:pt x="51" y="474"/>
                  </a:lnTo>
                  <a:lnTo>
                    <a:pt x="51" y="478"/>
                  </a:lnTo>
                  <a:lnTo>
                    <a:pt x="49" y="481"/>
                  </a:lnTo>
                  <a:lnTo>
                    <a:pt x="47" y="485"/>
                  </a:lnTo>
                  <a:lnTo>
                    <a:pt x="45" y="491"/>
                  </a:lnTo>
                  <a:lnTo>
                    <a:pt x="43" y="499"/>
                  </a:lnTo>
                  <a:lnTo>
                    <a:pt x="40" y="504"/>
                  </a:lnTo>
                  <a:lnTo>
                    <a:pt x="39" y="507"/>
                  </a:lnTo>
                  <a:lnTo>
                    <a:pt x="39" y="508"/>
                  </a:lnTo>
                  <a:lnTo>
                    <a:pt x="38" y="510"/>
                  </a:lnTo>
                  <a:lnTo>
                    <a:pt x="38" y="511"/>
                  </a:lnTo>
                  <a:lnTo>
                    <a:pt x="36" y="511"/>
                  </a:lnTo>
                  <a:lnTo>
                    <a:pt x="35" y="512"/>
                  </a:lnTo>
                  <a:lnTo>
                    <a:pt x="35" y="512"/>
                  </a:lnTo>
                  <a:lnTo>
                    <a:pt x="34" y="512"/>
                  </a:lnTo>
                  <a:lnTo>
                    <a:pt x="34" y="515"/>
                  </a:lnTo>
                  <a:lnTo>
                    <a:pt x="32" y="517"/>
                  </a:lnTo>
                  <a:lnTo>
                    <a:pt x="31" y="519"/>
                  </a:lnTo>
                  <a:lnTo>
                    <a:pt x="30" y="520"/>
                  </a:lnTo>
                  <a:lnTo>
                    <a:pt x="30" y="521"/>
                  </a:lnTo>
                  <a:lnTo>
                    <a:pt x="30" y="524"/>
                  </a:lnTo>
                  <a:lnTo>
                    <a:pt x="30" y="527"/>
                  </a:lnTo>
                  <a:lnTo>
                    <a:pt x="28" y="529"/>
                  </a:lnTo>
                  <a:lnTo>
                    <a:pt x="28" y="531"/>
                  </a:lnTo>
                  <a:lnTo>
                    <a:pt x="30" y="537"/>
                  </a:lnTo>
                  <a:lnTo>
                    <a:pt x="30" y="537"/>
                  </a:lnTo>
                  <a:lnTo>
                    <a:pt x="31" y="538"/>
                  </a:lnTo>
                  <a:lnTo>
                    <a:pt x="31" y="540"/>
                  </a:lnTo>
                  <a:lnTo>
                    <a:pt x="32" y="540"/>
                  </a:lnTo>
                  <a:lnTo>
                    <a:pt x="34" y="541"/>
                  </a:lnTo>
                  <a:lnTo>
                    <a:pt x="34" y="542"/>
                  </a:lnTo>
                  <a:lnTo>
                    <a:pt x="34" y="542"/>
                  </a:lnTo>
                  <a:lnTo>
                    <a:pt x="35" y="544"/>
                  </a:lnTo>
                  <a:lnTo>
                    <a:pt x="36" y="544"/>
                  </a:lnTo>
                  <a:lnTo>
                    <a:pt x="38" y="545"/>
                  </a:lnTo>
                  <a:lnTo>
                    <a:pt x="39" y="546"/>
                  </a:lnTo>
                  <a:lnTo>
                    <a:pt x="40" y="549"/>
                  </a:lnTo>
                  <a:lnTo>
                    <a:pt x="40" y="549"/>
                  </a:lnTo>
                  <a:lnTo>
                    <a:pt x="39" y="550"/>
                  </a:lnTo>
                  <a:lnTo>
                    <a:pt x="38" y="550"/>
                  </a:lnTo>
                  <a:lnTo>
                    <a:pt x="35" y="550"/>
                  </a:lnTo>
                  <a:lnTo>
                    <a:pt x="34" y="549"/>
                  </a:lnTo>
                  <a:lnTo>
                    <a:pt x="32" y="549"/>
                  </a:lnTo>
                  <a:lnTo>
                    <a:pt x="32" y="549"/>
                  </a:lnTo>
                  <a:lnTo>
                    <a:pt x="26" y="544"/>
                  </a:lnTo>
                  <a:lnTo>
                    <a:pt x="26" y="545"/>
                  </a:lnTo>
                  <a:lnTo>
                    <a:pt x="26" y="546"/>
                  </a:lnTo>
                  <a:lnTo>
                    <a:pt x="27" y="548"/>
                  </a:lnTo>
                  <a:lnTo>
                    <a:pt x="27" y="549"/>
                  </a:lnTo>
                  <a:lnTo>
                    <a:pt x="28" y="550"/>
                  </a:lnTo>
                  <a:lnTo>
                    <a:pt x="30" y="551"/>
                  </a:lnTo>
                  <a:lnTo>
                    <a:pt x="31" y="551"/>
                  </a:lnTo>
                  <a:lnTo>
                    <a:pt x="34" y="553"/>
                  </a:lnTo>
                  <a:lnTo>
                    <a:pt x="35" y="554"/>
                  </a:lnTo>
                  <a:lnTo>
                    <a:pt x="36" y="555"/>
                  </a:lnTo>
                  <a:lnTo>
                    <a:pt x="38" y="555"/>
                  </a:lnTo>
                  <a:lnTo>
                    <a:pt x="38" y="557"/>
                  </a:lnTo>
                  <a:lnTo>
                    <a:pt x="38" y="558"/>
                  </a:lnTo>
                  <a:lnTo>
                    <a:pt x="36" y="559"/>
                  </a:lnTo>
                  <a:lnTo>
                    <a:pt x="35" y="561"/>
                  </a:lnTo>
                  <a:lnTo>
                    <a:pt x="34" y="561"/>
                  </a:lnTo>
                  <a:lnTo>
                    <a:pt x="34" y="561"/>
                  </a:lnTo>
                  <a:lnTo>
                    <a:pt x="34" y="562"/>
                  </a:lnTo>
                  <a:lnTo>
                    <a:pt x="32" y="563"/>
                  </a:lnTo>
                  <a:lnTo>
                    <a:pt x="32" y="565"/>
                  </a:lnTo>
                  <a:lnTo>
                    <a:pt x="30" y="563"/>
                  </a:lnTo>
                  <a:lnTo>
                    <a:pt x="28" y="563"/>
                  </a:lnTo>
                  <a:lnTo>
                    <a:pt x="26" y="563"/>
                  </a:lnTo>
                  <a:lnTo>
                    <a:pt x="25" y="562"/>
                  </a:lnTo>
                  <a:lnTo>
                    <a:pt x="25" y="562"/>
                  </a:lnTo>
                  <a:lnTo>
                    <a:pt x="25" y="562"/>
                  </a:lnTo>
                  <a:lnTo>
                    <a:pt x="23" y="563"/>
                  </a:lnTo>
                  <a:lnTo>
                    <a:pt x="23" y="563"/>
                  </a:lnTo>
                  <a:lnTo>
                    <a:pt x="22" y="563"/>
                  </a:lnTo>
                  <a:lnTo>
                    <a:pt x="19" y="562"/>
                  </a:lnTo>
                  <a:lnTo>
                    <a:pt x="18" y="561"/>
                  </a:lnTo>
                  <a:lnTo>
                    <a:pt x="14" y="558"/>
                  </a:lnTo>
                  <a:lnTo>
                    <a:pt x="11" y="555"/>
                  </a:lnTo>
                  <a:lnTo>
                    <a:pt x="8" y="553"/>
                  </a:lnTo>
                  <a:lnTo>
                    <a:pt x="6" y="549"/>
                  </a:lnTo>
                  <a:lnTo>
                    <a:pt x="4" y="546"/>
                  </a:lnTo>
                  <a:lnTo>
                    <a:pt x="2" y="541"/>
                  </a:lnTo>
                  <a:lnTo>
                    <a:pt x="1" y="537"/>
                  </a:lnTo>
                  <a:lnTo>
                    <a:pt x="0" y="533"/>
                  </a:lnTo>
                  <a:lnTo>
                    <a:pt x="0" y="531"/>
                  </a:lnTo>
                  <a:lnTo>
                    <a:pt x="0" y="525"/>
                  </a:lnTo>
                  <a:lnTo>
                    <a:pt x="2" y="517"/>
                  </a:lnTo>
                  <a:lnTo>
                    <a:pt x="4" y="510"/>
                  </a:lnTo>
                  <a:lnTo>
                    <a:pt x="5" y="507"/>
                  </a:lnTo>
                  <a:lnTo>
                    <a:pt x="5" y="506"/>
                  </a:lnTo>
                  <a:lnTo>
                    <a:pt x="5" y="504"/>
                  </a:lnTo>
                  <a:lnTo>
                    <a:pt x="4" y="503"/>
                  </a:lnTo>
                  <a:lnTo>
                    <a:pt x="5" y="502"/>
                  </a:lnTo>
                  <a:lnTo>
                    <a:pt x="5" y="500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4" y="499"/>
                  </a:lnTo>
                  <a:lnTo>
                    <a:pt x="4" y="498"/>
                  </a:lnTo>
                  <a:lnTo>
                    <a:pt x="4" y="496"/>
                  </a:lnTo>
                  <a:lnTo>
                    <a:pt x="4" y="493"/>
                  </a:lnTo>
                  <a:lnTo>
                    <a:pt x="5" y="486"/>
                  </a:lnTo>
                  <a:lnTo>
                    <a:pt x="6" y="477"/>
                  </a:lnTo>
                  <a:lnTo>
                    <a:pt x="9" y="469"/>
                  </a:lnTo>
                  <a:lnTo>
                    <a:pt x="9" y="459"/>
                  </a:lnTo>
                  <a:lnTo>
                    <a:pt x="10" y="447"/>
                  </a:lnTo>
                  <a:lnTo>
                    <a:pt x="13" y="436"/>
                  </a:lnTo>
                  <a:lnTo>
                    <a:pt x="15" y="427"/>
                  </a:lnTo>
                  <a:lnTo>
                    <a:pt x="15" y="419"/>
                  </a:lnTo>
                  <a:lnTo>
                    <a:pt x="17" y="407"/>
                  </a:lnTo>
                  <a:lnTo>
                    <a:pt x="18" y="400"/>
                  </a:lnTo>
                  <a:lnTo>
                    <a:pt x="21" y="387"/>
                  </a:lnTo>
                  <a:lnTo>
                    <a:pt x="25" y="372"/>
                  </a:lnTo>
                  <a:lnTo>
                    <a:pt x="28" y="355"/>
                  </a:lnTo>
                  <a:lnTo>
                    <a:pt x="31" y="339"/>
                  </a:lnTo>
                  <a:lnTo>
                    <a:pt x="35" y="325"/>
                  </a:lnTo>
                  <a:lnTo>
                    <a:pt x="38" y="316"/>
                  </a:lnTo>
                  <a:lnTo>
                    <a:pt x="38" y="312"/>
                  </a:lnTo>
                  <a:lnTo>
                    <a:pt x="38" y="312"/>
                  </a:lnTo>
                  <a:lnTo>
                    <a:pt x="38" y="308"/>
                  </a:lnTo>
                  <a:lnTo>
                    <a:pt x="38" y="304"/>
                  </a:lnTo>
                  <a:lnTo>
                    <a:pt x="38" y="299"/>
                  </a:lnTo>
                  <a:lnTo>
                    <a:pt x="38" y="291"/>
                  </a:lnTo>
                  <a:lnTo>
                    <a:pt x="36" y="280"/>
                  </a:lnTo>
                  <a:lnTo>
                    <a:pt x="38" y="270"/>
                  </a:lnTo>
                  <a:lnTo>
                    <a:pt x="38" y="258"/>
                  </a:lnTo>
                  <a:lnTo>
                    <a:pt x="38" y="249"/>
                  </a:lnTo>
                  <a:lnTo>
                    <a:pt x="39" y="237"/>
                  </a:lnTo>
                  <a:lnTo>
                    <a:pt x="40" y="223"/>
                  </a:lnTo>
                  <a:lnTo>
                    <a:pt x="43" y="210"/>
                  </a:lnTo>
                  <a:lnTo>
                    <a:pt x="44" y="201"/>
                  </a:lnTo>
                  <a:lnTo>
                    <a:pt x="45" y="197"/>
                  </a:lnTo>
                  <a:lnTo>
                    <a:pt x="47" y="194"/>
                  </a:lnTo>
                  <a:lnTo>
                    <a:pt x="49" y="194"/>
                  </a:lnTo>
                  <a:lnTo>
                    <a:pt x="51" y="193"/>
                  </a:lnTo>
                  <a:lnTo>
                    <a:pt x="52" y="191"/>
                  </a:lnTo>
                  <a:lnTo>
                    <a:pt x="53" y="191"/>
                  </a:lnTo>
                  <a:lnTo>
                    <a:pt x="53" y="191"/>
                  </a:lnTo>
                  <a:lnTo>
                    <a:pt x="55" y="191"/>
                  </a:lnTo>
                  <a:lnTo>
                    <a:pt x="56" y="191"/>
                  </a:lnTo>
                  <a:lnTo>
                    <a:pt x="59" y="190"/>
                  </a:lnTo>
                  <a:lnTo>
                    <a:pt x="63" y="188"/>
                  </a:lnTo>
                  <a:lnTo>
                    <a:pt x="66" y="185"/>
                  </a:lnTo>
                  <a:lnTo>
                    <a:pt x="74" y="180"/>
                  </a:lnTo>
                  <a:lnTo>
                    <a:pt x="83" y="174"/>
                  </a:lnTo>
                  <a:lnTo>
                    <a:pt x="93" y="168"/>
                  </a:lnTo>
                  <a:lnTo>
                    <a:pt x="100" y="163"/>
                  </a:lnTo>
                  <a:lnTo>
                    <a:pt x="106" y="159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8" y="155"/>
                  </a:lnTo>
                  <a:lnTo>
                    <a:pt x="108" y="152"/>
                  </a:lnTo>
                  <a:lnTo>
                    <a:pt x="110" y="150"/>
                  </a:lnTo>
                  <a:lnTo>
                    <a:pt x="110" y="148"/>
                  </a:lnTo>
                  <a:lnTo>
                    <a:pt x="110" y="147"/>
                  </a:lnTo>
                  <a:lnTo>
                    <a:pt x="110" y="147"/>
                  </a:lnTo>
                  <a:lnTo>
                    <a:pt x="110" y="144"/>
                  </a:lnTo>
                  <a:lnTo>
                    <a:pt x="110" y="143"/>
                  </a:lnTo>
                  <a:lnTo>
                    <a:pt x="108" y="139"/>
                  </a:lnTo>
                  <a:lnTo>
                    <a:pt x="108" y="135"/>
                  </a:lnTo>
                  <a:lnTo>
                    <a:pt x="107" y="131"/>
                  </a:lnTo>
                  <a:lnTo>
                    <a:pt x="107" y="129"/>
                  </a:lnTo>
                  <a:lnTo>
                    <a:pt x="106" y="127"/>
                  </a:lnTo>
                  <a:lnTo>
                    <a:pt x="104" y="125"/>
                  </a:lnTo>
                  <a:lnTo>
                    <a:pt x="103" y="123"/>
                  </a:lnTo>
                  <a:lnTo>
                    <a:pt x="100" y="119"/>
                  </a:lnTo>
                  <a:lnTo>
                    <a:pt x="97" y="116"/>
                  </a:lnTo>
                  <a:lnTo>
                    <a:pt x="95" y="112"/>
                  </a:lnTo>
                  <a:lnTo>
                    <a:pt x="94" y="109"/>
                  </a:lnTo>
                  <a:lnTo>
                    <a:pt x="93" y="105"/>
                  </a:lnTo>
                  <a:lnTo>
                    <a:pt x="91" y="101"/>
                  </a:lnTo>
                  <a:lnTo>
                    <a:pt x="91" y="100"/>
                  </a:lnTo>
                  <a:lnTo>
                    <a:pt x="91" y="99"/>
                  </a:lnTo>
                  <a:lnTo>
                    <a:pt x="90" y="99"/>
                  </a:lnTo>
                  <a:lnTo>
                    <a:pt x="90" y="97"/>
                  </a:lnTo>
                  <a:lnTo>
                    <a:pt x="89" y="95"/>
                  </a:lnTo>
                  <a:lnTo>
                    <a:pt x="87" y="92"/>
                  </a:lnTo>
                  <a:lnTo>
                    <a:pt x="87" y="88"/>
                  </a:lnTo>
                  <a:lnTo>
                    <a:pt x="86" y="83"/>
                  </a:lnTo>
                  <a:lnTo>
                    <a:pt x="86" y="80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9"/>
                  </a:lnTo>
                  <a:lnTo>
                    <a:pt x="87" y="78"/>
                  </a:lnTo>
                  <a:lnTo>
                    <a:pt x="87" y="75"/>
                  </a:lnTo>
                  <a:lnTo>
                    <a:pt x="86" y="72"/>
                  </a:lnTo>
                  <a:lnTo>
                    <a:pt x="86" y="70"/>
                  </a:lnTo>
                  <a:lnTo>
                    <a:pt x="85" y="66"/>
                  </a:lnTo>
                  <a:lnTo>
                    <a:pt x="83" y="63"/>
                  </a:lnTo>
                  <a:lnTo>
                    <a:pt x="82" y="61"/>
                  </a:lnTo>
                  <a:lnTo>
                    <a:pt x="81" y="54"/>
                  </a:lnTo>
                  <a:lnTo>
                    <a:pt x="81" y="45"/>
                  </a:lnTo>
                  <a:lnTo>
                    <a:pt x="81" y="36"/>
                  </a:lnTo>
                  <a:lnTo>
                    <a:pt x="82" y="29"/>
                  </a:lnTo>
                  <a:lnTo>
                    <a:pt x="86" y="25"/>
                  </a:lnTo>
                  <a:lnTo>
                    <a:pt x="85" y="16"/>
                  </a:lnTo>
                  <a:lnTo>
                    <a:pt x="86" y="3"/>
                  </a:lnTo>
                  <a:lnTo>
                    <a:pt x="98" y="7"/>
                  </a:lnTo>
                  <a:lnTo>
                    <a:pt x="110" y="6"/>
                  </a:lnTo>
                  <a:lnTo>
                    <a:pt x="120" y="4"/>
                  </a:lnTo>
                  <a:lnTo>
                    <a:pt x="131" y="2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7" name="Freeform 150"/>
            <p:cNvSpPr>
              <a:spLocks/>
            </p:cNvSpPr>
            <p:nvPr/>
          </p:nvSpPr>
          <p:spPr bwMode="auto">
            <a:xfrm>
              <a:off x="5770919" y="2644804"/>
              <a:ext cx="106147" cy="51108"/>
            </a:xfrm>
            <a:custGeom>
              <a:avLst/>
              <a:gdLst>
                <a:gd name="T0" fmla="*/ 3 w 54"/>
                <a:gd name="T1" fmla="*/ 0 h 26"/>
                <a:gd name="T2" fmla="*/ 5 w 54"/>
                <a:gd name="T3" fmla="*/ 0 h 26"/>
                <a:gd name="T4" fmla="*/ 13 w 54"/>
                <a:gd name="T5" fmla="*/ 1 h 26"/>
                <a:gd name="T6" fmla="*/ 22 w 54"/>
                <a:gd name="T7" fmla="*/ 4 h 26"/>
                <a:gd name="T8" fmla="*/ 31 w 54"/>
                <a:gd name="T9" fmla="*/ 5 h 26"/>
                <a:gd name="T10" fmla="*/ 39 w 54"/>
                <a:gd name="T11" fmla="*/ 8 h 26"/>
                <a:gd name="T12" fmla="*/ 45 w 54"/>
                <a:gd name="T13" fmla="*/ 11 h 26"/>
                <a:gd name="T14" fmla="*/ 50 w 54"/>
                <a:gd name="T15" fmla="*/ 12 h 26"/>
                <a:gd name="T16" fmla="*/ 52 w 54"/>
                <a:gd name="T17" fmla="*/ 12 h 26"/>
                <a:gd name="T18" fmla="*/ 54 w 54"/>
                <a:gd name="T19" fmla="*/ 12 h 26"/>
                <a:gd name="T20" fmla="*/ 54 w 54"/>
                <a:gd name="T21" fmla="*/ 13 h 26"/>
                <a:gd name="T22" fmla="*/ 54 w 54"/>
                <a:gd name="T23" fmla="*/ 16 h 26"/>
                <a:gd name="T24" fmla="*/ 52 w 54"/>
                <a:gd name="T25" fmla="*/ 18 h 26"/>
                <a:gd name="T26" fmla="*/ 52 w 54"/>
                <a:gd name="T27" fmla="*/ 21 h 26"/>
                <a:gd name="T28" fmla="*/ 52 w 54"/>
                <a:gd name="T29" fmla="*/ 24 h 26"/>
                <a:gd name="T30" fmla="*/ 52 w 54"/>
                <a:gd name="T31" fmla="*/ 25 h 26"/>
                <a:gd name="T32" fmla="*/ 51 w 54"/>
                <a:gd name="T33" fmla="*/ 26 h 26"/>
                <a:gd name="T34" fmla="*/ 50 w 54"/>
                <a:gd name="T35" fmla="*/ 25 h 26"/>
                <a:gd name="T36" fmla="*/ 49 w 54"/>
                <a:gd name="T37" fmla="*/ 25 h 26"/>
                <a:gd name="T38" fmla="*/ 47 w 54"/>
                <a:gd name="T39" fmla="*/ 25 h 26"/>
                <a:gd name="T40" fmla="*/ 46 w 54"/>
                <a:gd name="T41" fmla="*/ 24 h 26"/>
                <a:gd name="T42" fmla="*/ 43 w 54"/>
                <a:gd name="T43" fmla="*/ 22 h 26"/>
                <a:gd name="T44" fmla="*/ 37 w 54"/>
                <a:gd name="T45" fmla="*/ 20 h 26"/>
                <a:gd name="T46" fmla="*/ 29 w 54"/>
                <a:gd name="T47" fmla="*/ 16 h 26"/>
                <a:gd name="T48" fmla="*/ 20 w 54"/>
                <a:gd name="T49" fmla="*/ 12 h 26"/>
                <a:gd name="T50" fmla="*/ 13 w 54"/>
                <a:gd name="T51" fmla="*/ 11 h 26"/>
                <a:gd name="T52" fmla="*/ 8 w 54"/>
                <a:gd name="T53" fmla="*/ 9 h 26"/>
                <a:gd name="T54" fmla="*/ 3 w 54"/>
                <a:gd name="T55" fmla="*/ 9 h 26"/>
                <a:gd name="T56" fmla="*/ 0 w 54"/>
                <a:gd name="T57" fmla="*/ 9 h 26"/>
                <a:gd name="T58" fmla="*/ 0 w 54"/>
                <a:gd name="T59" fmla="*/ 8 h 26"/>
                <a:gd name="T60" fmla="*/ 0 w 54"/>
                <a:gd name="T61" fmla="*/ 7 h 26"/>
                <a:gd name="T62" fmla="*/ 0 w 54"/>
                <a:gd name="T63" fmla="*/ 5 h 26"/>
                <a:gd name="T64" fmla="*/ 1 w 54"/>
                <a:gd name="T65" fmla="*/ 3 h 26"/>
                <a:gd name="T66" fmla="*/ 3 w 54"/>
                <a:gd name="T67" fmla="*/ 0 h 26"/>
                <a:gd name="T68" fmla="*/ 3 w 54"/>
                <a:gd name="T6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4" h="26">
                  <a:moveTo>
                    <a:pt x="3" y="0"/>
                  </a:moveTo>
                  <a:lnTo>
                    <a:pt x="5" y="0"/>
                  </a:lnTo>
                  <a:lnTo>
                    <a:pt x="13" y="1"/>
                  </a:lnTo>
                  <a:lnTo>
                    <a:pt x="22" y="4"/>
                  </a:lnTo>
                  <a:lnTo>
                    <a:pt x="31" y="5"/>
                  </a:lnTo>
                  <a:lnTo>
                    <a:pt x="39" y="8"/>
                  </a:lnTo>
                  <a:lnTo>
                    <a:pt x="45" y="11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3"/>
                  </a:lnTo>
                  <a:lnTo>
                    <a:pt x="54" y="16"/>
                  </a:lnTo>
                  <a:lnTo>
                    <a:pt x="52" y="18"/>
                  </a:lnTo>
                  <a:lnTo>
                    <a:pt x="52" y="21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1" y="26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47" y="25"/>
                  </a:lnTo>
                  <a:lnTo>
                    <a:pt x="46" y="24"/>
                  </a:lnTo>
                  <a:lnTo>
                    <a:pt x="43" y="22"/>
                  </a:lnTo>
                  <a:lnTo>
                    <a:pt x="37" y="20"/>
                  </a:lnTo>
                  <a:lnTo>
                    <a:pt x="29" y="16"/>
                  </a:lnTo>
                  <a:lnTo>
                    <a:pt x="20" y="12"/>
                  </a:lnTo>
                  <a:lnTo>
                    <a:pt x="13" y="11"/>
                  </a:lnTo>
                  <a:lnTo>
                    <a:pt x="8" y="9"/>
                  </a:lnTo>
                  <a:lnTo>
                    <a:pt x="3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8" name="Freeform 151"/>
            <p:cNvSpPr>
              <a:spLocks/>
            </p:cNvSpPr>
            <p:nvPr/>
          </p:nvSpPr>
          <p:spPr bwMode="auto">
            <a:xfrm>
              <a:off x="5326673" y="2636942"/>
              <a:ext cx="68800" cy="33417"/>
            </a:xfrm>
            <a:custGeom>
              <a:avLst/>
              <a:gdLst>
                <a:gd name="T0" fmla="*/ 5 w 35"/>
                <a:gd name="T1" fmla="*/ 0 h 17"/>
                <a:gd name="T2" fmla="*/ 10 w 35"/>
                <a:gd name="T3" fmla="*/ 1 h 17"/>
                <a:gd name="T4" fmla="*/ 18 w 35"/>
                <a:gd name="T5" fmla="*/ 3 h 17"/>
                <a:gd name="T6" fmla="*/ 26 w 35"/>
                <a:gd name="T7" fmla="*/ 5 h 17"/>
                <a:gd name="T8" fmla="*/ 32 w 35"/>
                <a:gd name="T9" fmla="*/ 8 h 17"/>
                <a:gd name="T10" fmla="*/ 34 w 35"/>
                <a:gd name="T11" fmla="*/ 9 h 17"/>
                <a:gd name="T12" fmla="*/ 35 w 35"/>
                <a:gd name="T13" fmla="*/ 11 h 17"/>
                <a:gd name="T14" fmla="*/ 35 w 35"/>
                <a:gd name="T15" fmla="*/ 12 h 17"/>
                <a:gd name="T16" fmla="*/ 35 w 35"/>
                <a:gd name="T17" fmla="*/ 12 h 17"/>
                <a:gd name="T18" fmla="*/ 35 w 35"/>
                <a:gd name="T19" fmla="*/ 12 h 17"/>
                <a:gd name="T20" fmla="*/ 35 w 35"/>
                <a:gd name="T21" fmla="*/ 15 h 17"/>
                <a:gd name="T22" fmla="*/ 34 w 35"/>
                <a:gd name="T23" fmla="*/ 16 h 17"/>
                <a:gd name="T24" fmla="*/ 32 w 35"/>
                <a:gd name="T25" fmla="*/ 16 h 17"/>
                <a:gd name="T26" fmla="*/ 31 w 35"/>
                <a:gd name="T27" fmla="*/ 17 h 17"/>
                <a:gd name="T28" fmla="*/ 31 w 35"/>
                <a:gd name="T29" fmla="*/ 17 h 17"/>
                <a:gd name="T30" fmla="*/ 30 w 35"/>
                <a:gd name="T31" fmla="*/ 16 h 17"/>
                <a:gd name="T32" fmla="*/ 30 w 35"/>
                <a:gd name="T33" fmla="*/ 15 h 17"/>
                <a:gd name="T34" fmla="*/ 28 w 35"/>
                <a:gd name="T35" fmla="*/ 12 h 17"/>
                <a:gd name="T36" fmla="*/ 26 w 35"/>
                <a:gd name="T37" fmla="*/ 9 h 17"/>
                <a:gd name="T38" fmla="*/ 22 w 35"/>
                <a:gd name="T39" fmla="*/ 8 h 17"/>
                <a:gd name="T40" fmla="*/ 18 w 35"/>
                <a:gd name="T41" fmla="*/ 7 h 17"/>
                <a:gd name="T42" fmla="*/ 14 w 35"/>
                <a:gd name="T43" fmla="*/ 7 h 17"/>
                <a:gd name="T44" fmla="*/ 10 w 35"/>
                <a:gd name="T45" fmla="*/ 5 h 17"/>
                <a:gd name="T46" fmla="*/ 6 w 35"/>
                <a:gd name="T47" fmla="*/ 7 h 17"/>
                <a:gd name="T48" fmla="*/ 4 w 35"/>
                <a:gd name="T49" fmla="*/ 8 h 17"/>
                <a:gd name="T50" fmla="*/ 2 w 35"/>
                <a:gd name="T51" fmla="*/ 9 h 17"/>
                <a:gd name="T52" fmla="*/ 1 w 35"/>
                <a:gd name="T53" fmla="*/ 11 h 17"/>
                <a:gd name="T54" fmla="*/ 1 w 35"/>
                <a:gd name="T55" fmla="*/ 12 h 17"/>
                <a:gd name="T56" fmla="*/ 1 w 35"/>
                <a:gd name="T57" fmla="*/ 12 h 17"/>
                <a:gd name="T58" fmla="*/ 0 w 35"/>
                <a:gd name="T59" fmla="*/ 11 h 17"/>
                <a:gd name="T60" fmla="*/ 0 w 35"/>
                <a:gd name="T61" fmla="*/ 11 h 17"/>
                <a:gd name="T62" fmla="*/ 0 w 35"/>
                <a:gd name="T63" fmla="*/ 8 h 17"/>
                <a:gd name="T64" fmla="*/ 0 w 35"/>
                <a:gd name="T65" fmla="*/ 7 h 17"/>
                <a:gd name="T66" fmla="*/ 0 w 35"/>
                <a:gd name="T67" fmla="*/ 5 h 17"/>
                <a:gd name="T68" fmla="*/ 1 w 35"/>
                <a:gd name="T69" fmla="*/ 4 h 17"/>
                <a:gd name="T70" fmla="*/ 1 w 35"/>
                <a:gd name="T71" fmla="*/ 4 h 17"/>
                <a:gd name="T72" fmla="*/ 2 w 35"/>
                <a:gd name="T73" fmla="*/ 3 h 17"/>
                <a:gd name="T74" fmla="*/ 5 w 35"/>
                <a:gd name="T7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17">
                  <a:moveTo>
                    <a:pt x="5" y="0"/>
                  </a:moveTo>
                  <a:lnTo>
                    <a:pt x="10" y="1"/>
                  </a:lnTo>
                  <a:lnTo>
                    <a:pt x="18" y="3"/>
                  </a:lnTo>
                  <a:lnTo>
                    <a:pt x="26" y="5"/>
                  </a:lnTo>
                  <a:lnTo>
                    <a:pt x="32" y="8"/>
                  </a:lnTo>
                  <a:lnTo>
                    <a:pt x="34" y="9"/>
                  </a:lnTo>
                  <a:lnTo>
                    <a:pt x="35" y="11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5" y="15"/>
                  </a:lnTo>
                  <a:lnTo>
                    <a:pt x="34" y="16"/>
                  </a:lnTo>
                  <a:lnTo>
                    <a:pt x="32" y="16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0" y="16"/>
                  </a:lnTo>
                  <a:lnTo>
                    <a:pt x="30" y="15"/>
                  </a:lnTo>
                  <a:lnTo>
                    <a:pt x="28" y="12"/>
                  </a:lnTo>
                  <a:lnTo>
                    <a:pt x="26" y="9"/>
                  </a:lnTo>
                  <a:lnTo>
                    <a:pt x="22" y="8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10" y="5"/>
                  </a:lnTo>
                  <a:lnTo>
                    <a:pt x="6" y="7"/>
                  </a:lnTo>
                  <a:lnTo>
                    <a:pt x="4" y="8"/>
                  </a:lnTo>
                  <a:lnTo>
                    <a:pt x="2" y="9"/>
                  </a:lnTo>
                  <a:lnTo>
                    <a:pt x="1" y="11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29" name="Freeform 152"/>
            <p:cNvSpPr>
              <a:spLocks noEditPoints="1"/>
            </p:cNvSpPr>
            <p:nvPr/>
          </p:nvSpPr>
          <p:spPr bwMode="auto">
            <a:xfrm>
              <a:off x="5511448" y="1897843"/>
              <a:ext cx="161187" cy="283059"/>
            </a:xfrm>
            <a:custGeom>
              <a:avLst/>
              <a:gdLst>
                <a:gd name="T0" fmla="*/ 14 w 82"/>
                <a:gd name="T1" fmla="*/ 65 h 144"/>
                <a:gd name="T2" fmla="*/ 14 w 82"/>
                <a:gd name="T3" fmla="*/ 63 h 144"/>
                <a:gd name="T4" fmla="*/ 12 w 82"/>
                <a:gd name="T5" fmla="*/ 28 h 144"/>
                <a:gd name="T6" fmla="*/ 16 w 82"/>
                <a:gd name="T7" fmla="*/ 33 h 144"/>
                <a:gd name="T8" fmla="*/ 21 w 82"/>
                <a:gd name="T9" fmla="*/ 38 h 144"/>
                <a:gd name="T10" fmla="*/ 25 w 82"/>
                <a:gd name="T11" fmla="*/ 44 h 144"/>
                <a:gd name="T12" fmla="*/ 27 w 82"/>
                <a:gd name="T13" fmla="*/ 44 h 144"/>
                <a:gd name="T14" fmla="*/ 25 w 82"/>
                <a:gd name="T15" fmla="*/ 46 h 144"/>
                <a:gd name="T16" fmla="*/ 21 w 82"/>
                <a:gd name="T17" fmla="*/ 50 h 144"/>
                <a:gd name="T18" fmla="*/ 14 w 82"/>
                <a:gd name="T19" fmla="*/ 59 h 144"/>
                <a:gd name="T20" fmla="*/ 9 w 82"/>
                <a:gd name="T21" fmla="*/ 74 h 144"/>
                <a:gd name="T22" fmla="*/ 8 w 82"/>
                <a:gd name="T23" fmla="*/ 78 h 144"/>
                <a:gd name="T24" fmla="*/ 10 w 82"/>
                <a:gd name="T25" fmla="*/ 75 h 144"/>
                <a:gd name="T26" fmla="*/ 12 w 82"/>
                <a:gd name="T27" fmla="*/ 70 h 144"/>
                <a:gd name="T28" fmla="*/ 14 w 82"/>
                <a:gd name="T29" fmla="*/ 65 h 144"/>
                <a:gd name="T30" fmla="*/ 14 w 82"/>
                <a:gd name="T31" fmla="*/ 65 h 144"/>
                <a:gd name="T32" fmla="*/ 14 w 82"/>
                <a:gd name="T33" fmla="*/ 67 h 144"/>
                <a:gd name="T34" fmla="*/ 14 w 82"/>
                <a:gd name="T35" fmla="*/ 70 h 144"/>
                <a:gd name="T36" fmla="*/ 14 w 82"/>
                <a:gd name="T37" fmla="*/ 71 h 144"/>
                <a:gd name="T38" fmla="*/ 16 w 82"/>
                <a:gd name="T39" fmla="*/ 75 h 144"/>
                <a:gd name="T40" fmla="*/ 17 w 82"/>
                <a:gd name="T41" fmla="*/ 78 h 144"/>
                <a:gd name="T42" fmla="*/ 14 w 82"/>
                <a:gd name="T43" fmla="*/ 89 h 144"/>
                <a:gd name="T44" fmla="*/ 9 w 82"/>
                <a:gd name="T45" fmla="*/ 117 h 144"/>
                <a:gd name="T46" fmla="*/ 4 w 82"/>
                <a:gd name="T47" fmla="*/ 144 h 144"/>
                <a:gd name="T48" fmla="*/ 0 w 82"/>
                <a:gd name="T49" fmla="*/ 120 h 144"/>
                <a:gd name="T50" fmla="*/ 1 w 82"/>
                <a:gd name="T51" fmla="*/ 96 h 144"/>
                <a:gd name="T52" fmla="*/ 8 w 82"/>
                <a:gd name="T53" fmla="*/ 69 h 144"/>
                <a:gd name="T54" fmla="*/ 10 w 82"/>
                <a:gd name="T55" fmla="*/ 52 h 144"/>
                <a:gd name="T56" fmla="*/ 10 w 82"/>
                <a:gd name="T57" fmla="*/ 42 h 144"/>
                <a:gd name="T58" fmla="*/ 10 w 82"/>
                <a:gd name="T59" fmla="*/ 38 h 144"/>
                <a:gd name="T60" fmla="*/ 10 w 82"/>
                <a:gd name="T61" fmla="*/ 33 h 144"/>
                <a:gd name="T62" fmla="*/ 12 w 82"/>
                <a:gd name="T63" fmla="*/ 28 h 144"/>
                <a:gd name="T64" fmla="*/ 71 w 82"/>
                <a:gd name="T65" fmla="*/ 0 h 144"/>
                <a:gd name="T66" fmla="*/ 73 w 82"/>
                <a:gd name="T67" fmla="*/ 2 h 144"/>
                <a:gd name="T68" fmla="*/ 74 w 82"/>
                <a:gd name="T69" fmla="*/ 6 h 144"/>
                <a:gd name="T70" fmla="*/ 78 w 82"/>
                <a:gd name="T71" fmla="*/ 11 h 144"/>
                <a:gd name="T72" fmla="*/ 81 w 82"/>
                <a:gd name="T73" fmla="*/ 16 h 144"/>
                <a:gd name="T74" fmla="*/ 81 w 82"/>
                <a:gd name="T75" fmla="*/ 20 h 144"/>
                <a:gd name="T76" fmla="*/ 72 w 82"/>
                <a:gd name="T77" fmla="*/ 40 h 144"/>
                <a:gd name="T78" fmla="*/ 61 w 82"/>
                <a:gd name="T79" fmla="*/ 62 h 144"/>
                <a:gd name="T80" fmla="*/ 50 w 82"/>
                <a:gd name="T81" fmla="*/ 89 h 144"/>
                <a:gd name="T82" fmla="*/ 35 w 82"/>
                <a:gd name="T83" fmla="*/ 125 h 144"/>
                <a:gd name="T84" fmla="*/ 34 w 82"/>
                <a:gd name="T85" fmla="*/ 79 h 144"/>
                <a:gd name="T86" fmla="*/ 35 w 82"/>
                <a:gd name="T87" fmla="*/ 78 h 144"/>
                <a:gd name="T88" fmla="*/ 38 w 82"/>
                <a:gd name="T89" fmla="*/ 72 h 144"/>
                <a:gd name="T90" fmla="*/ 39 w 82"/>
                <a:gd name="T91" fmla="*/ 67 h 144"/>
                <a:gd name="T92" fmla="*/ 39 w 82"/>
                <a:gd name="T93" fmla="*/ 61 h 144"/>
                <a:gd name="T94" fmla="*/ 40 w 82"/>
                <a:gd name="T95" fmla="*/ 61 h 144"/>
                <a:gd name="T96" fmla="*/ 44 w 82"/>
                <a:gd name="T97" fmla="*/ 63 h 144"/>
                <a:gd name="T98" fmla="*/ 48 w 82"/>
                <a:gd name="T99" fmla="*/ 67 h 144"/>
                <a:gd name="T100" fmla="*/ 52 w 82"/>
                <a:gd name="T101" fmla="*/ 70 h 144"/>
                <a:gd name="T102" fmla="*/ 47 w 82"/>
                <a:gd name="T103" fmla="*/ 63 h 144"/>
                <a:gd name="T104" fmla="*/ 37 w 82"/>
                <a:gd name="T105" fmla="*/ 52 h 144"/>
                <a:gd name="T106" fmla="*/ 31 w 82"/>
                <a:gd name="T107" fmla="*/ 45 h 144"/>
                <a:gd name="T108" fmla="*/ 44 w 82"/>
                <a:gd name="T109" fmla="*/ 33 h 144"/>
                <a:gd name="T110" fmla="*/ 61 w 82"/>
                <a:gd name="T111" fmla="*/ 19 h 144"/>
                <a:gd name="T112" fmla="*/ 68 w 82"/>
                <a:gd name="T113" fmla="*/ 12 h 144"/>
                <a:gd name="T114" fmla="*/ 69 w 82"/>
                <a:gd name="T115" fmla="*/ 6 h 144"/>
                <a:gd name="T116" fmla="*/ 71 w 82"/>
                <a:gd name="T117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2" h="144">
                  <a:moveTo>
                    <a:pt x="14" y="63"/>
                  </a:moveTo>
                  <a:lnTo>
                    <a:pt x="14" y="65"/>
                  </a:lnTo>
                  <a:lnTo>
                    <a:pt x="14" y="65"/>
                  </a:lnTo>
                  <a:lnTo>
                    <a:pt x="14" y="63"/>
                  </a:lnTo>
                  <a:close/>
                  <a:moveTo>
                    <a:pt x="12" y="28"/>
                  </a:moveTo>
                  <a:lnTo>
                    <a:pt x="12" y="28"/>
                  </a:lnTo>
                  <a:lnTo>
                    <a:pt x="13" y="31"/>
                  </a:lnTo>
                  <a:lnTo>
                    <a:pt x="16" y="33"/>
                  </a:lnTo>
                  <a:lnTo>
                    <a:pt x="18" y="36"/>
                  </a:lnTo>
                  <a:lnTo>
                    <a:pt x="21" y="38"/>
                  </a:lnTo>
                  <a:lnTo>
                    <a:pt x="23" y="41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5" y="46"/>
                  </a:lnTo>
                  <a:lnTo>
                    <a:pt x="23" y="48"/>
                  </a:lnTo>
                  <a:lnTo>
                    <a:pt x="21" y="50"/>
                  </a:lnTo>
                  <a:lnTo>
                    <a:pt x="17" y="54"/>
                  </a:lnTo>
                  <a:lnTo>
                    <a:pt x="14" y="59"/>
                  </a:lnTo>
                  <a:lnTo>
                    <a:pt x="10" y="67"/>
                  </a:lnTo>
                  <a:lnTo>
                    <a:pt x="9" y="74"/>
                  </a:lnTo>
                  <a:lnTo>
                    <a:pt x="8" y="78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10" y="75"/>
                  </a:lnTo>
                  <a:lnTo>
                    <a:pt x="10" y="72"/>
                  </a:lnTo>
                  <a:lnTo>
                    <a:pt x="12" y="70"/>
                  </a:lnTo>
                  <a:lnTo>
                    <a:pt x="13" y="67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5"/>
                  </a:lnTo>
                  <a:lnTo>
                    <a:pt x="14" y="66"/>
                  </a:lnTo>
                  <a:lnTo>
                    <a:pt x="14" y="67"/>
                  </a:lnTo>
                  <a:lnTo>
                    <a:pt x="14" y="69"/>
                  </a:lnTo>
                  <a:lnTo>
                    <a:pt x="14" y="70"/>
                  </a:lnTo>
                  <a:lnTo>
                    <a:pt x="14" y="71"/>
                  </a:lnTo>
                  <a:lnTo>
                    <a:pt x="14" y="71"/>
                  </a:lnTo>
                  <a:lnTo>
                    <a:pt x="16" y="74"/>
                  </a:lnTo>
                  <a:lnTo>
                    <a:pt x="16" y="75"/>
                  </a:lnTo>
                  <a:lnTo>
                    <a:pt x="17" y="76"/>
                  </a:lnTo>
                  <a:lnTo>
                    <a:pt x="17" y="78"/>
                  </a:lnTo>
                  <a:lnTo>
                    <a:pt x="16" y="82"/>
                  </a:lnTo>
                  <a:lnTo>
                    <a:pt x="14" y="89"/>
                  </a:lnTo>
                  <a:lnTo>
                    <a:pt x="12" y="103"/>
                  </a:lnTo>
                  <a:lnTo>
                    <a:pt x="9" y="117"/>
                  </a:lnTo>
                  <a:lnTo>
                    <a:pt x="6" y="131"/>
                  </a:lnTo>
                  <a:lnTo>
                    <a:pt x="4" y="144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1" y="96"/>
                  </a:lnTo>
                  <a:lnTo>
                    <a:pt x="4" y="82"/>
                  </a:lnTo>
                  <a:lnTo>
                    <a:pt x="8" y="69"/>
                  </a:lnTo>
                  <a:lnTo>
                    <a:pt x="9" y="58"/>
                  </a:lnTo>
                  <a:lnTo>
                    <a:pt x="10" y="52"/>
                  </a:lnTo>
                  <a:lnTo>
                    <a:pt x="10" y="46"/>
                  </a:lnTo>
                  <a:lnTo>
                    <a:pt x="10" y="42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2" y="28"/>
                  </a:lnTo>
                  <a:lnTo>
                    <a:pt x="12" y="28"/>
                  </a:lnTo>
                  <a:close/>
                  <a:moveTo>
                    <a:pt x="71" y="0"/>
                  </a:moveTo>
                  <a:lnTo>
                    <a:pt x="72" y="0"/>
                  </a:lnTo>
                  <a:lnTo>
                    <a:pt x="73" y="2"/>
                  </a:lnTo>
                  <a:lnTo>
                    <a:pt x="74" y="4"/>
                  </a:lnTo>
                  <a:lnTo>
                    <a:pt x="74" y="6"/>
                  </a:lnTo>
                  <a:lnTo>
                    <a:pt x="76" y="8"/>
                  </a:lnTo>
                  <a:lnTo>
                    <a:pt x="78" y="11"/>
                  </a:lnTo>
                  <a:lnTo>
                    <a:pt x="80" y="14"/>
                  </a:lnTo>
                  <a:lnTo>
                    <a:pt x="81" y="16"/>
                  </a:lnTo>
                  <a:lnTo>
                    <a:pt x="82" y="17"/>
                  </a:lnTo>
                  <a:lnTo>
                    <a:pt x="81" y="20"/>
                  </a:lnTo>
                  <a:lnTo>
                    <a:pt x="77" y="28"/>
                  </a:lnTo>
                  <a:lnTo>
                    <a:pt x="72" y="40"/>
                  </a:lnTo>
                  <a:lnTo>
                    <a:pt x="67" y="52"/>
                  </a:lnTo>
                  <a:lnTo>
                    <a:pt x="61" y="62"/>
                  </a:lnTo>
                  <a:lnTo>
                    <a:pt x="56" y="74"/>
                  </a:lnTo>
                  <a:lnTo>
                    <a:pt x="50" y="89"/>
                  </a:lnTo>
                  <a:lnTo>
                    <a:pt x="43" y="106"/>
                  </a:lnTo>
                  <a:lnTo>
                    <a:pt x="35" y="125"/>
                  </a:lnTo>
                  <a:lnTo>
                    <a:pt x="29" y="143"/>
                  </a:lnTo>
                  <a:lnTo>
                    <a:pt x="34" y="79"/>
                  </a:lnTo>
                  <a:lnTo>
                    <a:pt x="34" y="79"/>
                  </a:lnTo>
                  <a:lnTo>
                    <a:pt x="35" y="78"/>
                  </a:lnTo>
                  <a:lnTo>
                    <a:pt x="37" y="75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39" y="67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39" y="61"/>
                  </a:lnTo>
                  <a:lnTo>
                    <a:pt x="40" y="61"/>
                  </a:lnTo>
                  <a:lnTo>
                    <a:pt x="42" y="62"/>
                  </a:lnTo>
                  <a:lnTo>
                    <a:pt x="44" y="63"/>
                  </a:lnTo>
                  <a:lnTo>
                    <a:pt x="47" y="66"/>
                  </a:lnTo>
                  <a:lnTo>
                    <a:pt x="48" y="67"/>
                  </a:lnTo>
                  <a:lnTo>
                    <a:pt x="51" y="69"/>
                  </a:lnTo>
                  <a:lnTo>
                    <a:pt x="52" y="70"/>
                  </a:lnTo>
                  <a:lnTo>
                    <a:pt x="51" y="67"/>
                  </a:lnTo>
                  <a:lnTo>
                    <a:pt x="47" y="63"/>
                  </a:lnTo>
                  <a:lnTo>
                    <a:pt x="42" y="58"/>
                  </a:lnTo>
                  <a:lnTo>
                    <a:pt x="37" y="52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37" y="41"/>
                  </a:lnTo>
                  <a:lnTo>
                    <a:pt x="44" y="33"/>
                  </a:lnTo>
                  <a:lnTo>
                    <a:pt x="54" y="27"/>
                  </a:lnTo>
                  <a:lnTo>
                    <a:pt x="61" y="19"/>
                  </a:lnTo>
                  <a:lnTo>
                    <a:pt x="65" y="15"/>
                  </a:lnTo>
                  <a:lnTo>
                    <a:pt x="68" y="12"/>
                  </a:lnTo>
                  <a:lnTo>
                    <a:pt x="69" y="10"/>
                  </a:lnTo>
                  <a:lnTo>
                    <a:pt x="69" y="6"/>
                  </a:lnTo>
                  <a:lnTo>
                    <a:pt x="71" y="3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0" name="Freeform 153"/>
            <p:cNvSpPr>
              <a:spLocks noEditPoints="1"/>
            </p:cNvSpPr>
            <p:nvPr/>
          </p:nvSpPr>
          <p:spPr bwMode="auto">
            <a:xfrm>
              <a:off x="5788611" y="1689480"/>
              <a:ext cx="636883" cy="2062008"/>
            </a:xfrm>
            <a:custGeom>
              <a:avLst/>
              <a:gdLst>
                <a:gd name="T0" fmla="*/ 257 w 324"/>
                <a:gd name="T1" fmla="*/ 371 h 1049"/>
                <a:gd name="T2" fmla="*/ 258 w 324"/>
                <a:gd name="T3" fmla="*/ 345 h 1049"/>
                <a:gd name="T4" fmla="*/ 74 w 324"/>
                <a:gd name="T5" fmla="*/ 325 h 1049"/>
                <a:gd name="T6" fmla="*/ 75 w 324"/>
                <a:gd name="T7" fmla="*/ 350 h 1049"/>
                <a:gd name="T8" fmla="*/ 75 w 324"/>
                <a:gd name="T9" fmla="*/ 334 h 1049"/>
                <a:gd name="T10" fmla="*/ 184 w 324"/>
                <a:gd name="T11" fmla="*/ 2 h 1049"/>
                <a:gd name="T12" fmla="*/ 193 w 324"/>
                <a:gd name="T13" fmla="*/ 8 h 1049"/>
                <a:gd name="T14" fmla="*/ 203 w 324"/>
                <a:gd name="T15" fmla="*/ 19 h 1049"/>
                <a:gd name="T16" fmla="*/ 211 w 324"/>
                <a:gd name="T17" fmla="*/ 79 h 1049"/>
                <a:gd name="T18" fmla="*/ 215 w 324"/>
                <a:gd name="T19" fmla="*/ 91 h 1049"/>
                <a:gd name="T20" fmla="*/ 203 w 324"/>
                <a:gd name="T21" fmla="*/ 110 h 1049"/>
                <a:gd name="T22" fmla="*/ 195 w 324"/>
                <a:gd name="T23" fmla="*/ 122 h 1049"/>
                <a:gd name="T24" fmla="*/ 197 w 324"/>
                <a:gd name="T25" fmla="*/ 147 h 1049"/>
                <a:gd name="T26" fmla="*/ 211 w 324"/>
                <a:gd name="T27" fmla="*/ 159 h 1049"/>
                <a:gd name="T28" fmla="*/ 262 w 324"/>
                <a:gd name="T29" fmla="*/ 176 h 1049"/>
                <a:gd name="T30" fmla="*/ 293 w 324"/>
                <a:gd name="T31" fmla="*/ 202 h 1049"/>
                <a:gd name="T32" fmla="*/ 307 w 324"/>
                <a:gd name="T33" fmla="*/ 282 h 1049"/>
                <a:gd name="T34" fmla="*/ 303 w 324"/>
                <a:gd name="T35" fmla="*/ 400 h 1049"/>
                <a:gd name="T36" fmla="*/ 273 w 324"/>
                <a:gd name="T37" fmla="*/ 464 h 1049"/>
                <a:gd name="T38" fmla="*/ 274 w 324"/>
                <a:gd name="T39" fmla="*/ 521 h 1049"/>
                <a:gd name="T40" fmla="*/ 279 w 324"/>
                <a:gd name="T41" fmla="*/ 591 h 1049"/>
                <a:gd name="T42" fmla="*/ 269 w 324"/>
                <a:gd name="T43" fmla="*/ 622 h 1049"/>
                <a:gd name="T44" fmla="*/ 263 w 324"/>
                <a:gd name="T45" fmla="*/ 720 h 1049"/>
                <a:gd name="T46" fmla="*/ 273 w 324"/>
                <a:gd name="T47" fmla="*/ 824 h 1049"/>
                <a:gd name="T48" fmla="*/ 280 w 324"/>
                <a:gd name="T49" fmla="*/ 936 h 1049"/>
                <a:gd name="T50" fmla="*/ 288 w 324"/>
                <a:gd name="T51" fmla="*/ 995 h 1049"/>
                <a:gd name="T52" fmla="*/ 307 w 324"/>
                <a:gd name="T53" fmla="*/ 1014 h 1049"/>
                <a:gd name="T54" fmla="*/ 322 w 324"/>
                <a:gd name="T55" fmla="*/ 1036 h 1049"/>
                <a:gd name="T56" fmla="*/ 314 w 324"/>
                <a:gd name="T57" fmla="*/ 1045 h 1049"/>
                <a:gd name="T58" fmla="*/ 258 w 324"/>
                <a:gd name="T59" fmla="*/ 1028 h 1049"/>
                <a:gd name="T60" fmla="*/ 246 w 324"/>
                <a:gd name="T61" fmla="*/ 1024 h 1049"/>
                <a:gd name="T62" fmla="*/ 229 w 324"/>
                <a:gd name="T63" fmla="*/ 1011 h 1049"/>
                <a:gd name="T64" fmla="*/ 224 w 324"/>
                <a:gd name="T65" fmla="*/ 1001 h 1049"/>
                <a:gd name="T66" fmla="*/ 195 w 324"/>
                <a:gd name="T67" fmla="*/ 896 h 1049"/>
                <a:gd name="T68" fmla="*/ 187 w 324"/>
                <a:gd name="T69" fmla="*/ 758 h 1049"/>
                <a:gd name="T70" fmla="*/ 170 w 324"/>
                <a:gd name="T71" fmla="*/ 652 h 1049"/>
                <a:gd name="T72" fmla="*/ 149 w 324"/>
                <a:gd name="T73" fmla="*/ 587 h 1049"/>
                <a:gd name="T74" fmla="*/ 122 w 324"/>
                <a:gd name="T75" fmla="*/ 731 h 1049"/>
                <a:gd name="T76" fmla="*/ 110 w 324"/>
                <a:gd name="T77" fmla="*/ 803 h 1049"/>
                <a:gd name="T78" fmla="*/ 87 w 324"/>
                <a:gd name="T79" fmla="*/ 972 h 1049"/>
                <a:gd name="T80" fmla="*/ 80 w 324"/>
                <a:gd name="T81" fmla="*/ 1008 h 1049"/>
                <a:gd name="T82" fmla="*/ 70 w 324"/>
                <a:gd name="T83" fmla="*/ 1025 h 1049"/>
                <a:gd name="T84" fmla="*/ 59 w 324"/>
                <a:gd name="T85" fmla="*/ 1035 h 1049"/>
                <a:gd name="T86" fmla="*/ 0 w 324"/>
                <a:gd name="T87" fmla="*/ 1042 h 1049"/>
                <a:gd name="T88" fmla="*/ 13 w 324"/>
                <a:gd name="T89" fmla="*/ 1012 h 1049"/>
                <a:gd name="T90" fmla="*/ 20 w 324"/>
                <a:gd name="T91" fmla="*/ 994 h 1049"/>
                <a:gd name="T92" fmla="*/ 24 w 324"/>
                <a:gd name="T93" fmla="*/ 888 h 1049"/>
                <a:gd name="T94" fmla="*/ 32 w 324"/>
                <a:gd name="T95" fmla="*/ 790 h 1049"/>
                <a:gd name="T96" fmla="*/ 45 w 324"/>
                <a:gd name="T97" fmla="*/ 626 h 1049"/>
                <a:gd name="T98" fmla="*/ 41 w 324"/>
                <a:gd name="T99" fmla="*/ 574 h 1049"/>
                <a:gd name="T100" fmla="*/ 59 w 324"/>
                <a:gd name="T101" fmla="*/ 448 h 1049"/>
                <a:gd name="T102" fmla="*/ 36 w 324"/>
                <a:gd name="T103" fmla="*/ 396 h 1049"/>
                <a:gd name="T104" fmla="*/ 24 w 324"/>
                <a:gd name="T105" fmla="*/ 270 h 1049"/>
                <a:gd name="T106" fmla="*/ 37 w 324"/>
                <a:gd name="T107" fmla="*/ 195 h 1049"/>
                <a:gd name="T108" fmla="*/ 115 w 324"/>
                <a:gd name="T109" fmla="*/ 160 h 1049"/>
                <a:gd name="T110" fmla="*/ 119 w 324"/>
                <a:gd name="T111" fmla="*/ 122 h 1049"/>
                <a:gd name="T112" fmla="*/ 113 w 324"/>
                <a:gd name="T113" fmla="*/ 104 h 1049"/>
                <a:gd name="T114" fmla="*/ 106 w 324"/>
                <a:gd name="T115" fmla="*/ 84 h 1049"/>
                <a:gd name="T116" fmla="*/ 112 w 324"/>
                <a:gd name="T117" fmla="*/ 63 h 1049"/>
                <a:gd name="T118" fmla="*/ 136 w 324"/>
                <a:gd name="T119" fmla="*/ 7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4" h="1049">
                  <a:moveTo>
                    <a:pt x="257" y="336"/>
                  </a:moveTo>
                  <a:lnTo>
                    <a:pt x="257" y="342"/>
                  </a:lnTo>
                  <a:lnTo>
                    <a:pt x="256" y="346"/>
                  </a:lnTo>
                  <a:lnTo>
                    <a:pt x="254" y="351"/>
                  </a:lnTo>
                  <a:lnTo>
                    <a:pt x="254" y="355"/>
                  </a:lnTo>
                  <a:lnTo>
                    <a:pt x="256" y="359"/>
                  </a:lnTo>
                  <a:lnTo>
                    <a:pt x="256" y="364"/>
                  </a:lnTo>
                  <a:lnTo>
                    <a:pt x="257" y="368"/>
                  </a:lnTo>
                  <a:lnTo>
                    <a:pt x="257" y="371"/>
                  </a:lnTo>
                  <a:lnTo>
                    <a:pt x="257" y="371"/>
                  </a:lnTo>
                  <a:lnTo>
                    <a:pt x="257" y="370"/>
                  </a:lnTo>
                  <a:lnTo>
                    <a:pt x="257" y="367"/>
                  </a:lnTo>
                  <a:lnTo>
                    <a:pt x="257" y="363"/>
                  </a:lnTo>
                  <a:lnTo>
                    <a:pt x="257" y="359"/>
                  </a:lnTo>
                  <a:lnTo>
                    <a:pt x="258" y="355"/>
                  </a:lnTo>
                  <a:lnTo>
                    <a:pt x="258" y="353"/>
                  </a:lnTo>
                  <a:lnTo>
                    <a:pt x="258" y="349"/>
                  </a:lnTo>
                  <a:lnTo>
                    <a:pt x="258" y="345"/>
                  </a:lnTo>
                  <a:lnTo>
                    <a:pt x="258" y="342"/>
                  </a:lnTo>
                  <a:lnTo>
                    <a:pt x="258" y="338"/>
                  </a:lnTo>
                  <a:lnTo>
                    <a:pt x="257" y="336"/>
                  </a:lnTo>
                  <a:lnTo>
                    <a:pt x="257" y="336"/>
                  </a:lnTo>
                  <a:close/>
                  <a:moveTo>
                    <a:pt x="75" y="319"/>
                  </a:moveTo>
                  <a:lnTo>
                    <a:pt x="74" y="320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4" y="325"/>
                  </a:lnTo>
                  <a:lnTo>
                    <a:pt x="72" y="326"/>
                  </a:lnTo>
                  <a:lnTo>
                    <a:pt x="72" y="328"/>
                  </a:lnTo>
                  <a:lnTo>
                    <a:pt x="72" y="329"/>
                  </a:lnTo>
                  <a:lnTo>
                    <a:pt x="72" y="332"/>
                  </a:lnTo>
                  <a:lnTo>
                    <a:pt x="72" y="336"/>
                  </a:lnTo>
                  <a:lnTo>
                    <a:pt x="72" y="339"/>
                  </a:lnTo>
                  <a:lnTo>
                    <a:pt x="72" y="342"/>
                  </a:lnTo>
                  <a:lnTo>
                    <a:pt x="74" y="346"/>
                  </a:lnTo>
                  <a:lnTo>
                    <a:pt x="75" y="350"/>
                  </a:lnTo>
                  <a:lnTo>
                    <a:pt x="76" y="353"/>
                  </a:lnTo>
                  <a:lnTo>
                    <a:pt x="76" y="355"/>
                  </a:lnTo>
                  <a:lnTo>
                    <a:pt x="76" y="354"/>
                  </a:lnTo>
                  <a:lnTo>
                    <a:pt x="76" y="351"/>
                  </a:lnTo>
                  <a:lnTo>
                    <a:pt x="76" y="349"/>
                  </a:lnTo>
                  <a:lnTo>
                    <a:pt x="75" y="345"/>
                  </a:lnTo>
                  <a:lnTo>
                    <a:pt x="75" y="341"/>
                  </a:lnTo>
                  <a:lnTo>
                    <a:pt x="75" y="337"/>
                  </a:lnTo>
                  <a:lnTo>
                    <a:pt x="75" y="334"/>
                  </a:lnTo>
                  <a:lnTo>
                    <a:pt x="75" y="329"/>
                  </a:lnTo>
                  <a:lnTo>
                    <a:pt x="75" y="324"/>
                  </a:lnTo>
                  <a:lnTo>
                    <a:pt x="75" y="320"/>
                  </a:lnTo>
                  <a:lnTo>
                    <a:pt x="75" y="319"/>
                  </a:lnTo>
                  <a:close/>
                  <a:moveTo>
                    <a:pt x="163" y="0"/>
                  </a:moveTo>
                  <a:lnTo>
                    <a:pt x="173" y="2"/>
                  </a:lnTo>
                  <a:lnTo>
                    <a:pt x="177" y="2"/>
                  </a:lnTo>
                  <a:lnTo>
                    <a:pt x="181" y="2"/>
                  </a:lnTo>
                  <a:lnTo>
                    <a:pt x="184" y="2"/>
                  </a:lnTo>
                  <a:lnTo>
                    <a:pt x="185" y="2"/>
                  </a:lnTo>
                  <a:lnTo>
                    <a:pt x="185" y="2"/>
                  </a:lnTo>
                  <a:lnTo>
                    <a:pt x="184" y="3"/>
                  </a:lnTo>
                  <a:lnTo>
                    <a:pt x="184" y="4"/>
                  </a:lnTo>
                  <a:lnTo>
                    <a:pt x="184" y="4"/>
                  </a:lnTo>
                  <a:lnTo>
                    <a:pt x="184" y="4"/>
                  </a:lnTo>
                  <a:lnTo>
                    <a:pt x="186" y="6"/>
                  </a:lnTo>
                  <a:lnTo>
                    <a:pt x="189" y="7"/>
                  </a:lnTo>
                  <a:lnTo>
                    <a:pt x="193" y="8"/>
                  </a:lnTo>
                  <a:lnTo>
                    <a:pt x="195" y="10"/>
                  </a:lnTo>
                  <a:lnTo>
                    <a:pt x="198" y="11"/>
                  </a:lnTo>
                  <a:lnTo>
                    <a:pt x="199" y="12"/>
                  </a:lnTo>
                  <a:lnTo>
                    <a:pt x="201" y="12"/>
                  </a:lnTo>
                  <a:lnTo>
                    <a:pt x="202" y="14"/>
                  </a:lnTo>
                  <a:lnTo>
                    <a:pt x="198" y="14"/>
                  </a:lnTo>
                  <a:lnTo>
                    <a:pt x="199" y="15"/>
                  </a:lnTo>
                  <a:lnTo>
                    <a:pt x="201" y="16"/>
                  </a:lnTo>
                  <a:lnTo>
                    <a:pt x="203" y="19"/>
                  </a:lnTo>
                  <a:lnTo>
                    <a:pt x="207" y="21"/>
                  </a:lnTo>
                  <a:lnTo>
                    <a:pt x="208" y="24"/>
                  </a:lnTo>
                  <a:lnTo>
                    <a:pt x="208" y="28"/>
                  </a:lnTo>
                  <a:lnTo>
                    <a:pt x="211" y="41"/>
                  </a:lnTo>
                  <a:lnTo>
                    <a:pt x="211" y="53"/>
                  </a:lnTo>
                  <a:lnTo>
                    <a:pt x="211" y="63"/>
                  </a:lnTo>
                  <a:lnTo>
                    <a:pt x="210" y="72"/>
                  </a:lnTo>
                  <a:lnTo>
                    <a:pt x="210" y="76"/>
                  </a:lnTo>
                  <a:lnTo>
                    <a:pt x="211" y="79"/>
                  </a:lnTo>
                  <a:lnTo>
                    <a:pt x="212" y="79"/>
                  </a:lnTo>
                  <a:lnTo>
                    <a:pt x="212" y="80"/>
                  </a:lnTo>
                  <a:lnTo>
                    <a:pt x="214" y="82"/>
                  </a:lnTo>
                  <a:lnTo>
                    <a:pt x="215" y="84"/>
                  </a:lnTo>
                  <a:lnTo>
                    <a:pt x="215" y="86"/>
                  </a:lnTo>
                  <a:lnTo>
                    <a:pt x="215" y="88"/>
                  </a:lnTo>
                  <a:lnTo>
                    <a:pt x="215" y="89"/>
                  </a:lnTo>
                  <a:lnTo>
                    <a:pt x="215" y="91"/>
                  </a:lnTo>
                  <a:lnTo>
                    <a:pt x="215" y="91"/>
                  </a:lnTo>
                  <a:lnTo>
                    <a:pt x="214" y="93"/>
                  </a:lnTo>
                  <a:lnTo>
                    <a:pt x="214" y="96"/>
                  </a:lnTo>
                  <a:lnTo>
                    <a:pt x="212" y="99"/>
                  </a:lnTo>
                  <a:lnTo>
                    <a:pt x="211" y="100"/>
                  </a:lnTo>
                  <a:lnTo>
                    <a:pt x="210" y="103"/>
                  </a:lnTo>
                  <a:lnTo>
                    <a:pt x="210" y="104"/>
                  </a:lnTo>
                  <a:lnTo>
                    <a:pt x="208" y="106"/>
                  </a:lnTo>
                  <a:lnTo>
                    <a:pt x="206" y="109"/>
                  </a:lnTo>
                  <a:lnTo>
                    <a:pt x="203" y="110"/>
                  </a:lnTo>
                  <a:lnTo>
                    <a:pt x="202" y="109"/>
                  </a:lnTo>
                  <a:lnTo>
                    <a:pt x="199" y="109"/>
                  </a:lnTo>
                  <a:lnTo>
                    <a:pt x="199" y="109"/>
                  </a:lnTo>
                  <a:lnTo>
                    <a:pt x="199" y="109"/>
                  </a:lnTo>
                  <a:lnTo>
                    <a:pt x="198" y="112"/>
                  </a:lnTo>
                  <a:lnTo>
                    <a:pt x="198" y="114"/>
                  </a:lnTo>
                  <a:lnTo>
                    <a:pt x="197" y="117"/>
                  </a:lnTo>
                  <a:lnTo>
                    <a:pt x="197" y="120"/>
                  </a:lnTo>
                  <a:lnTo>
                    <a:pt x="195" y="122"/>
                  </a:lnTo>
                  <a:lnTo>
                    <a:pt x="195" y="123"/>
                  </a:lnTo>
                  <a:lnTo>
                    <a:pt x="194" y="125"/>
                  </a:lnTo>
                  <a:lnTo>
                    <a:pt x="194" y="129"/>
                  </a:lnTo>
                  <a:lnTo>
                    <a:pt x="194" y="133"/>
                  </a:lnTo>
                  <a:lnTo>
                    <a:pt x="194" y="137"/>
                  </a:lnTo>
                  <a:lnTo>
                    <a:pt x="194" y="139"/>
                  </a:lnTo>
                  <a:lnTo>
                    <a:pt x="194" y="140"/>
                  </a:lnTo>
                  <a:lnTo>
                    <a:pt x="195" y="144"/>
                  </a:lnTo>
                  <a:lnTo>
                    <a:pt x="197" y="147"/>
                  </a:lnTo>
                  <a:lnTo>
                    <a:pt x="198" y="150"/>
                  </a:lnTo>
                  <a:lnTo>
                    <a:pt x="199" y="152"/>
                  </a:lnTo>
                  <a:lnTo>
                    <a:pt x="199" y="152"/>
                  </a:lnTo>
                  <a:lnTo>
                    <a:pt x="199" y="152"/>
                  </a:lnTo>
                  <a:lnTo>
                    <a:pt x="202" y="154"/>
                  </a:lnTo>
                  <a:lnTo>
                    <a:pt x="204" y="155"/>
                  </a:lnTo>
                  <a:lnTo>
                    <a:pt x="207" y="156"/>
                  </a:lnTo>
                  <a:lnTo>
                    <a:pt x="210" y="158"/>
                  </a:lnTo>
                  <a:lnTo>
                    <a:pt x="211" y="159"/>
                  </a:lnTo>
                  <a:lnTo>
                    <a:pt x="212" y="160"/>
                  </a:lnTo>
                  <a:lnTo>
                    <a:pt x="214" y="160"/>
                  </a:lnTo>
                  <a:lnTo>
                    <a:pt x="215" y="161"/>
                  </a:lnTo>
                  <a:lnTo>
                    <a:pt x="218" y="163"/>
                  </a:lnTo>
                  <a:lnTo>
                    <a:pt x="220" y="164"/>
                  </a:lnTo>
                  <a:lnTo>
                    <a:pt x="225" y="167"/>
                  </a:lnTo>
                  <a:lnTo>
                    <a:pt x="236" y="169"/>
                  </a:lnTo>
                  <a:lnTo>
                    <a:pt x="249" y="172"/>
                  </a:lnTo>
                  <a:lnTo>
                    <a:pt x="262" y="176"/>
                  </a:lnTo>
                  <a:lnTo>
                    <a:pt x="275" y="180"/>
                  </a:lnTo>
                  <a:lnTo>
                    <a:pt x="284" y="184"/>
                  </a:lnTo>
                  <a:lnTo>
                    <a:pt x="290" y="185"/>
                  </a:lnTo>
                  <a:lnTo>
                    <a:pt x="292" y="188"/>
                  </a:lnTo>
                  <a:lnTo>
                    <a:pt x="293" y="192"/>
                  </a:lnTo>
                  <a:lnTo>
                    <a:pt x="293" y="194"/>
                  </a:lnTo>
                  <a:lnTo>
                    <a:pt x="293" y="197"/>
                  </a:lnTo>
                  <a:lnTo>
                    <a:pt x="293" y="199"/>
                  </a:lnTo>
                  <a:lnTo>
                    <a:pt x="293" y="202"/>
                  </a:lnTo>
                  <a:lnTo>
                    <a:pt x="293" y="205"/>
                  </a:lnTo>
                  <a:lnTo>
                    <a:pt x="295" y="207"/>
                  </a:lnTo>
                  <a:lnTo>
                    <a:pt x="297" y="212"/>
                  </a:lnTo>
                  <a:lnTo>
                    <a:pt x="300" y="223"/>
                  </a:lnTo>
                  <a:lnTo>
                    <a:pt x="303" y="236"/>
                  </a:lnTo>
                  <a:lnTo>
                    <a:pt x="304" y="247"/>
                  </a:lnTo>
                  <a:lnTo>
                    <a:pt x="304" y="253"/>
                  </a:lnTo>
                  <a:lnTo>
                    <a:pt x="305" y="265"/>
                  </a:lnTo>
                  <a:lnTo>
                    <a:pt x="307" y="282"/>
                  </a:lnTo>
                  <a:lnTo>
                    <a:pt x="309" y="299"/>
                  </a:lnTo>
                  <a:lnTo>
                    <a:pt x="310" y="317"/>
                  </a:lnTo>
                  <a:lnTo>
                    <a:pt x="313" y="334"/>
                  </a:lnTo>
                  <a:lnTo>
                    <a:pt x="314" y="347"/>
                  </a:lnTo>
                  <a:lnTo>
                    <a:pt x="316" y="354"/>
                  </a:lnTo>
                  <a:lnTo>
                    <a:pt x="316" y="366"/>
                  </a:lnTo>
                  <a:lnTo>
                    <a:pt x="313" y="379"/>
                  </a:lnTo>
                  <a:lnTo>
                    <a:pt x="307" y="392"/>
                  </a:lnTo>
                  <a:lnTo>
                    <a:pt x="303" y="400"/>
                  </a:lnTo>
                  <a:lnTo>
                    <a:pt x="296" y="410"/>
                  </a:lnTo>
                  <a:lnTo>
                    <a:pt x="290" y="423"/>
                  </a:lnTo>
                  <a:lnTo>
                    <a:pt x="283" y="435"/>
                  </a:lnTo>
                  <a:lnTo>
                    <a:pt x="278" y="446"/>
                  </a:lnTo>
                  <a:lnTo>
                    <a:pt x="274" y="453"/>
                  </a:lnTo>
                  <a:lnTo>
                    <a:pt x="273" y="456"/>
                  </a:lnTo>
                  <a:lnTo>
                    <a:pt x="273" y="457"/>
                  </a:lnTo>
                  <a:lnTo>
                    <a:pt x="273" y="460"/>
                  </a:lnTo>
                  <a:lnTo>
                    <a:pt x="273" y="464"/>
                  </a:lnTo>
                  <a:lnTo>
                    <a:pt x="273" y="468"/>
                  </a:lnTo>
                  <a:lnTo>
                    <a:pt x="273" y="470"/>
                  </a:lnTo>
                  <a:lnTo>
                    <a:pt x="273" y="474"/>
                  </a:lnTo>
                  <a:lnTo>
                    <a:pt x="273" y="477"/>
                  </a:lnTo>
                  <a:lnTo>
                    <a:pt x="273" y="481"/>
                  </a:lnTo>
                  <a:lnTo>
                    <a:pt x="273" y="486"/>
                  </a:lnTo>
                  <a:lnTo>
                    <a:pt x="273" y="493"/>
                  </a:lnTo>
                  <a:lnTo>
                    <a:pt x="273" y="506"/>
                  </a:lnTo>
                  <a:lnTo>
                    <a:pt x="274" y="521"/>
                  </a:lnTo>
                  <a:lnTo>
                    <a:pt x="275" y="538"/>
                  </a:lnTo>
                  <a:lnTo>
                    <a:pt x="276" y="555"/>
                  </a:lnTo>
                  <a:lnTo>
                    <a:pt x="278" y="570"/>
                  </a:lnTo>
                  <a:lnTo>
                    <a:pt x="279" y="580"/>
                  </a:lnTo>
                  <a:lnTo>
                    <a:pt x="279" y="583"/>
                  </a:lnTo>
                  <a:lnTo>
                    <a:pt x="279" y="584"/>
                  </a:lnTo>
                  <a:lnTo>
                    <a:pt x="279" y="586"/>
                  </a:lnTo>
                  <a:lnTo>
                    <a:pt x="280" y="588"/>
                  </a:lnTo>
                  <a:lnTo>
                    <a:pt x="279" y="591"/>
                  </a:lnTo>
                  <a:lnTo>
                    <a:pt x="278" y="592"/>
                  </a:lnTo>
                  <a:lnTo>
                    <a:pt x="276" y="595"/>
                  </a:lnTo>
                  <a:lnTo>
                    <a:pt x="274" y="596"/>
                  </a:lnTo>
                  <a:lnTo>
                    <a:pt x="271" y="597"/>
                  </a:lnTo>
                  <a:lnTo>
                    <a:pt x="270" y="597"/>
                  </a:lnTo>
                  <a:lnTo>
                    <a:pt x="270" y="597"/>
                  </a:lnTo>
                  <a:lnTo>
                    <a:pt x="269" y="601"/>
                  </a:lnTo>
                  <a:lnTo>
                    <a:pt x="269" y="609"/>
                  </a:lnTo>
                  <a:lnTo>
                    <a:pt x="269" y="622"/>
                  </a:lnTo>
                  <a:lnTo>
                    <a:pt x="269" y="638"/>
                  </a:lnTo>
                  <a:lnTo>
                    <a:pt x="267" y="652"/>
                  </a:lnTo>
                  <a:lnTo>
                    <a:pt x="267" y="669"/>
                  </a:lnTo>
                  <a:lnTo>
                    <a:pt x="266" y="685"/>
                  </a:lnTo>
                  <a:lnTo>
                    <a:pt x="266" y="696"/>
                  </a:lnTo>
                  <a:lnTo>
                    <a:pt x="266" y="701"/>
                  </a:lnTo>
                  <a:lnTo>
                    <a:pt x="265" y="703"/>
                  </a:lnTo>
                  <a:lnTo>
                    <a:pt x="265" y="711"/>
                  </a:lnTo>
                  <a:lnTo>
                    <a:pt x="263" y="720"/>
                  </a:lnTo>
                  <a:lnTo>
                    <a:pt x="262" y="731"/>
                  </a:lnTo>
                  <a:lnTo>
                    <a:pt x="261" y="737"/>
                  </a:lnTo>
                  <a:lnTo>
                    <a:pt x="262" y="743"/>
                  </a:lnTo>
                  <a:lnTo>
                    <a:pt x="263" y="749"/>
                  </a:lnTo>
                  <a:lnTo>
                    <a:pt x="265" y="760"/>
                  </a:lnTo>
                  <a:lnTo>
                    <a:pt x="266" y="769"/>
                  </a:lnTo>
                  <a:lnTo>
                    <a:pt x="267" y="783"/>
                  </a:lnTo>
                  <a:lnTo>
                    <a:pt x="270" y="803"/>
                  </a:lnTo>
                  <a:lnTo>
                    <a:pt x="273" y="824"/>
                  </a:lnTo>
                  <a:lnTo>
                    <a:pt x="275" y="846"/>
                  </a:lnTo>
                  <a:lnTo>
                    <a:pt x="278" y="866"/>
                  </a:lnTo>
                  <a:lnTo>
                    <a:pt x="280" y="884"/>
                  </a:lnTo>
                  <a:lnTo>
                    <a:pt x="283" y="896"/>
                  </a:lnTo>
                  <a:lnTo>
                    <a:pt x="284" y="902"/>
                  </a:lnTo>
                  <a:lnTo>
                    <a:pt x="286" y="910"/>
                  </a:lnTo>
                  <a:lnTo>
                    <a:pt x="284" y="918"/>
                  </a:lnTo>
                  <a:lnTo>
                    <a:pt x="282" y="927"/>
                  </a:lnTo>
                  <a:lnTo>
                    <a:pt x="280" y="936"/>
                  </a:lnTo>
                  <a:lnTo>
                    <a:pt x="280" y="944"/>
                  </a:lnTo>
                  <a:lnTo>
                    <a:pt x="282" y="956"/>
                  </a:lnTo>
                  <a:lnTo>
                    <a:pt x="284" y="968"/>
                  </a:lnTo>
                  <a:lnTo>
                    <a:pt x="287" y="980"/>
                  </a:lnTo>
                  <a:lnTo>
                    <a:pt x="290" y="989"/>
                  </a:lnTo>
                  <a:lnTo>
                    <a:pt x="291" y="993"/>
                  </a:lnTo>
                  <a:lnTo>
                    <a:pt x="291" y="994"/>
                  </a:lnTo>
                  <a:lnTo>
                    <a:pt x="290" y="995"/>
                  </a:lnTo>
                  <a:lnTo>
                    <a:pt x="288" y="995"/>
                  </a:lnTo>
                  <a:lnTo>
                    <a:pt x="287" y="995"/>
                  </a:lnTo>
                  <a:lnTo>
                    <a:pt x="288" y="997"/>
                  </a:lnTo>
                  <a:lnTo>
                    <a:pt x="290" y="998"/>
                  </a:lnTo>
                  <a:lnTo>
                    <a:pt x="291" y="999"/>
                  </a:lnTo>
                  <a:lnTo>
                    <a:pt x="293" y="1002"/>
                  </a:lnTo>
                  <a:lnTo>
                    <a:pt x="296" y="1004"/>
                  </a:lnTo>
                  <a:lnTo>
                    <a:pt x="300" y="1008"/>
                  </a:lnTo>
                  <a:lnTo>
                    <a:pt x="303" y="1010"/>
                  </a:lnTo>
                  <a:lnTo>
                    <a:pt x="307" y="1014"/>
                  </a:lnTo>
                  <a:lnTo>
                    <a:pt x="310" y="1018"/>
                  </a:lnTo>
                  <a:lnTo>
                    <a:pt x="313" y="1022"/>
                  </a:lnTo>
                  <a:lnTo>
                    <a:pt x="316" y="1024"/>
                  </a:lnTo>
                  <a:lnTo>
                    <a:pt x="318" y="1027"/>
                  </a:lnTo>
                  <a:lnTo>
                    <a:pt x="318" y="1028"/>
                  </a:lnTo>
                  <a:lnTo>
                    <a:pt x="320" y="1031"/>
                  </a:lnTo>
                  <a:lnTo>
                    <a:pt x="321" y="1032"/>
                  </a:lnTo>
                  <a:lnTo>
                    <a:pt x="321" y="1035"/>
                  </a:lnTo>
                  <a:lnTo>
                    <a:pt x="322" y="1036"/>
                  </a:lnTo>
                  <a:lnTo>
                    <a:pt x="322" y="1036"/>
                  </a:lnTo>
                  <a:lnTo>
                    <a:pt x="322" y="1037"/>
                  </a:lnTo>
                  <a:lnTo>
                    <a:pt x="324" y="1037"/>
                  </a:lnTo>
                  <a:lnTo>
                    <a:pt x="324" y="1039"/>
                  </a:lnTo>
                  <a:lnTo>
                    <a:pt x="324" y="1040"/>
                  </a:lnTo>
                  <a:lnTo>
                    <a:pt x="324" y="1041"/>
                  </a:lnTo>
                  <a:lnTo>
                    <a:pt x="322" y="1042"/>
                  </a:lnTo>
                  <a:lnTo>
                    <a:pt x="321" y="1044"/>
                  </a:lnTo>
                  <a:lnTo>
                    <a:pt x="314" y="1045"/>
                  </a:lnTo>
                  <a:lnTo>
                    <a:pt x="304" y="1045"/>
                  </a:lnTo>
                  <a:lnTo>
                    <a:pt x="292" y="1045"/>
                  </a:lnTo>
                  <a:lnTo>
                    <a:pt x="284" y="1044"/>
                  </a:lnTo>
                  <a:lnTo>
                    <a:pt x="274" y="1040"/>
                  </a:lnTo>
                  <a:lnTo>
                    <a:pt x="265" y="1037"/>
                  </a:lnTo>
                  <a:lnTo>
                    <a:pt x="261" y="1035"/>
                  </a:lnTo>
                  <a:lnTo>
                    <a:pt x="259" y="1033"/>
                  </a:lnTo>
                  <a:lnTo>
                    <a:pt x="258" y="1031"/>
                  </a:lnTo>
                  <a:lnTo>
                    <a:pt x="258" y="1028"/>
                  </a:lnTo>
                  <a:lnTo>
                    <a:pt x="258" y="1025"/>
                  </a:lnTo>
                  <a:lnTo>
                    <a:pt x="257" y="1024"/>
                  </a:lnTo>
                  <a:lnTo>
                    <a:pt x="257" y="1023"/>
                  </a:lnTo>
                  <a:lnTo>
                    <a:pt x="257" y="1023"/>
                  </a:lnTo>
                  <a:lnTo>
                    <a:pt x="256" y="1023"/>
                  </a:lnTo>
                  <a:lnTo>
                    <a:pt x="254" y="1023"/>
                  </a:lnTo>
                  <a:lnTo>
                    <a:pt x="252" y="1024"/>
                  </a:lnTo>
                  <a:lnTo>
                    <a:pt x="249" y="1024"/>
                  </a:lnTo>
                  <a:lnTo>
                    <a:pt x="246" y="1024"/>
                  </a:lnTo>
                  <a:lnTo>
                    <a:pt x="245" y="1023"/>
                  </a:lnTo>
                  <a:lnTo>
                    <a:pt x="242" y="1023"/>
                  </a:lnTo>
                  <a:lnTo>
                    <a:pt x="238" y="1022"/>
                  </a:lnTo>
                  <a:lnTo>
                    <a:pt x="236" y="1020"/>
                  </a:lnTo>
                  <a:lnTo>
                    <a:pt x="232" y="1019"/>
                  </a:lnTo>
                  <a:lnTo>
                    <a:pt x="231" y="1018"/>
                  </a:lnTo>
                  <a:lnTo>
                    <a:pt x="231" y="1016"/>
                  </a:lnTo>
                  <a:lnTo>
                    <a:pt x="229" y="1014"/>
                  </a:lnTo>
                  <a:lnTo>
                    <a:pt x="229" y="1011"/>
                  </a:lnTo>
                  <a:lnTo>
                    <a:pt x="231" y="1008"/>
                  </a:lnTo>
                  <a:lnTo>
                    <a:pt x="231" y="1008"/>
                  </a:lnTo>
                  <a:lnTo>
                    <a:pt x="229" y="1008"/>
                  </a:lnTo>
                  <a:lnTo>
                    <a:pt x="228" y="1007"/>
                  </a:lnTo>
                  <a:lnTo>
                    <a:pt x="227" y="1006"/>
                  </a:lnTo>
                  <a:lnTo>
                    <a:pt x="227" y="1006"/>
                  </a:lnTo>
                  <a:lnTo>
                    <a:pt x="225" y="1004"/>
                  </a:lnTo>
                  <a:lnTo>
                    <a:pt x="225" y="1003"/>
                  </a:lnTo>
                  <a:lnTo>
                    <a:pt x="224" y="1001"/>
                  </a:lnTo>
                  <a:lnTo>
                    <a:pt x="224" y="997"/>
                  </a:lnTo>
                  <a:lnTo>
                    <a:pt x="223" y="991"/>
                  </a:lnTo>
                  <a:lnTo>
                    <a:pt x="219" y="974"/>
                  </a:lnTo>
                  <a:lnTo>
                    <a:pt x="214" y="951"/>
                  </a:lnTo>
                  <a:lnTo>
                    <a:pt x="210" y="936"/>
                  </a:lnTo>
                  <a:lnTo>
                    <a:pt x="204" y="926"/>
                  </a:lnTo>
                  <a:lnTo>
                    <a:pt x="199" y="915"/>
                  </a:lnTo>
                  <a:lnTo>
                    <a:pt x="198" y="909"/>
                  </a:lnTo>
                  <a:lnTo>
                    <a:pt x="195" y="896"/>
                  </a:lnTo>
                  <a:lnTo>
                    <a:pt x="194" y="878"/>
                  </a:lnTo>
                  <a:lnTo>
                    <a:pt x="191" y="858"/>
                  </a:lnTo>
                  <a:lnTo>
                    <a:pt x="190" y="837"/>
                  </a:lnTo>
                  <a:lnTo>
                    <a:pt x="189" y="817"/>
                  </a:lnTo>
                  <a:lnTo>
                    <a:pt x="187" y="800"/>
                  </a:lnTo>
                  <a:lnTo>
                    <a:pt x="186" y="788"/>
                  </a:lnTo>
                  <a:lnTo>
                    <a:pt x="186" y="782"/>
                  </a:lnTo>
                  <a:lnTo>
                    <a:pt x="186" y="773"/>
                  </a:lnTo>
                  <a:lnTo>
                    <a:pt x="187" y="758"/>
                  </a:lnTo>
                  <a:lnTo>
                    <a:pt x="189" y="744"/>
                  </a:lnTo>
                  <a:lnTo>
                    <a:pt x="187" y="736"/>
                  </a:lnTo>
                  <a:lnTo>
                    <a:pt x="186" y="731"/>
                  </a:lnTo>
                  <a:lnTo>
                    <a:pt x="184" y="724"/>
                  </a:lnTo>
                  <a:lnTo>
                    <a:pt x="181" y="714"/>
                  </a:lnTo>
                  <a:lnTo>
                    <a:pt x="180" y="706"/>
                  </a:lnTo>
                  <a:lnTo>
                    <a:pt x="177" y="692"/>
                  </a:lnTo>
                  <a:lnTo>
                    <a:pt x="174" y="673"/>
                  </a:lnTo>
                  <a:lnTo>
                    <a:pt x="170" y="652"/>
                  </a:lnTo>
                  <a:lnTo>
                    <a:pt x="168" y="630"/>
                  </a:lnTo>
                  <a:lnTo>
                    <a:pt x="164" y="609"/>
                  </a:lnTo>
                  <a:lnTo>
                    <a:pt x="161" y="590"/>
                  </a:lnTo>
                  <a:lnTo>
                    <a:pt x="160" y="574"/>
                  </a:lnTo>
                  <a:lnTo>
                    <a:pt x="159" y="562"/>
                  </a:lnTo>
                  <a:lnTo>
                    <a:pt x="157" y="558"/>
                  </a:lnTo>
                  <a:lnTo>
                    <a:pt x="157" y="562"/>
                  </a:lnTo>
                  <a:lnTo>
                    <a:pt x="153" y="572"/>
                  </a:lnTo>
                  <a:lnTo>
                    <a:pt x="149" y="587"/>
                  </a:lnTo>
                  <a:lnTo>
                    <a:pt x="146" y="604"/>
                  </a:lnTo>
                  <a:lnTo>
                    <a:pt x="140" y="624"/>
                  </a:lnTo>
                  <a:lnTo>
                    <a:pt x="136" y="642"/>
                  </a:lnTo>
                  <a:lnTo>
                    <a:pt x="132" y="660"/>
                  </a:lnTo>
                  <a:lnTo>
                    <a:pt x="131" y="675"/>
                  </a:lnTo>
                  <a:lnTo>
                    <a:pt x="130" y="685"/>
                  </a:lnTo>
                  <a:lnTo>
                    <a:pt x="130" y="702"/>
                  </a:lnTo>
                  <a:lnTo>
                    <a:pt x="126" y="718"/>
                  </a:lnTo>
                  <a:lnTo>
                    <a:pt x="122" y="731"/>
                  </a:lnTo>
                  <a:lnTo>
                    <a:pt x="119" y="743"/>
                  </a:lnTo>
                  <a:lnTo>
                    <a:pt x="118" y="749"/>
                  </a:lnTo>
                  <a:lnTo>
                    <a:pt x="117" y="756"/>
                  </a:lnTo>
                  <a:lnTo>
                    <a:pt x="114" y="762"/>
                  </a:lnTo>
                  <a:lnTo>
                    <a:pt x="112" y="774"/>
                  </a:lnTo>
                  <a:lnTo>
                    <a:pt x="110" y="778"/>
                  </a:lnTo>
                  <a:lnTo>
                    <a:pt x="110" y="785"/>
                  </a:lnTo>
                  <a:lnTo>
                    <a:pt x="110" y="792"/>
                  </a:lnTo>
                  <a:lnTo>
                    <a:pt x="110" y="803"/>
                  </a:lnTo>
                  <a:lnTo>
                    <a:pt x="110" y="819"/>
                  </a:lnTo>
                  <a:lnTo>
                    <a:pt x="108" y="838"/>
                  </a:lnTo>
                  <a:lnTo>
                    <a:pt x="104" y="863"/>
                  </a:lnTo>
                  <a:lnTo>
                    <a:pt x="100" y="888"/>
                  </a:lnTo>
                  <a:lnTo>
                    <a:pt x="96" y="910"/>
                  </a:lnTo>
                  <a:lnTo>
                    <a:pt x="93" y="929"/>
                  </a:lnTo>
                  <a:lnTo>
                    <a:pt x="92" y="940"/>
                  </a:lnTo>
                  <a:lnTo>
                    <a:pt x="89" y="956"/>
                  </a:lnTo>
                  <a:lnTo>
                    <a:pt x="87" y="972"/>
                  </a:lnTo>
                  <a:lnTo>
                    <a:pt x="85" y="986"/>
                  </a:lnTo>
                  <a:lnTo>
                    <a:pt x="83" y="997"/>
                  </a:lnTo>
                  <a:lnTo>
                    <a:pt x="83" y="1001"/>
                  </a:lnTo>
                  <a:lnTo>
                    <a:pt x="83" y="1002"/>
                  </a:lnTo>
                  <a:lnTo>
                    <a:pt x="81" y="1004"/>
                  </a:lnTo>
                  <a:lnTo>
                    <a:pt x="80" y="1006"/>
                  </a:lnTo>
                  <a:lnTo>
                    <a:pt x="80" y="1007"/>
                  </a:lnTo>
                  <a:lnTo>
                    <a:pt x="80" y="1008"/>
                  </a:lnTo>
                  <a:lnTo>
                    <a:pt x="80" y="1008"/>
                  </a:lnTo>
                  <a:lnTo>
                    <a:pt x="80" y="1011"/>
                  </a:lnTo>
                  <a:lnTo>
                    <a:pt x="80" y="1014"/>
                  </a:lnTo>
                  <a:lnTo>
                    <a:pt x="80" y="1018"/>
                  </a:lnTo>
                  <a:lnTo>
                    <a:pt x="80" y="1019"/>
                  </a:lnTo>
                  <a:lnTo>
                    <a:pt x="79" y="1020"/>
                  </a:lnTo>
                  <a:lnTo>
                    <a:pt x="77" y="1022"/>
                  </a:lnTo>
                  <a:lnTo>
                    <a:pt x="75" y="1023"/>
                  </a:lnTo>
                  <a:lnTo>
                    <a:pt x="72" y="1024"/>
                  </a:lnTo>
                  <a:lnTo>
                    <a:pt x="70" y="1025"/>
                  </a:lnTo>
                  <a:lnTo>
                    <a:pt x="66" y="1027"/>
                  </a:lnTo>
                  <a:lnTo>
                    <a:pt x="63" y="1027"/>
                  </a:lnTo>
                  <a:lnTo>
                    <a:pt x="62" y="1027"/>
                  </a:lnTo>
                  <a:lnTo>
                    <a:pt x="60" y="1027"/>
                  </a:lnTo>
                  <a:lnTo>
                    <a:pt x="60" y="1028"/>
                  </a:lnTo>
                  <a:lnTo>
                    <a:pt x="60" y="1029"/>
                  </a:lnTo>
                  <a:lnTo>
                    <a:pt x="59" y="1029"/>
                  </a:lnTo>
                  <a:lnTo>
                    <a:pt x="59" y="1032"/>
                  </a:lnTo>
                  <a:lnTo>
                    <a:pt x="59" y="1035"/>
                  </a:lnTo>
                  <a:lnTo>
                    <a:pt x="59" y="1037"/>
                  </a:lnTo>
                  <a:lnTo>
                    <a:pt x="55" y="1041"/>
                  </a:lnTo>
                  <a:lnTo>
                    <a:pt x="47" y="1046"/>
                  </a:lnTo>
                  <a:lnTo>
                    <a:pt x="37" y="1049"/>
                  </a:lnTo>
                  <a:lnTo>
                    <a:pt x="28" y="1049"/>
                  </a:lnTo>
                  <a:lnTo>
                    <a:pt x="15" y="1049"/>
                  </a:lnTo>
                  <a:lnTo>
                    <a:pt x="4" y="1046"/>
                  </a:lnTo>
                  <a:lnTo>
                    <a:pt x="0" y="1045"/>
                  </a:lnTo>
                  <a:lnTo>
                    <a:pt x="0" y="1042"/>
                  </a:lnTo>
                  <a:lnTo>
                    <a:pt x="0" y="1040"/>
                  </a:lnTo>
                  <a:lnTo>
                    <a:pt x="0" y="1037"/>
                  </a:lnTo>
                  <a:lnTo>
                    <a:pt x="0" y="1035"/>
                  </a:lnTo>
                  <a:lnTo>
                    <a:pt x="2" y="1029"/>
                  </a:lnTo>
                  <a:lnTo>
                    <a:pt x="4" y="1024"/>
                  </a:lnTo>
                  <a:lnTo>
                    <a:pt x="5" y="1022"/>
                  </a:lnTo>
                  <a:lnTo>
                    <a:pt x="8" y="1019"/>
                  </a:lnTo>
                  <a:lnTo>
                    <a:pt x="11" y="1016"/>
                  </a:lnTo>
                  <a:lnTo>
                    <a:pt x="13" y="1012"/>
                  </a:lnTo>
                  <a:lnTo>
                    <a:pt x="16" y="1010"/>
                  </a:lnTo>
                  <a:lnTo>
                    <a:pt x="19" y="1007"/>
                  </a:lnTo>
                  <a:lnTo>
                    <a:pt x="20" y="1006"/>
                  </a:lnTo>
                  <a:lnTo>
                    <a:pt x="20" y="1006"/>
                  </a:lnTo>
                  <a:lnTo>
                    <a:pt x="20" y="1004"/>
                  </a:lnTo>
                  <a:lnTo>
                    <a:pt x="20" y="1003"/>
                  </a:lnTo>
                  <a:lnTo>
                    <a:pt x="20" y="1002"/>
                  </a:lnTo>
                  <a:lnTo>
                    <a:pt x="20" y="998"/>
                  </a:lnTo>
                  <a:lnTo>
                    <a:pt x="20" y="994"/>
                  </a:lnTo>
                  <a:lnTo>
                    <a:pt x="20" y="989"/>
                  </a:lnTo>
                  <a:lnTo>
                    <a:pt x="20" y="982"/>
                  </a:lnTo>
                  <a:lnTo>
                    <a:pt x="20" y="973"/>
                  </a:lnTo>
                  <a:lnTo>
                    <a:pt x="19" y="961"/>
                  </a:lnTo>
                  <a:lnTo>
                    <a:pt x="19" y="950"/>
                  </a:lnTo>
                  <a:lnTo>
                    <a:pt x="20" y="935"/>
                  </a:lnTo>
                  <a:lnTo>
                    <a:pt x="21" y="918"/>
                  </a:lnTo>
                  <a:lnTo>
                    <a:pt x="22" y="902"/>
                  </a:lnTo>
                  <a:lnTo>
                    <a:pt x="24" y="888"/>
                  </a:lnTo>
                  <a:lnTo>
                    <a:pt x="25" y="879"/>
                  </a:lnTo>
                  <a:lnTo>
                    <a:pt x="25" y="875"/>
                  </a:lnTo>
                  <a:lnTo>
                    <a:pt x="25" y="872"/>
                  </a:lnTo>
                  <a:lnTo>
                    <a:pt x="26" y="863"/>
                  </a:lnTo>
                  <a:lnTo>
                    <a:pt x="25" y="851"/>
                  </a:lnTo>
                  <a:lnTo>
                    <a:pt x="25" y="840"/>
                  </a:lnTo>
                  <a:lnTo>
                    <a:pt x="26" y="824"/>
                  </a:lnTo>
                  <a:lnTo>
                    <a:pt x="28" y="807"/>
                  </a:lnTo>
                  <a:lnTo>
                    <a:pt x="32" y="790"/>
                  </a:lnTo>
                  <a:lnTo>
                    <a:pt x="36" y="774"/>
                  </a:lnTo>
                  <a:lnTo>
                    <a:pt x="38" y="757"/>
                  </a:lnTo>
                  <a:lnTo>
                    <a:pt x="38" y="747"/>
                  </a:lnTo>
                  <a:lnTo>
                    <a:pt x="40" y="732"/>
                  </a:lnTo>
                  <a:lnTo>
                    <a:pt x="41" y="713"/>
                  </a:lnTo>
                  <a:lnTo>
                    <a:pt x="42" y="690"/>
                  </a:lnTo>
                  <a:lnTo>
                    <a:pt x="42" y="668"/>
                  </a:lnTo>
                  <a:lnTo>
                    <a:pt x="43" y="646"/>
                  </a:lnTo>
                  <a:lnTo>
                    <a:pt x="45" y="626"/>
                  </a:lnTo>
                  <a:lnTo>
                    <a:pt x="45" y="609"/>
                  </a:lnTo>
                  <a:lnTo>
                    <a:pt x="46" y="599"/>
                  </a:lnTo>
                  <a:lnTo>
                    <a:pt x="46" y="595"/>
                  </a:lnTo>
                  <a:lnTo>
                    <a:pt x="45" y="593"/>
                  </a:lnTo>
                  <a:lnTo>
                    <a:pt x="43" y="592"/>
                  </a:lnTo>
                  <a:lnTo>
                    <a:pt x="42" y="591"/>
                  </a:lnTo>
                  <a:lnTo>
                    <a:pt x="40" y="590"/>
                  </a:lnTo>
                  <a:lnTo>
                    <a:pt x="40" y="584"/>
                  </a:lnTo>
                  <a:lnTo>
                    <a:pt x="41" y="574"/>
                  </a:lnTo>
                  <a:lnTo>
                    <a:pt x="42" y="559"/>
                  </a:lnTo>
                  <a:lnTo>
                    <a:pt x="43" y="544"/>
                  </a:lnTo>
                  <a:lnTo>
                    <a:pt x="45" y="533"/>
                  </a:lnTo>
                  <a:lnTo>
                    <a:pt x="46" y="519"/>
                  </a:lnTo>
                  <a:lnTo>
                    <a:pt x="49" y="503"/>
                  </a:lnTo>
                  <a:lnTo>
                    <a:pt x="51" y="486"/>
                  </a:lnTo>
                  <a:lnTo>
                    <a:pt x="54" y="470"/>
                  </a:lnTo>
                  <a:lnTo>
                    <a:pt x="57" y="457"/>
                  </a:lnTo>
                  <a:lnTo>
                    <a:pt x="59" y="448"/>
                  </a:lnTo>
                  <a:lnTo>
                    <a:pt x="59" y="446"/>
                  </a:lnTo>
                  <a:lnTo>
                    <a:pt x="59" y="444"/>
                  </a:lnTo>
                  <a:lnTo>
                    <a:pt x="58" y="443"/>
                  </a:lnTo>
                  <a:lnTo>
                    <a:pt x="57" y="440"/>
                  </a:lnTo>
                  <a:lnTo>
                    <a:pt x="54" y="436"/>
                  </a:lnTo>
                  <a:lnTo>
                    <a:pt x="51" y="432"/>
                  </a:lnTo>
                  <a:lnTo>
                    <a:pt x="46" y="423"/>
                  </a:lnTo>
                  <a:lnTo>
                    <a:pt x="41" y="410"/>
                  </a:lnTo>
                  <a:lnTo>
                    <a:pt x="36" y="396"/>
                  </a:lnTo>
                  <a:lnTo>
                    <a:pt x="32" y="385"/>
                  </a:lnTo>
                  <a:lnTo>
                    <a:pt x="26" y="371"/>
                  </a:lnTo>
                  <a:lnTo>
                    <a:pt x="24" y="355"/>
                  </a:lnTo>
                  <a:lnTo>
                    <a:pt x="21" y="337"/>
                  </a:lnTo>
                  <a:lnTo>
                    <a:pt x="21" y="328"/>
                  </a:lnTo>
                  <a:lnTo>
                    <a:pt x="21" y="315"/>
                  </a:lnTo>
                  <a:lnTo>
                    <a:pt x="21" y="299"/>
                  </a:lnTo>
                  <a:lnTo>
                    <a:pt x="22" y="283"/>
                  </a:lnTo>
                  <a:lnTo>
                    <a:pt x="24" y="270"/>
                  </a:lnTo>
                  <a:lnTo>
                    <a:pt x="25" y="260"/>
                  </a:lnTo>
                  <a:lnTo>
                    <a:pt x="25" y="254"/>
                  </a:lnTo>
                  <a:lnTo>
                    <a:pt x="26" y="249"/>
                  </a:lnTo>
                  <a:lnTo>
                    <a:pt x="29" y="239"/>
                  </a:lnTo>
                  <a:lnTo>
                    <a:pt x="30" y="228"/>
                  </a:lnTo>
                  <a:lnTo>
                    <a:pt x="32" y="216"/>
                  </a:lnTo>
                  <a:lnTo>
                    <a:pt x="32" y="206"/>
                  </a:lnTo>
                  <a:lnTo>
                    <a:pt x="33" y="199"/>
                  </a:lnTo>
                  <a:lnTo>
                    <a:pt x="37" y="195"/>
                  </a:lnTo>
                  <a:lnTo>
                    <a:pt x="46" y="192"/>
                  </a:lnTo>
                  <a:lnTo>
                    <a:pt x="55" y="189"/>
                  </a:lnTo>
                  <a:lnTo>
                    <a:pt x="63" y="188"/>
                  </a:lnTo>
                  <a:lnTo>
                    <a:pt x="70" y="185"/>
                  </a:lnTo>
                  <a:lnTo>
                    <a:pt x="80" y="180"/>
                  </a:lnTo>
                  <a:lnTo>
                    <a:pt x="92" y="173"/>
                  </a:lnTo>
                  <a:lnTo>
                    <a:pt x="102" y="168"/>
                  </a:lnTo>
                  <a:lnTo>
                    <a:pt x="112" y="163"/>
                  </a:lnTo>
                  <a:lnTo>
                    <a:pt x="115" y="160"/>
                  </a:lnTo>
                  <a:lnTo>
                    <a:pt x="118" y="158"/>
                  </a:lnTo>
                  <a:lnTo>
                    <a:pt x="119" y="155"/>
                  </a:lnTo>
                  <a:lnTo>
                    <a:pt x="121" y="152"/>
                  </a:lnTo>
                  <a:lnTo>
                    <a:pt x="121" y="150"/>
                  </a:lnTo>
                  <a:lnTo>
                    <a:pt x="121" y="146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3"/>
                  </a:lnTo>
                  <a:lnTo>
                    <a:pt x="119" y="122"/>
                  </a:lnTo>
                  <a:lnTo>
                    <a:pt x="118" y="120"/>
                  </a:lnTo>
                  <a:lnTo>
                    <a:pt x="117" y="117"/>
                  </a:lnTo>
                  <a:lnTo>
                    <a:pt x="117" y="113"/>
                  </a:lnTo>
                  <a:lnTo>
                    <a:pt x="115" y="110"/>
                  </a:lnTo>
                  <a:lnTo>
                    <a:pt x="115" y="106"/>
                  </a:lnTo>
                  <a:lnTo>
                    <a:pt x="114" y="105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3" y="104"/>
                  </a:lnTo>
                  <a:lnTo>
                    <a:pt x="112" y="103"/>
                  </a:lnTo>
                  <a:lnTo>
                    <a:pt x="110" y="101"/>
                  </a:lnTo>
                  <a:lnTo>
                    <a:pt x="109" y="99"/>
                  </a:lnTo>
                  <a:lnTo>
                    <a:pt x="109" y="95"/>
                  </a:lnTo>
                  <a:lnTo>
                    <a:pt x="109" y="93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6" y="88"/>
                  </a:lnTo>
                  <a:lnTo>
                    <a:pt x="106" y="84"/>
                  </a:lnTo>
                  <a:lnTo>
                    <a:pt x="106" y="80"/>
                  </a:lnTo>
                  <a:lnTo>
                    <a:pt x="106" y="78"/>
                  </a:lnTo>
                  <a:lnTo>
                    <a:pt x="108" y="75"/>
                  </a:lnTo>
                  <a:lnTo>
                    <a:pt x="109" y="75"/>
                  </a:lnTo>
                  <a:lnTo>
                    <a:pt x="110" y="74"/>
                  </a:lnTo>
                  <a:lnTo>
                    <a:pt x="112" y="70"/>
                  </a:lnTo>
                  <a:lnTo>
                    <a:pt x="112" y="70"/>
                  </a:lnTo>
                  <a:lnTo>
                    <a:pt x="112" y="67"/>
                  </a:lnTo>
                  <a:lnTo>
                    <a:pt x="112" y="63"/>
                  </a:lnTo>
                  <a:lnTo>
                    <a:pt x="112" y="54"/>
                  </a:lnTo>
                  <a:lnTo>
                    <a:pt x="113" y="44"/>
                  </a:lnTo>
                  <a:lnTo>
                    <a:pt x="113" y="32"/>
                  </a:lnTo>
                  <a:lnTo>
                    <a:pt x="118" y="20"/>
                  </a:lnTo>
                  <a:lnTo>
                    <a:pt x="121" y="16"/>
                  </a:lnTo>
                  <a:lnTo>
                    <a:pt x="125" y="14"/>
                  </a:lnTo>
                  <a:lnTo>
                    <a:pt x="129" y="11"/>
                  </a:lnTo>
                  <a:lnTo>
                    <a:pt x="132" y="8"/>
                  </a:lnTo>
                  <a:lnTo>
                    <a:pt x="136" y="7"/>
                  </a:lnTo>
                  <a:lnTo>
                    <a:pt x="139" y="7"/>
                  </a:lnTo>
                  <a:lnTo>
                    <a:pt x="140" y="7"/>
                  </a:lnTo>
                  <a:lnTo>
                    <a:pt x="143" y="7"/>
                  </a:lnTo>
                  <a:lnTo>
                    <a:pt x="146" y="7"/>
                  </a:lnTo>
                  <a:lnTo>
                    <a:pt x="149" y="4"/>
                  </a:lnTo>
                  <a:lnTo>
                    <a:pt x="152" y="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1" name="Freeform 154"/>
            <p:cNvSpPr>
              <a:spLocks noEditPoints="1"/>
            </p:cNvSpPr>
            <p:nvPr/>
          </p:nvSpPr>
          <p:spPr bwMode="auto">
            <a:xfrm>
              <a:off x="6020562" y="1964676"/>
              <a:ext cx="159221" cy="214261"/>
            </a:xfrm>
            <a:custGeom>
              <a:avLst/>
              <a:gdLst>
                <a:gd name="T0" fmla="*/ 4 w 81"/>
                <a:gd name="T1" fmla="*/ 4 h 109"/>
                <a:gd name="T2" fmla="*/ 7 w 81"/>
                <a:gd name="T3" fmla="*/ 8 h 109"/>
                <a:gd name="T4" fmla="*/ 12 w 81"/>
                <a:gd name="T5" fmla="*/ 12 h 109"/>
                <a:gd name="T6" fmla="*/ 17 w 81"/>
                <a:gd name="T7" fmla="*/ 16 h 109"/>
                <a:gd name="T8" fmla="*/ 25 w 81"/>
                <a:gd name="T9" fmla="*/ 21 h 109"/>
                <a:gd name="T10" fmla="*/ 28 w 81"/>
                <a:gd name="T11" fmla="*/ 24 h 109"/>
                <a:gd name="T12" fmla="*/ 25 w 81"/>
                <a:gd name="T13" fmla="*/ 28 h 109"/>
                <a:gd name="T14" fmla="*/ 22 w 81"/>
                <a:gd name="T15" fmla="*/ 35 h 109"/>
                <a:gd name="T16" fmla="*/ 20 w 81"/>
                <a:gd name="T17" fmla="*/ 42 h 109"/>
                <a:gd name="T18" fmla="*/ 17 w 81"/>
                <a:gd name="T19" fmla="*/ 49 h 109"/>
                <a:gd name="T20" fmla="*/ 17 w 81"/>
                <a:gd name="T21" fmla="*/ 53 h 109"/>
                <a:gd name="T22" fmla="*/ 17 w 81"/>
                <a:gd name="T23" fmla="*/ 53 h 109"/>
                <a:gd name="T24" fmla="*/ 17 w 81"/>
                <a:gd name="T25" fmla="*/ 52 h 109"/>
                <a:gd name="T26" fmla="*/ 18 w 81"/>
                <a:gd name="T27" fmla="*/ 46 h 109"/>
                <a:gd name="T28" fmla="*/ 21 w 81"/>
                <a:gd name="T29" fmla="*/ 40 h 109"/>
                <a:gd name="T30" fmla="*/ 24 w 81"/>
                <a:gd name="T31" fmla="*/ 36 h 109"/>
                <a:gd name="T32" fmla="*/ 25 w 81"/>
                <a:gd name="T33" fmla="*/ 33 h 109"/>
                <a:gd name="T34" fmla="*/ 25 w 81"/>
                <a:gd name="T35" fmla="*/ 35 h 109"/>
                <a:gd name="T36" fmla="*/ 28 w 81"/>
                <a:gd name="T37" fmla="*/ 38 h 109"/>
                <a:gd name="T38" fmla="*/ 30 w 81"/>
                <a:gd name="T39" fmla="*/ 42 h 109"/>
                <a:gd name="T40" fmla="*/ 31 w 81"/>
                <a:gd name="T41" fmla="*/ 45 h 109"/>
                <a:gd name="T42" fmla="*/ 29 w 81"/>
                <a:gd name="T43" fmla="*/ 109 h 109"/>
                <a:gd name="T44" fmla="*/ 26 w 81"/>
                <a:gd name="T45" fmla="*/ 104 h 109"/>
                <a:gd name="T46" fmla="*/ 21 w 81"/>
                <a:gd name="T47" fmla="*/ 88 h 109"/>
                <a:gd name="T48" fmla="*/ 12 w 81"/>
                <a:gd name="T49" fmla="*/ 59 h 109"/>
                <a:gd name="T50" fmla="*/ 4 w 81"/>
                <a:gd name="T51" fmla="*/ 32 h 109"/>
                <a:gd name="T52" fmla="*/ 0 w 81"/>
                <a:gd name="T53" fmla="*/ 19 h 109"/>
                <a:gd name="T54" fmla="*/ 0 w 81"/>
                <a:gd name="T55" fmla="*/ 16 h 109"/>
                <a:gd name="T56" fmla="*/ 1 w 81"/>
                <a:gd name="T57" fmla="*/ 10 h 109"/>
                <a:gd name="T58" fmla="*/ 3 w 81"/>
                <a:gd name="T59" fmla="*/ 4 h 109"/>
                <a:gd name="T60" fmla="*/ 76 w 81"/>
                <a:gd name="T61" fmla="*/ 0 h 109"/>
                <a:gd name="T62" fmla="*/ 77 w 81"/>
                <a:gd name="T63" fmla="*/ 3 h 109"/>
                <a:gd name="T64" fmla="*/ 79 w 81"/>
                <a:gd name="T65" fmla="*/ 7 h 109"/>
                <a:gd name="T66" fmla="*/ 81 w 81"/>
                <a:gd name="T67" fmla="*/ 12 h 109"/>
                <a:gd name="T68" fmla="*/ 79 w 81"/>
                <a:gd name="T69" fmla="*/ 25 h 109"/>
                <a:gd name="T70" fmla="*/ 71 w 81"/>
                <a:gd name="T71" fmla="*/ 53 h 109"/>
                <a:gd name="T72" fmla="*/ 60 w 81"/>
                <a:gd name="T73" fmla="*/ 87 h 109"/>
                <a:gd name="T74" fmla="*/ 54 w 81"/>
                <a:gd name="T75" fmla="*/ 91 h 109"/>
                <a:gd name="T76" fmla="*/ 52 w 81"/>
                <a:gd name="T77" fmla="*/ 62 h 109"/>
                <a:gd name="T78" fmla="*/ 51 w 81"/>
                <a:gd name="T79" fmla="*/ 48 h 109"/>
                <a:gd name="T80" fmla="*/ 52 w 81"/>
                <a:gd name="T81" fmla="*/ 44 h 109"/>
                <a:gd name="T82" fmla="*/ 59 w 81"/>
                <a:gd name="T83" fmla="*/ 35 h 109"/>
                <a:gd name="T84" fmla="*/ 62 w 81"/>
                <a:gd name="T85" fmla="*/ 37 h 109"/>
                <a:gd name="T86" fmla="*/ 64 w 81"/>
                <a:gd name="T87" fmla="*/ 42 h 109"/>
                <a:gd name="T88" fmla="*/ 68 w 81"/>
                <a:gd name="T89" fmla="*/ 48 h 109"/>
                <a:gd name="T90" fmla="*/ 69 w 81"/>
                <a:gd name="T91" fmla="*/ 50 h 109"/>
                <a:gd name="T92" fmla="*/ 69 w 81"/>
                <a:gd name="T93" fmla="*/ 49 h 109"/>
                <a:gd name="T94" fmla="*/ 67 w 81"/>
                <a:gd name="T95" fmla="*/ 42 h 109"/>
                <a:gd name="T96" fmla="*/ 62 w 81"/>
                <a:gd name="T97" fmla="*/ 35 h 109"/>
                <a:gd name="T98" fmla="*/ 56 w 81"/>
                <a:gd name="T99" fmla="*/ 27 h 109"/>
                <a:gd name="T100" fmla="*/ 52 w 81"/>
                <a:gd name="T101" fmla="*/ 24 h 109"/>
                <a:gd name="T102" fmla="*/ 58 w 81"/>
                <a:gd name="T103" fmla="*/ 19 h 109"/>
                <a:gd name="T104" fmla="*/ 69 w 81"/>
                <a:gd name="T105" fmla="*/ 7 h 109"/>
                <a:gd name="T106" fmla="*/ 76 w 81"/>
                <a:gd name="T107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1" h="109">
                  <a:moveTo>
                    <a:pt x="3" y="3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7" y="8"/>
                  </a:lnTo>
                  <a:lnTo>
                    <a:pt x="9" y="10"/>
                  </a:lnTo>
                  <a:lnTo>
                    <a:pt x="12" y="12"/>
                  </a:lnTo>
                  <a:lnTo>
                    <a:pt x="14" y="15"/>
                  </a:lnTo>
                  <a:lnTo>
                    <a:pt x="17" y="16"/>
                  </a:lnTo>
                  <a:lnTo>
                    <a:pt x="21" y="19"/>
                  </a:lnTo>
                  <a:lnTo>
                    <a:pt x="25" y="21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6" y="25"/>
                  </a:lnTo>
                  <a:lnTo>
                    <a:pt x="25" y="28"/>
                  </a:lnTo>
                  <a:lnTo>
                    <a:pt x="24" y="31"/>
                  </a:lnTo>
                  <a:lnTo>
                    <a:pt x="22" y="35"/>
                  </a:lnTo>
                  <a:lnTo>
                    <a:pt x="21" y="38"/>
                  </a:lnTo>
                  <a:lnTo>
                    <a:pt x="20" y="42"/>
                  </a:lnTo>
                  <a:lnTo>
                    <a:pt x="18" y="45"/>
                  </a:lnTo>
                  <a:lnTo>
                    <a:pt x="17" y="49"/>
                  </a:lnTo>
                  <a:lnTo>
                    <a:pt x="17" y="52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3"/>
                  </a:lnTo>
                  <a:lnTo>
                    <a:pt x="17" y="52"/>
                  </a:lnTo>
                  <a:lnTo>
                    <a:pt x="18" y="50"/>
                  </a:lnTo>
                  <a:lnTo>
                    <a:pt x="18" y="46"/>
                  </a:lnTo>
                  <a:lnTo>
                    <a:pt x="20" y="44"/>
                  </a:lnTo>
                  <a:lnTo>
                    <a:pt x="21" y="40"/>
                  </a:lnTo>
                  <a:lnTo>
                    <a:pt x="22" y="37"/>
                  </a:lnTo>
                  <a:lnTo>
                    <a:pt x="24" y="36"/>
                  </a:lnTo>
                  <a:lnTo>
                    <a:pt x="24" y="35"/>
                  </a:lnTo>
                  <a:lnTo>
                    <a:pt x="25" y="33"/>
                  </a:lnTo>
                  <a:lnTo>
                    <a:pt x="25" y="33"/>
                  </a:lnTo>
                  <a:lnTo>
                    <a:pt x="25" y="35"/>
                  </a:lnTo>
                  <a:lnTo>
                    <a:pt x="26" y="36"/>
                  </a:lnTo>
                  <a:lnTo>
                    <a:pt x="28" y="38"/>
                  </a:lnTo>
                  <a:lnTo>
                    <a:pt x="29" y="40"/>
                  </a:lnTo>
                  <a:lnTo>
                    <a:pt x="30" y="42"/>
                  </a:lnTo>
                  <a:lnTo>
                    <a:pt x="31" y="44"/>
                  </a:lnTo>
                  <a:lnTo>
                    <a:pt x="31" y="45"/>
                  </a:lnTo>
                  <a:lnTo>
                    <a:pt x="31" y="45"/>
                  </a:lnTo>
                  <a:lnTo>
                    <a:pt x="29" y="109"/>
                  </a:lnTo>
                  <a:lnTo>
                    <a:pt x="28" y="107"/>
                  </a:lnTo>
                  <a:lnTo>
                    <a:pt x="26" y="104"/>
                  </a:lnTo>
                  <a:lnTo>
                    <a:pt x="25" y="99"/>
                  </a:lnTo>
                  <a:lnTo>
                    <a:pt x="21" y="88"/>
                  </a:lnTo>
                  <a:lnTo>
                    <a:pt x="17" y="74"/>
                  </a:lnTo>
                  <a:lnTo>
                    <a:pt x="12" y="59"/>
                  </a:lnTo>
                  <a:lnTo>
                    <a:pt x="8" y="45"/>
                  </a:lnTo>
                  <a:lnTo>
                    <a:pt x="4" y="32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3"/>
                  </a:lnTo>
                  <a:close/>
                  <a:moveTo>
                    <a:pt x="76" y="0"/>
                  </a:moveTo>
                  <a:lnTo>
                    <a:pt x="77" y="0"/>
                  </a:lnTo>
                  <a:lnTo>
                    <a:pt x="77" y="3"/>
                  </a:lnTo>
                  <a:lnTo>
                    <a:pt x="79" y="4"/>
                  </a:lnTo>
                  <a:lnTo>
                    <a:pt x="79" y="7"/>
                  </a:lnTo>
                  <a:lnTo>
                    <a:pt x="80" y="10"/>
                  </a:lnTo>
                  <a:lnTo>
                    <a:pt x="81" y="12"/>
                  </a:lnTo>
                  <a:lnTo>
                    <a:pt x="81" y="18"/>
                  </a:lnTo>
                  <a:lnTo>
                    <a:pt x="79" y="25"/>
                  </a:lnTo>
                  <a:lnTo>
                    <a:pt x="75" y="38"/>
                  </a:lnTo>
                  <a:lnTo>
                    <a:pt x="71" y="53"/>
                  </a:lnTo>
                  <a:lnTo>
                    <a:pt x="66" y="69"/>
                  </a:lnTo>
                  <a:lnTo>
                    <a:pt x="60" y="87"/>
                  </a:lnTo>
                  <a:lnTo>
                    <a:pt x="55" y="107"/>
                  </a:lnTo>
                  <a:lnTo>
                    <a:pt x="54" y="91"/>
                  </a:lnTo>
                  <a:lnTo>
                    <a:pt x="54" y="75"/>
                  </a:lnTo>
                  <a:lnTo>
                    <a:pt x="52" y="62"/>
                  </a:lnTo>
                  <a:lnTo>
                    <a:pt x="52" y="52"/>
                  </a:lnTo>
                  <a:lnTo>
                    <a:pt x="51" y="48"/>
                  </a:lnTo>
                  <a:lnTo>
                    <a:pt x="52" y="45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9" y="35"/>
                  </a:lnTo>
                  <a:lnTo>
                    <a:pt x="60" y="36"/>
                  </a:lnTo>
                  <a:lnTo>
                    <a:pt x="62" y="37"/>
                  </a:lnTo>
                  <a:lnTo>
                    <a:pt x="63" y="40"/>
                  </a:lnTo>
                  <a:lnTo>
                    <a:pt x="64" y="42"/>
                  </a:lnTo>
                  <a:lnTo>
                    <a:pt x="67" y="45"/>
                  </a:lnTo>
                  <a:lnTo>
                    <a:pt x="68" y="48"/>
                  </a:lnTo>
                  <a:lnTo>
                    <a:pt x="69" y="49"/>
                  </a:lnTo>
                  <a:lnTo>
                    <a:pt x="69" y="50"/>
                  </a:lnTo>
                  <a:lnTo>
                    <a:pt x="69" y="50"/>
                  </a:lnTo>
                  <a:lnTo>
                    <a:pt x="69" y="49"/>
                  </a:lnTo>
                  <a:lnTo>
                    <a:pt x="68" y="46"/>
                  </a:lnTo>
                  <a:lnTo>
                    <a:pt x="67" y="42"/>
                  </a:lnTo>
                  <a:lnTo>
                    <a:pt x="64" y="38"/>
                  </a:lnTo>
                  <a:lnTo>
                    <a:pt x="62" y="35"/>
                  </a:lnTo>
                  <a:lnTo>
                    <a:pt x="59" y="31"/>
                  </a:lnTo>
                  <a:lnTo>
                    <a:pt x="56" y="27"/>
                  </a:lnTo>
                  <a:lnTo>
                    <a:pt x="54" y="25"/>
                  </a:lnTo>
                  <a:lnTo>
                    <a:pt x="52" y="24"/>
                  </a:lnTo>
                  <a:lnTo>
                    <a:pt x="54" y="23"/>
                  </a:lnTo>
                  <a:lnTo>
                    <a:pt x="58" y="19"/>
                  </a:lnTo>
                  <a:lnTo>
                    <a:pt x="63" y="14"/>
                  </a:lnTo>
                  <a:lnTo>
                    <a:pt x="69" y="7"/>
                  </a:lnTo>
                  <a:lnTo>
                    <a:pt x="75" y="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2" name="Freeform 155"/>
            <p:cNvSpPr>
              <a:spLocks noEditPoints="1"/>
            </p:cNvSpPr>
            <p:nvPr/>
          </p:nvSpPr>
          <p:spPr bwMode="auto">
            <a:xfrm>
              <a:off x="6329175" y="1736656"/>
              <a:ext cx="615261" cy="1824159"/>
            </a:xfrm>
            <a:custGeom>
              <a:avLst/>
              <a:gdLst>
                <a:gd name="T0" fmla="*/ 244 w 313"/>
                <a:gd name="T1" fmla="*/ 521 h 928"/>
                <a:gd name="T2" fmla="*/ 30 w 313"/>
                <a:gd name="T3" fmla="*/ 497 h 928"/>
                <a:gd name="T4" fmla="*/ 43 w 313"/>
                <a:gd name="T5" fmla="*/ 521 h 928"/>
                <a:gd name="T6" fmla="*/ 41 w 313"/>
                <a:gd name="T7" fmla="*/ 514 h 928"/>
                <a:gd name="T8" fmla="*/ 240 w 313"/>
                <a:gd name="T9" fmla="*/ 490 h 928"/>
                <a:gd name="T10" fmla="*/ 245 w 313"/>
                <a:gd name="T11" fmla="*/ 511 h 928"/>
                <a:gd name="T12" fmla="*/ 240 w 313"/>
                <a:gd name="T13" fmla="*/ 483 h 928"/>
                <a:gd name="T14" fmla="*/ 41 w 313"/>
                <a:gd name="T15" fmla="*/ 475 h 928"/>
                <a:gd name="T16" fmla="*/ 223 w 313"/>
                <a:gd name="T17" fmla="*/ 470 h 928"/>
                <a:gd name="T18" fmla="*/ 227 w 313"/>
                <a:gd name="T19" fmla="*/ 462 h 928"/>
                <a:gd name="T20" fmla="*/ 204 w 313"/>
                <a:gd name="T21" fmla="*/ 427 h 928"/>
                <a:gd name="T22" fmla="*/ 216 w 313"/>
                <a:gd name="T23" fmla="*/ 454 h 928"/>
                <a:gd name="T24" fmla="*/ 208 w 313"/>
                <a:gd name="T25" fmla="*/ 384 h 928"/>
                <a:gd name="T26" fmla="*/ 46 w 313"/>
                <a:gd name="T27" fmla="*/ 314 h 928"/>
                <a:gd name="T28" fmla="*/ 45 w 313"/>
                <a:gd name="T29" fmla="*/ 387 h 928"/>
                <a:gd name="T30" fmla="*/ 59 w 313"/>
                <a:gd name="T31" fmla="*/ 347 h 928"/>
                <a:gd name="T32" fmla="*/ 70 w 313"/>
                <a:gd name="T33" fmla="*/ 291 h 928"/>
                <a:gd name="T34" fmla="*/ 160 w 313"/>
                <a:gd name="T35" fmla="*/ 7 h 928"/>
                <a:gd name="T36" fmla="*/ 181 w 313"/>
                <a:gd name="T37" fmla="*/ 50 h 928"/>
                <a:gd name="T38" fmla="*/ 172 w 313"/>
                <a:gd name="T39" fmla="*/ 76 h 928"/>
                <a:gd name="T40" fmla="*/ 148 w 313"/>
                <a:gd name="T41" fmla="*/ 118 h 928"/>
                <a:gd name="T42" fmla="*/ 156 w 313"/>
                <a:gd name="T43" fmla="*/ 127 h 928"/>
                <a:gd name="T44" fmla="*/ 179 w 313"/>
                <a:gd name="T45" fmla="*/ 145 h 928"/>
                <a:gd name="T46" fmla="*/ 214 w 313"/>
                <a:gd name="T47" fmla="*/ 165 h 928"/>
                <a:gd name="T48" fmla="*/ 236 w 313"/>
                <a:gd name="T49" fmla="*/ 296 h 928"/>
                <a:gd name="T50" fmla="*/ 253 w 313"/>
                <a:gd name="T51" fmla="*/ 433 h 928"/>
                <a:gd name="T52" fmla="*/ 262 w 313"/>
                <a:gd name="T53" fmla="*/ 507 h 928"/>
                <a:gd name="T54" fmla="*/ 246 w 313"/>
                <a:gd name="T55" fmla="*/ 529 h 928"/>
                <a:gd name="T56" fmla="*/ 272 w 313"/>
                <a:gd name="T57" fmla="*/ 643 h 928"/>
                <a:gd name="T58" fmla="*/ 265 w 313"/>
                <a:gd name="T59" fmla="*/ 812 h 928"/>
                <a:gd name="T60" fmla="*/ 283 w 313"/>
                <a:gd name="T61" fmla="*/ 888 h 928"/>
                <a:gd name="T62" fmla="*/ 313 w 313"/>
                <a:gd name="T63" fmla="*/ 908 h 928"/>
                <a:gd name="T64" fmla="*/ 265 w 313"/>
                <a:gd name="T65" fmla="*/ 920 h 928"/>
                <a:gd name="T66" fmla="*/ 236 w 313"/>
                <a:gd name="T67" fmla="*/ 880 h 928"/>
                <a:gd name="T68" fmla="*/ 227 w 313"/>
                <a:gd name="T69" fmla="*/ 915 h 928"/>
                <a:gd name="T70" fmla="*/ 215 w 313"/>
                <a:gd name="T71" fmla="*/ 868 h 928"/>
                <a:gd name="T72" fmla="*/ 225 w 313"/>
                <a:gd name="T73" fmla="*/ 834 h 928"/>
                <a:gd name="T74" fmla="*/ 224 w 313"/>
                <a:gd name="T75" fmla="*/ 740 h 928"/>
                <a:gd name="T76" fmla="*/ 220 w 313"/>
                <a:gd name="T77" fmla="*/ 641 h 928"/>
                <a:gd name="T78" fmla="*/ 147 w 313"/>
                <a:gd name="T79" fmla="*/ 600 h 928"/>
                <a:gd name="T80" fmla="*/ 117 w 313"/>
                <a:gd name="T81" fmla="*/ 631 h 928"/>
                <a:gd name="T82" fmla="*/ 107 w 313"/>
                <a:gd name="T83" fmla="*/ 656 h 928"/>
                <a:gd name="T84" fmla="*/ 114 w 313"/>
                <a:gd name="T85" fmla="*/ 809 h 928"/>
                <a:gd name="T86" fmla="*/ 139 w 313"/>
                <a:gd name="T87" fmla="*/ 895 h 928"/>
                <a:gd name="T88" fmla="*/ 145 w 313"/>
                <a:gd name="T89" fmla="*/ 920 h 928"/>
                <a:gd name="T90" fmla="*/ 102 w 313"/>
                <a:gd name="T91" fmla="*/ 924 h 928"/>
                <a:gd name="T92" fmla="*/ 94 w 313"/>
                <a:gd name="T93" fmla="*/ 890 h 928"/>
                <a:gd name="T94" fmla="*/ 89 w 313"/>
                <a:gd name="T95" fmla="*/ 839 h 928"/>
                <a:gd name="T96" fmla="*/ 58 w 313"/>
                <a:gd name="T97" fmla="*/ 690 h 928"/>
                <a:gd name="T98" fmla="*/ 56 w 313"/>
                <a:gd name="T99" fmla="*/ 605 h 928"/>
                <a:gd name="T100" fmla="*/ 47 w 313"/>
                <a:gd name="T101" fmla="*/ 538 h 928"/>
                <a:gd name="T102" fmla="*/ 29 w 313"/>
                <a:gd name="T103" fmla="*/ 529 h 928"/>
                <a:gd name="T104" fmla="*/ 17 w 313"/>
                <a:gd name="T105" fmla="*/ 521 h 928"/>
                <a:gd name="T106" fmla="*/ 7 w 313"/>
                <a:gd name="T107" fmla="*/ 480 h 928"/>
                <a:gd name="T108" fmla="*/ 1 w 313"/>
                <a:gd name="T109" fmla="*/ 407 h 928"/>
                <a:gd name="T110" fmla="*/ 15 w 313"/>
                <a:gd name="T111" fmla="*/ 207 h 928"/>
                <a:gd name="T112" fmla="*/ 63 w 313"/>
                <a:gd name="T113" fmla="*/ 143 h 928"/>
                <a:gd name="T114" fmla="*/ 70 w 313"/>
                <a:gd name="T115" fmla="*/ 120 h 928"/>
                <a:gd name="T116" fmla="*/ 72 w 313"/>
                <a:gd name="T117" fmla="*/ 98 h 928"/>
                <a:gd name="T118" fmla="*/ 80 w 313"/>
                <a:gd name="T119" fmla="*/ 64 h 928"/>
                <a:gd name="T120" fmla="*/ 90 w 313"/>
                <a:gd name="T121" fmla="*/ 37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3" h="928">
                  <a:moveTo>
                    <a:pt x="49" y="530"/>
                  </a:moveTo>
                  <a:lnTo>
                    <a:pt x="47" y="530"/>
                  </a:lnTo>
                  <a:lnTo>
                    <a:pt x="46" y="530"/>
                  </a:lnTo>
                  <a:lnTo>
                    <a:pt x="46" y="530"/>
                  </a:lnTo>
                  <a:lnTo>
                    <a:pt x="49" y="534"/>
                  </a:lnTo>
                  <a:lnTo>
                    <a:pt x="50" y="530"/>
                  </a:lnTo>
                  <a:lnTo>
                    <a:pt x="49" y="530"/>
                  </a:lnTo>
                  <a:close/>
                  <a:moveTo>
                    <a:pt x="245" y="518"/>
                  </a:moveTo>
                  <a:lnTo>
                    <a:pt x="245" y="520"/>
                  </a:lnTo>
                  <a:lnTo>
                    <a:pt x="244" y="521"/>
                  </a:lnTo>
                  <a:lnTo>
                    <a:pt x="244" y="521"/>
                  </a:lnTo>
                  <a:lnTo>
                    <a:pt x="244" y="521"/>
                  </a:lnTo>
                  <a:lnTo>
                    <a:pt x="244" y="522"/>
                  </a:lnTo>
                  <a:lnTo>
                    <a:pt x="244" y="524"/>
                  </a:lnTo>
                  <a:lnTo>
                    <a:pt x="244" y="524"/>
                  </a:lnTo>
                  <a:lnTo>
                    <a:pt x="245" y="522"/>
                  </a:lnTo>
                  <a:lnTo>
                    <a:pt x="245" y="521"/>
                  </a:lnTo>
                  <a:lnTo>
                    <a:pt x="245" y="520"/>
                  </a:lnTo>
                  <a:lnTo>
                    <a:pt x="245" y="518"/>
                  </a:lnTo>
                  <a:close/>
                  <a:moveTo>
                    <a:pt x="32" y="494"/>
                  </a:moveTo>
                  <a:lnTo>
                    <a:pt x="32" y="495"/>
                  </a:lnTo>
                  <a:lnTo>
                    <a:pt x="30" y="497"/>
                  </a:lnTo>
                  <a:lnTo>
                    <a:pt x="32" y="500"/>
                  </a:lnTo>
                  <a:lnTo>
                    <a:pt x="33" y="505"/>
                  </a:lnTo>
                  <a:lnTo>
                    <a:pt x="34" y="511"/>
                  </a:lnTo>
                  <a:lnTo>
                    <a:pt x="34" y="514"/>
                  </a:lnTo>
                  <a:lnTo>
                    <a:pt x="35" y="517"/>
                  </a:lnTo>
                  <a:lnTo>
                    <a:pt x="37" y="520"/>
                  </a:lnTo>
                  <a:lnTo>
                    <a:pt x="37" y="520"/>
                  </a:lnTo>
                  <a:lnTo>
                    <a:pt x="37" y="520"/>
                  </a:lnTo>
                  <a:lnTo>
                    <a:pt x="39" y="521"/>
                  </a:lnTo>
                  <a:lnTo>
                    <a:pt x="42" y="521"/>
                  </a:lnTo>
                  <a:lnTo>
                    <a:pt x="43" y="521"/>
                  </a:lnTo>
                  <a:lnTo>
                    <a:pt x="45" y="524"/>
                  </a:lnTo>
                  <a:lnTo>
                    <a:pt x="47" y="525"/>
                  </a:lnTo>
                  <a:lnTo>
                    <a:pt x="47" y="525"/>
                  </a:lnTo>
                  <a:lnTo>
                    <a:pt x="49" y="525"/>
                  </a:lnTo>
                  <a:lnTo>
                    <a:pt x="49" y="524"/>
                  </a:lnTo>
                  <a:lnTo>
                    <a:pt x="49" y="522"/>
                  </a:lnTo>
                  <a:lnTo>
                    <a:pt x="47" y="522"/>
                  </a:lnTo>
                  <a:lnTo>
                    <a:pt x="46" y="521"/>
                  </a:lnTo>
                  <a:lnTo>
                    <a:pt x="45" y="520"/>
                  </a:lnTo>
                  <a:lnTo>
                    <a:pt x="42" y="517"/>
                  </a:lnTo>
                  <a:lnTo>
                    <a:pt x="41" y="514"/>
                  </a:lnTo>
                  <a:lnTo>
                    <a:pt x="38" y="511"/>
                  </a:lnTo>
                  <a:lnTo>
                    <a:pt x="37" y="507"/>
                  </a:lnTo>
                  <a:lnTo>
                    <a:pt x="35" y="503"/>
                  </a:lnTo>
                  <a:lnTo>
                    <a:pt x="35" y="501"/>
                  </a:lnTo>
                  <a:lnTo>
                    <a:pt x="35" y="499"/>
                  </a:lnTo>
                  <a:lnTo>
                    <a:pt x="35" y="496"/>
                  </a:lnTo>
                  <a:lnTo>
                    <a:pt x="34" y="495"/>
                  </a:lnTo>
                  <a:lnTo>
                    <a:pt x="32" y="494"/>
                  </a:lnTo>
                  <a:close/>
                  <a:moveTo>
                    <a:pt x="238" y="483"/>
                  </a:moveTo>
                  <a:lnTo>
                    <a:pt x="240" y="486"/>
                  </a:lnTo>
                  <a:lnTo>
                    <a:pt x="240" y="490"/>
                  </a:lnTo>
                  <a:lnTo>
                    <a:pt x="241" y="494"/>
                  </a:lnTo>
                  <a:lnTo>
                    <a:pt x="241" y="497"/>
                  </a:lnTo>
                  <a:lnTo>
                    <a:pt x="241" y="500"/>
                  </a:lnTo>
                  <a:lnTo>
                    <a:pt x="241" y="504"/>
                  </a:lnTo>
                  <a:lnTo>
                    <a:pt x="240" y="505"/>
                  </a:lnTo>
                  <a:lnTo>
                    <a:pt x="238" y="507"/>
                  </a:lnTo>
                  <a:lnTo>
                    <a:pt x="238" y="507"/>
                  </a:lnTo>
                  <a:lnTo>
                    <a:pt x="241" y="512"/>
                  </a:lnTo>
                  <a:lnTo>
                    <a:pt x="241" y="512"/>
                  </a:lnTo>
                  <a:lnTo>
                    <a:pt x="244" y="512"/>
                  </a:lnTo>
                  <a:lnTo>
                    <a:pt x="245" y="511"/>
                  </a:lnTo>
                  <a:lnTo>
                    <a:pt x="248" y="509"/>
                  </a:lnTo>
                  <a:lnTo>
                    <a:pt x="249" y="508"/>
                  </a:lnTo>
                  <a:lnTo>
                    <a:pt x="248" y="505"/>
                  </a:lnTo>
                  <a:lnTo>
                    <a:pt x="248" y="501"/>
                  </a:lnTo>
                  <a:lnTo>
                    <a:pt x="246" y="497"/>
                  </a:lnTo>
                  <a:lnTo>
                    <a:pt x="245" y="494"/>
                  </a:lnTo>
                  <a:lnTo>
                    <a:pt x="244" y="491"/>
                  </a:lnTo>
                  <a:lnTo>
                    <a:pt x="244" y="490"/>
                  </a:lnTo>
                  <a:lnTo>
                    <a:pt x="241" y="487"/>
                  </a:lnTo>
                  <a:lnTo>
                    <a:pt x="240" y="486"/>
                  </a:lnTo>
                  <a:lnTo>
                    <a:pt x="240" y="483"/>
                  </a:lnTo>
                  <a:lnTo>
                    <a:pt x="238" y="483"/>
                  </a:lnTo>
                  <a:close/>
                  <a:moveTo>
                    <a:pt x="38" y="463"/>
                  </a:moveTo>
                  <a:lnTo>
                    <a:pt x="38" y="463"/>
                  </a:lnTo>
                  <a:lnTo>
                    <a:pt x="37" y="463"/>
                  </a:lnTo>
                  <a:lnTo>
                    <a:pt x="37" y="465"/>
                  </a:lnTo>
                  <a:lnTo>
                    <a:pt x="37" y="466"/>
                  </a:lnTo>
                  <a:lnTo>
                    <a:pt x="37" y="467"/>
                  </a:lnTo>
                  <a:lnTo>
                    <a:pt x="38" y="470"/>
                  </a:lnTo>
                  <a:lnTo>
                    <a:pt x="39" y="473"/>
                  </a:lnTo>
                  <a:lnTo>
                    <a:pt x="41" y="474"/>
                  </a:lnTo>
                  <a:lnTo>
                    <a:pt x="41" y="475"/>
                  </a:lnTo>
                  <a:lnTo>
                    <a:pt x="41" y="474"/>
                  </a:lnTo>
                  <a:lnTo>
                    <a:pt x="39" y="471"/>
                  </a:lnTo>
                  <a:lnTo>
                    <a:pt x="39" y="469"/>
                  </a:lnTo>
                  <a:lnTo>
                    <a:pt x="38" y="466"/>
                  </a:lnTo>
                  <a:lnTo>
                    <a:pt x="38" y="463"/>
                  </a:lnTo>
                  <a:lnTo>
                    <a:pt x="38" y="463"/>
                  </a:lnTo>
                  <a:close/>
                  <a:moveTo>
                    <a:pt x="227" y="461"/>
                  </a:moveTo>
                  <a:lnTo>
                    <a:pt x="221" y="465"/>
                  </a:lnTo>
                  <a:lnTo>
                    <a:pt x="221" y="466"/>
                  </a:lnTo>
                  <a:lnTo>
                    <a:pt x="223" y="467"/>
                  </a:lnTo>
                  <a:lnTo>
                    <a:pt x="223" y="470"/>
                  </a:lnTo>
                  <a:lnTo>
                    <a:pt x="224" y="474"/>
                  </a:lnTo>
                  <a:lnTo>
                    <a:pt x="225" y="476"/>
                  </a:lnTo>
                  <a:lnTo>
                    <a:pt x="227" y="479"/>
                  </a:lnTo>
                  <a:lnTo>
                    <a:pt x="227" y="480"/>
                  </a:lnTo>
                  <a:lnTo>
                    <a:pt x="227" y="480"/>
                  </a:lnTo>
                  <a:lnTo>
                    <a:pt x="227" y="479"/>
                  </a:lnTo>
                  <a:lnTo>
                    <a:pt x="227" y="476"/>
                  </a:lnTo>
                  <a:lnTo>
                    <a:pt x="227" y="473"/>
                  </a:lnTo>
                  <a:lnTo>
                    <a:pt x="227" y="469"/>
                  </a:lnTo>
                  <a:lnTo>
                    <a:pt x="227" y="465"/>
                  </a:lnTo>
                  <a:lnTo>
                    <a:pt x="227" y="462"/>
                  </a:lnTo>
                  <a:lnTo>
                    <a:pt x="227" y="461"/>
                  </a:lnTo>
                  <a:close/>
                  <a:moveTo>
                    <a:pt x="206" y="369"/>
                  </a:moveTo>
                  <a:lnTo>
                    <a:pt x="203" y="381"/>
                  </a:lnTo>
                  <a:lnTo>
                    <a:pt x="202" y="385"/>
                  </a:lnTo>
                  <a:lnTo>
                    <a:pt x="202" y="394"/>
                  </a:lnTo>
                  <a:lnTo>
                    <a:pt x="202" y="404"/>
                  </a:lnTo>
                  <a:lnTo>
                    <a:pt x="202" y="414"/>
                  </a:lnTo>
                  <a:lnTo>
                    <a:pt x="202" y="418"/>
                  </a:lnTo>
                  <a:lnTo>
                    <a:pt x="202" y="420"/>
                  </a:lnTo>
                  <a:lnTo>
                    <a:pt x="203" y="424"/>
                  </a:lnTo>
                  <a:lnTo>
                    <a:pt x="204" y="427"/>
                  </a:lnTo>
                  <a:lnTo>
                    <a:pt x="206" y="429"/>
                  </a:lnTo>
                  <a:lnTo>
                    <a:pt x="208" y="432"/>
                  </a:lnTo>
                  <a:lnTo>
                    <a:pt x="208" y="435"/>
                  </a:lnTo>
                  <a:lnTo>
                    <a:pt x="208" y="437"/>
                  </a:lnTo>
                  <a:lnTo>
                    <a:pt x="208" y="439"/>
                  </a:lnTo>
                  <a:lnTo>
                    <a:pt x="208" y="440"/>
                  </a:lnTo>
                  <a:lnTo>
                    <a:pt x="208" y="440"/>
                  </a:lnTo>
                  <a:lnTo>
                    <a:pt x="208" y="439"/>
                  </a:lnTo>
                  <a:lnTo>
                    <a:pt x="211" y="441"/>
                  </a:lnTo>
                  <a:lnTo>
                    <a:pt x="214" y="446"/>
                  </a:lnTo>
                  <a:lnTo>
                    <a:pt x="216" y="454"/>
                  </a:lnTo>
                  <a:lnTo>
                    <a:pt x="219" y="459"/>
                  </a:lnTo>
                  <a:lnTo>
                    <a:pt x="220" y="462"/>
                  </a:lnTo>
                  <a:lnTo>
                    <a:pt x="220" y="459"/>
                  </a:lnTo>
                  <a:lnTo>
                    <a:pt x="219" y="450"/>
                  </a:lnTo>
                  <a:lnTo>
                    <a:pt x="216" y="440"/>
                  </a:lnTo>
                  <a:lnTo>
                    <a:pt x="215" y="428"/>
                  </a:lnTo>
                  <a:lnTo>
                    <a:pt x="212" y="419"/>
                  </a:lnTo>
                  <a:lnTo>
                    <a:pt x="212" y="414"/>
                  </a:lnTo>
                  <a:lnTo>
                    <a:pt x="211" y="407"/>
                  </a:lnTo>
                  <a:lnTo>
                    <a:pt x="210" y="395"/>
                  </a:lnTo>
                  <a:lnTo>
                    <a:pt x="208" y="384"/>
                  </a:lnTo>
                  <a:lnTo>
                    <a:pt x="207" y="373"/>
                  </a:lnTo>
                  <a:lnTo>
                    <a:pt x="206" y="369"/>
                  </a:lnTo>
                  <a:close/>
                  <a:moveTo>
                    <a:pt x="56" y="262"/>
                  </a:moveTo>
                  <a:lnTo>
                    <a:pt x="56" y="262"/>
                  </a:lnTo>
                  <a:lnTo>
                    <a:pt x="55" y="264"/>
                  </a:lnTo>
                  <a:lnTo>
                    <a:pt x="54" y="267"/>
                  </a:lnTo>
                  <a:lnTo>
                    <a:pt x="53" y="272"/>
                  </a:lnTo>
                  <a:lnTo>
                    <a:pt x="51" y="280"/>
                  </a:lnTo>
                  <a:lnTo>
                    <a:pt x="51" y="291"/>
                  </a:lnTo>
                  <a:lnTo>
                    <a:pt x="49" y="302"/>
                  </a:lnTo>
                  <a:lnTo>
                    <a:pt x="46" y="314"/>
                  </a:lnTo>
                  <a:lnTo>
                    <a:pt x="45" y="327"/>
                  </a:lnTo>
                  <a:lnTo>
                    <a:pt x="43" y="346"/>
                  </a:lnTo>
                  <a:lnTo>
                    <a:pt x="42" y="360"/>
                  </a:lnTo>
                  <a:lnTo>
                    <a:pt x="42" y="373"/>
                  </a:lnTo>
                  <a:lnTo>
                    <a:pt x="41" y="385"/>
                  </a:lnTo>
                  <a:lnTo>
                    <a:pt x="41" y="394"/>
                  </a:lnTo>
                  <a:lnTo>
                    <a:pt x="41" y="397"/>
                  </a:lnTo>
                  <a:lnTo>
                    <a:pt x="41" y="397"/>
                  </a:lnTo>
                  <a:lnTo>
                    <a:pt x="42" y="394"/>
                  </a:lnTo>
                  <a:lnTo>
                    <a:pt x="43" y="391"/>
                  </a:lnTo>
                  <a:lnTo>
                    <a:pt x="45" y="387"/>
                  </a:lnTo>
                  <a:lnTo>
                    <a:pt x="46" y="384"/>
                  </a:lnTo>
                  <a:lnTo>
                    <a:pt x="47" y="381"/>
                  </a:lnTo>
                  <a:lnTo>
                    <a:pt x="49" y="378"/>
                  </a:lnTo>
                  <a:lnTo>
                    <a:pt x="50" y="377"/>
                  </a:lnTo>
                  <a:lnTo>
                    <a:pt x="49" y="377"/>
                  </a:lnTo>
                  <a:lnTo>
                    <a:pt x="47" y="377"/>
                  </a:lnTo>
                  <a:lnTo>
                    <a:pt x="46" y="377"/>
                  </a:lnTo>
                  <a:lnTo>
                    <a:pt x="47" y="373"/>
                  </a:lnTo>
                  <a:lnTo>
                    <a:pt x="50" y="367"/>
                  </a:lnTo>
                  <a:lnTo>
                    <a:pt x="54" y="357"/>
                  </a:lnTo>
                  <a:lnTo>
                    <a:pt x="59" y="347"/>
                  </a:lnTo>
                  <a:lnTo>
                    <a:pt x="63" y="338"/>
                  </a:lnTo>
                  <a:lnTo>
                    <a:pt x="66" y="330"/>
                  </a:lnTo>
                  <a:lnTo>
                    <a:pt x="67" y="326"/>
                  </a:lnTo>
                  <a:lnTo>
                    <a:pt x="68" y="322"/>
                  </a:lnTo>
                  <a:lnTo>
                    <a:pt x="70" y="319"/>
                  </a:lnTo>
                  <a:lnTo>
                    <a:pt x="71" y="318"/>
                  </a:lnTo>
                  <a:lnTo>
                    <a:pt x="72" y="315"/>
                  </a:lnTo>
                  <a:lnTo>
                    <a:pt x="73" y="312"/>
                  </a:lnTo>
                  <a:lnTo>
                    <a:pt x="73" y="305"/>
                  </a:lnTo>
                  <a:lnTo>
                    <a:pt x="71" y="297"/>
                  </a:lnTo>
                  <a:lnTo>
                    <a:pt x="70" y="291"/>
                  </a:lnTo>
                  <a:lnTo>
                    <a:pt x="67" y="285"/>
                  </a:lnTo>
                  <a:lnTo>
                    <a:pt x="64" y="278"/>
                  </a:lnTo>
                  <a:lnTo>
                    <a:pt x="60" y="270"/>
                  </a:lnTo>
                  <a:lnTo>
                    <a:pt x="58" y="263"/>
                  </a:lnTo>
                  <a:lnTo>
                    <a:pt x="56" y="262"/>
                  </a:lnTo>
                  <a:close/>
                  <a:moveTo>
                    <a:pt x="139" y="0"/>
                  </a:moveTo>
                  <a:lnTo>
                    <a:pt x="147" y="0"/>
                  </a:lnTo>
                  <a:lnTo>
                    <a:pt x="151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60" y="7"/>
                  </a:lnTo>
                  <a:lnTo>
                    <a:pt x="161" y="8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9"/>
                  </a:lnTo>
                  <a:lnTo>
                    <a:pt x="165" y="10"/>
                  </a:lnTo>
                  <a:lnTo>
                    <a:pt x="168" y="13"/>
                  </a:lnTo>
                  <a:lnTo>
                    <a:pt x="172" y="20"/>
                  </a:lnTo>
                  <a:lnTo>
                    <a:pt x="176" y="26"/>
                  </a:lnTo>
                  <a:lnTo>
                    <a:pt x="178" y="31"/>
                  </a:lnTo>
                  <a:lnTo>
                    <a:pt x="179" y="41"/>
                  </a:lnTo>
                  <a:lnTo>
                    <a:pt x="181" y="50"/>
                  </a:lnTo>
                  <a:lnTo>
                    <a:pt x="181" y="60"/>
                  </a:lnTo>
                  <a:lnTo>
                    <a:pt x="179" y="64"/>
                  </a:lnTo>
                  <a:lnTo>
                    <a:pt x="178" y="65"/>
                  </a:lnTo>
                  <a:lnTo>
                    <a:pt x="177" y="67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6" y="68"/>
                  </a:lnTo>
                  <a:lnTo>
                    <a:pt x="174" y="69"/>
                  </a:lnTo>
                  <a:lnTo>
                    <a:pt x="174" y="72"/>
                  </a:lnTo>
                  <a:lnTo>
                    <a:pt x="173" y="73"/>
                  </a:lnTo>
                  <a:lnTo>
                    <a:pt x="172" y="76"/>
                  </a:lnTo>
                  <a:lnTo>
                    <a:pt x="172" y="79"/>
                  </a:lnTo>
                  <a:lnTo>
                    <a:pt x="172" y="81"/>
                  </a:lnTo>
                  <a:lnTo>
                    <a:pt x="170" y="86"/>
                  </a:lnTo>
                  <a:lnTo>
                    <a:pt x="168" y="94"/>
                  </a:lnTo>
                  <a:lnTo>
                    <a:pt x="164" y="103"/>
                  </a:lnTo>
                  <a:lnTo>
                    <a:pt x="160" y="109"/>
                  </a:lnTo>
                  <a:lnTo>
                    <a:pt x="159" y="110"/>
                  </a:lnTo>
                  <a:lnTo>
                    <a:pt x="156" y="113"/>
                  </a:lnTo>
                  <a:lnTo>
                    <a:pt x="153" y="114"/>
                  </a:lnTo>
                  <a:lnTo>
                    <a:pt x="151" y="116"/>
                  </a:lnTo>
                  <a:lnTo>
                    <a:pt x="148" y="118"/>
                  </a:lnTo>
                  <a:lnTo>
                    <a:pt x="145" y="119"/>
                  </a:lnTo>
                  <a:lnTo>
                    <a:pt x="144" y="120"/>
                  </a:lnTo>
                  <a:lnTo>
                    <a:pt x="143" y="120"/>
                  </a:lnTo>
                  <a:lnTo>
                    <a:pt x="143" y="124"/>
                  </a:lnTo>
                  <a:lnTo>
                    <a:pt x="144" y="124"/>
                  </a:lnTo>
                  <a:lnTo>
                    <a:pt x="144" y="123"/>
                  </a:lnTo>
                  <a:lnTo>
                    <a:pt x="145" y="123"/>
                  </a:lnTo>
                  <a:lnTo>
                    <a:pt x="147" y="124"/>
                  </a:lnTo>
                  <a:lnTo>
                    <a:pt x="149" y="124"/>
                  </a:lnTo>
                  <a:lnTo>
                    <a:pt x="152" y="126"/>
                  </a:lnTo>
                  <a:lnTo>
                    <a:pt x="156" y="127"/>
                  </a:lnTo>
                  <a:lnTo>
                    <a:pt x="160" y="130"/>
                  </a:lnTo>
                  <a:lnTo>
                    <a:pt x="162" y="132"/>
                  </a:lnTo>
                  <a:lnTo>
                    <a:pt x="165" y="135"/>
                  </a:lnTo>
                  <a:lnTo>
                    <a:pt x="168" y="137"/>
                  </a:lnTo>
                  <a:lnTo>
                    <a:pt x="169" y="137"/>
                  </a:lnTo>
                  <a:lnTo>
                    <a:pt x="170" y="139"/>
                  </a:lnTo>
                  <a:lnTo>
                    <a:pt x="172" y="140"/>
                  </a:lnTo>
                  <a:lnTo>
                    <a:pt x="174" y="141"/>
                  </a:lnTo>
                  <a:lnTo>
                    <a:pt x="177" y="143"/>
                  </a:lnTo>
                  <a:lnTo>
                    <a:pt x="179" y="144"/>
                  </a:lnTo>
                  <a:lnTo>
                    <a:pt x="179" y="145"/>
                  </a:lnTo>
                  <a:lnTo>
                    <a:pt x="181" y="145"/>
                  </a:lnTo>
                  <a:lnTo>
                    <a:pt x="182" y="145"/>
                  </a:lnTo>
                  <a:lnTo>
                    <a:pt x="186" y="147"/>
                  </a:lnTo>
                  <a:lnTo>
                    <a:pt x="189" y="148"/>
                  </a:lnTo>
                  <a:lnTo>
                    <a:pt x="193" y="149"/>
                  </a:lnTo>
                  <a:lnTo>
                    <a:pt x="197" y="151"/>
                  </a:lnTo>
                  <a:lnTo>
                    <a:pt x="202" y="152"/>
                  </a:lnTo>
                  <a:lnTo>
                    <a:pt x="206" y="153"/>
                  </a:lnTo>
                  <a:lnTo>
                    <a:pt x="210" y="156"/>
                  </a:lnTo>
                  <a:lnTo>
                    <a:pt x="212" y="158"/>
                  </a:lnTo>
                  <a:lnTo>
                    <a:pt x="214" y="165"/>
                  </a:lnTo>
                  <a:lnTo>
                    <a:pt x="216" y="177"/>
                  </a:lnTo>
                  <a:lnTo>
                    <a:pt x="217" y="191"/>
                  </a:lnTo>
                  <a:lnTo>
                    <a:pt x="219" y="203"/>
                  </a:lnTo>
                  <a:lnTo>
                    <a:pt x="220" y="208"/>
                  </a:lnTo>
                  <a:lnTo>
                    <a:pt x="220" y="215"/>
                  </a:lnTo>
                  <a:lnTo>
                    <a:pt x="221" y="225"/>
                  </a:lnTo>
                  <a:lnTo>
                    <a:pt x="223" y="238"/>
                  </a:lnTo>
                  <a:lnTo>
                    <a:pt x="225" y="254"/>
                  </a:lnTo>
                  <a:lnTo>
                    <a:pt x="229" y="268"/>
                  </a:lnTo>
                  <a:lnTo>
                    <a:pt x="233" y="279"/>
                  </a:lnTo>
                  <a:lnTo>
                    <a:pt x="236" y="296"/>
                  </a:lnTo>
                  <a:lnTo>
                    <a:pt x="238" y="315"/>
                  </a:lnTo>
                  <a:lnTo>
                    <a:pt x="241" y="336"/>
                  </a:lnTo>
                  <a:lnTo>
                    <a:pt x="244" y="356"/>
                  </a:lnTo>
                  <a:lnTo>
                    <a:pt x="245" y="373"/>
                  </a:lnTo>
                  <a:lnTo>
                    <a:pt x="246" y="385"/>
                  </a:lnTo>
                  <a:lnTo>
                    <a:pt x="248" y="389"/>
                  </a:lnTo>
                  <a:lnTo>
                    <a:pt x="248" y="391"/>
                  </a:lnTo>
                  <a:lnTo>
                    <a:pt x="249" y="399"/>
                  </a:lnTo>
                  <a:lnTo>
                    <a:pt x="250" y="411"/>
                  </a:lnTo>
                  <a:lnTo>
                    <a:pt x="251" y="422"/>
                  </a:lnTo>
                  <a:lnTo>
                    <a:pt x="253" y="433"/>
                  </a:lnTo>
                  <a:lnTo>
                    <a:pt x="255" y="444"/>
                  </a:lnTo>
                  <a:lnTo>
                    <a:pt x="257" y="453"/>
                  </a:lnTo>
                  <a:lnTo>
                    <a:pt x="258" y="456"/>
                  </a:lnTo>
                  <a:lnTo>
                    <a:pt x="255" y="457"/>
                  </a:lnTo>
                  <a:lnTo>
                    <a:pt x="257" y="459"/>
                  </a:lnTo>
                  <a:lnTo>
                    <a:pt x="258" y="466"/>
                  </a:lnTo>
                  <a:lnTo>
                    <a:pt x="261" y="474"/>
                  </a:lnTo>
                  <a:lnTo>
                    <a:pt x="262" y="479"/>
                  </a:lnTo>
                  <a:lnTo>
                    <a:pt x="262" y="487"/>
                  </a:lnTo>
                  <a:lnTo>
                    <a:pt x="262" y="497"/>
                  </a:lnTo>
                  <a:lnTo>
                    <a:pt x="262" y="507"/>
                  </a:lnTo>
                  <a:lnTo>
                    <a:pt x="262" y="512"/>
                  </a:lnTo>
                  <a:lnTo>
                    <a:pt x="262" y="513"/>
                  </a:lnTo>
                  <a:lnTo>
                    <a:pt x="259" y="516"/>
                  </a:lnTo>
                  <a:lnTo>
                    <a:pt x="258" y="517"/>
                  </a:lnTo>
                  <a:lnTo>
                    <a:pt x="255" y="520"/>
                  </a:lnTo>
                  <a:lnTo>
                    <a:pt x="253" y="522"/>
                  </a:lnTo>
                  <a:lnTo>
                    <a:pt x="251" y="524"/>
                  </a:lnTo>
                  <a:lnTo>
                    <a:pt x="250" y="525"/>
                  </a:lnTo>
                  <a:lnTo>
                    <a:pt x="248" y="526"/>
                  </a:lnTo>
                  <a:lnTo>
                    <a:pt x="246" y="529"/>
                  </a:lnTo>
                  <a:lnTo>
                    <a:pt x="246" y="529"/>
                  </a:lnTo>
                  <a:lnTo>
                    <a:pt x="245" y="530"/>
                  </a:lnTo>
                  <a:lnTo>
                    <a:pt x="263" y="588"/>
                  </a:lnTo>
                  <a:lnTo>
                    <a:pt x="263" y="589"/>
                  </a:lnTo>
                  <a:lnTo>
                    <a:pt x="265" y="592"/>
                  </a:lnTo>
                  <a:lnTo>
                    <a:pt x="267" y="598"/>
                  </a:lnTo>
                  <a:lnTo>
                    <a:pt x="271" y="605"/>
                  </a:lnTo>
                  <a:lnTo>
                    <a:pt x="274" y="611"/>
                  </a:lnTo>
                  <a:lnTo>
                    <a:pt x="275" y="615"/>
                  </a:lnTo>
                  <a:lnTo>
                    <a:pt x="275" y="622"/>
                  </a:lnTo>
                  <a:lnTo>
                    <a:pt x="274" y="632"/>
                  </a:lnTo>
                  <a:lnTo>
                    <a:pt x="272" y="643"/>
                  </a:lnTo>
                  <a:lnTo>
                    <a:pt x="272" y="653"/>
                  </a:lnTo>
                  <a:lnTo>
                    <a:pt x="274" y="662"/>
                  </a:lnTo>
                  <a:lnTo>
                    <a:pt x="276" y="678"/>
                  </a:lnTo>
                  <a:lnTo>
                    <a:pt x="276" y="690"/>
                  </a:lnTo>
                  <a:lnTo>
                    <a:pt x="275" y="710"/>
                  </a:lnTo>
                  <a:lnTo>
                    <a:pt x="272" y="730"/>
                  </a:lnTo>
                  <a:lnTo>
                    <a:pt x="269" y="751"/>
                  </a:lnTo>
                  <a:lnTo>
                    <a:pt x="266" y="771"/>
                  </a:lnTo>
                  <a:lnTo>
                    <a:pt x="265" y="784"/>
                  </a:lnTo>
                  <a:lnTo>
                    <a:pt x="265" y="799"/>
                  </a:lnTo>
                  <a:lnTo>
                    <a:pt x="265" y="812"/>
                  </a:lnTo>
                  <a:lnTo>
                    <a:pt x="266" y="825"/>
                  </a:lnTo>
                  <a:lnTo>
                    <a:pt x="266" y="834"/>
                  </a:lnTo>
                  <a:lnTo>
                    <a:pt x="267" y="836"/>
                  </a:lnTo>
                  <a:lnTo>
                    <a:pt x="267" y="838"/>
                  </a:lnTo>
                  <a:lnTo>
                    <a:pt x="269" y="840"/>
                  </a:lnTo>
                  <a:lnTo>
                    <a:pt x="270" y="844"/>
                  </a:lnTo>
                  <a:lnTo>
                    <a:pt x="271" y="851"/>
                  </a:lnTo>
                  <a:lnTo>
                    <a:pt x="274" y="857"/>
                  </a:lnTo>
                  <a:lnTo>
                    <a:pt x="278" y="869"/>
                  </a:lnTo>
                  <a:lnTo>
                    <a:pt x="282" y="880"/>
                  </a:lnTo>
                  <a:lnTo>
                    <a:pt x="283" y="888"/>
                  </a:lnTo>
                  <a:lnTo>
                    <a:pt x="284" y="891"/>
                  </a:lnTo>
                  <a:lnTo>
                    <a:pt x="284" y="891"/>
                  </a:lnTo>
                  <a:lnTo>
                    <a:pt x="286" y="891"/>
                  </a:lnTo>
                  <a:lnTo>
                    <a:pt x="287" y="893"/>
                  </a:lnTo>
                  <a:lnTo>
                    <a:pt x="291" y="895"/>
                  </a:lnTo>
                  <a:lnTo>
                    <a:pt x="299" y="898"/>
                  </a:lnTo>
                  <a:lnTo>
                    <a:pt x="305" y="901"/>
                  </a:lnTo>
                  <a:lnTo>
                    <a:pt x="309" y="903"/>
                  </a:lnTo>
                  <a:lnTo>
                    <a:pt x="312" y="905"/>
                  </a:lnTo>
                  <a:lnTo>
                    <a:pt x="312" y="907"/>
                  </a:lnTo>
                  <a:lnTo>
                    <a:pt x="313" y="908"/>
                  </a:lnTo>
                  <a:lnTo>
                    <a:pt x="313" y="910"/>
                  </a:lnTo>
                  <a:lnTo>
                    <a:pt x="313" y="910"/>
                  </a:lnTo>
                  <a:lnTo>
                    <a:pt x="313" y="912"/>
                  </a:lnTo>
                  <a:lnTo>
                    <a:pt x="313" y="914"/>
                  </a:lnTo>
                  <a:lnTo>
                    <a:pt x="313" y="915"/>
                  </a:lnTo>
                  <a:lnTo>
                    <a:pt x="309" y="916"/>
                  </a:lnTo>
                  <a:lnTo>
                    <a:pt x="301" y="920"/>
                  </a:lnTo>
                  <a:lnTo>
                    <a:pt x="291" y="922"/>
                  </a:lnTo>
                  <a:lnTo>
                    <a:pt x="282" y="922"/>
                  </a:lnTo>
                  <a:lnTo>
                    <a:pt x="272" y="922"/>
                  </a:lnTo>
                  <a:lnTo>
                    <a:pt x="265" y="920"/>
                  </a:lnTo>
                  <a:lnTo>
                    <a:pt x="259" y="918"/>
                  </a:lnTo>
                  <a:lnTo>
                    <a:pt x="257" y="915"/>
                  </a:lnTo>
                  <a:lnTo>
                    <a:pt x="255" y="910"/>
                  </a:lnTo>
                  <a:lnTo>
                    <a:pt x="254" y="906"/>
                  </a:lnTo>
                  <a:lnTo>
                    <a:pt x="251" y="899"/>
                  </a:lnTo>
                  <a:lnTo>
                    <a:pt x="249" y="895"/>
                  </a:lnTo>
                  <a:lnTo>
                    <a:pt x="246" y="893"/>
                  </a:lnTo>
                  <a:lnTo>
                    <a:pt x="244" y="889"/>
                  </a:lnTo>
                  <a:lnTo>
                    <a:pt x="241" y="886"/>
                  </a:lnTo>
                  <a:lnTo>
                    <a:pt x="238" y="882"/>
                  </a:lnTo>
                  <a:lnTo>
                    <a:pt x="236" y="880"/>
                  </a:lnTo>
                  <a:lnTo>
                    <a:pt x="234" y="880"/>
                  </a:lnTo>
                  <a:lnTo>
                    <a:pt x="234" y="878"/>
                  </a:lnTo>
                  <a:lnTo>
                    <a:pt x="234" y="878"/>
                  </a:lnTo>
                  <a:lnTo>
                    <a:pt x="233" y="880"/>
                  </a:lnTo>
                  <a:lnTo>
                    <a:pt x="233" y="881"/>
                  </a:lnTo>
                  <a:lnTo>
                    <a:pt x="232" y="884"/>
                  </a:lnTo>
                  <a:lnTo>
                    <a:pt x="231" y="891"/>
                  </a:lnTo>
                  <a:lnTo>
                    <a:pt x="231" y="902"/>
                  </a:lnTo>
                  <a:lnTo>
                    <a:pt x="231" y="911"/>
                  </a:lnTo>
                  <a:lnTo>
                    <a:pt x="232" y="915"/>
                  </a:lnTo>
                  <a:lnTo>
                    <a:pt x="227" y="915"/>
                  </a:lnTo>
                  <a:lnTo>
                    <a:pt x="227" y="912"/>
                  </a:lnTo>
                  <a:lnTo>
                    <a:pt x="225" y="906"/>
                  </a:lnTo>
                  <a:lnTo>
                    <a:pt x="225" y="898"/>
                  </a:lnTo>
                  <a:lnTo>
                    <a:pt x="224" y="893"/>
                  </a:lnTo>
                  <a:lnTo>
                    <a:pt x="223" y="889"/>
                  </a:lnTo>
                  <a:lnTo>
                    <a:pt x="221" y="884"/>
                  </a:lnTo>
                  <a:lnTo>
                    <a:pt x="220" y="880"/>
                  </a:lnTo>
                  <a:lnTo>
                    <a:pt x="219" y="876"/>
                  </a:lnTo>
                  <a:lnTo>
                    <a:pt x="219" y="874"/>
                  </a:lnTo>
                  <a:lnTo>
                    <a:pt x="217" y="871"/>
                  </a:lnTo>
                  <a:lnTo>
                    <a:pt x="215" y="868"/>
                  </a:lnTo>
                  <a:lnTo>
                    <a:pt x="212" y="864"/>
                  </a:lnTo>
                  <a:lnTo>
                    <a:pt x="212" y="861"/>
                  </a:lnTo>
                  <a:lnTo>
                    <a:pt x="212" y="857"/>
                  </a:lnTo>
                  <a:lnTo>
                    <a:pt x="212" y="852"/>
                  </a:lnTo>
                  <a:lnTo>
                    <a:pt x="214" y="850"/>
                  </a:lnTo>
                  <a:lnTo>
                    <a:pt x="215" y="847"/>
                  </a:lnTo>
                  <a:lnTo>
                    <a:pt x="217" y="844"/>
                  </a:lnTo>
                  <a:lnTo>
                    <a:pt x="219" y="840"/>
                  </a:lnTo>
                  <a:lnTo>
                    <a:pt x="221" y="838"/>
                  </a:lnTo>
                  <a:lnTo>
                    <a:pt x="224" y="835"/>
                  </a:lnTo>
                  <a:lnTo>
                    <a:pt x="225" y="834"/>
                  </a:lnTo>
                  <a:lnTo>
                    <a:pt x="225" y="833"/>
                  </a:lnTo>
                  <a:lnTo>
                    <a:pt x="225" y="831"/>
                  </a:lnTo>
                  <a:lnTo>
                    <a:pt x="227" y="825"/>
                  </a:lnTo>
                  <a:lnTo>
                    <a:pt x="228" y="816"/>
                  </a:lnTo>
                  <a:lnTo>
                    <a:pt x="229" y="805"/>
                  </a:lnTo>
                  <a:lnTo>
                    <a:pt x="229" y="791"/>
                  </a:lnTo>
                  <a:lnTo>
                    <a:pt x="228" y="774"/>
                  </a:lnTo>
                  <a:lnTo>
                    <a:pt x="228" y="759"/>
                  </a:lnTo>
                  <a:lnTo>
                    <a:pt x="227" y="750"/>
                  </a:lnTo>
                  <a:lnTo>
                    <a:pt x="225" y="745"/>
                  </a:lnTo>
                  <a:lnTo>
                    <a:pt x="224" y="740"/>
                  </a:lnTo>
                  <a:lnTo>
                    <a:pt x="223" y="730"/>
                  </a:lnTo>
                  <a:lnTo>
                    <a:pt x="221" y="717"/>
                  </a:lnTo>
                  <a:lnTo>
                    <a:pt x="220" y="706"/>
                  </a:lnTo>
                  <a:lnTo>
                    <a:pt x="220" y="690"/>
                  </a:lnTo>
                  <a:lnTo>
                    <a:pt x="221" y="674"/>
                  </a:lnTo>
                  <a:lnTo>
                    <a:pt x="223" y="660"/>
                  </a:lnTo>
                  <a:lnTo>
                    <a:pt x="223" y="649"/>
                  </a:lnTo>
                  <a:lnTo>
                    <a:pt x="223" y="645"/>
                  </a:lnTo>
                  <a:lnTo>
                    <a:pt x="223" y="645"/>
                  </a:lnTo>
                  <a:lnTo>
                    <a:pt x="221" y="644"/>
                  </a:lnTo>
                  <a:lnTo>
                    <a:pt x="220" y="641"/>
                  </a:lnTo>
                  <a:lnTo>
                    <a:pt x="219" y="638"/>
                  </a:lnTo>
                  <a:lnTo>
                    <a:pt x="215" y="634"/>
                  </a:lnTo>
                  <a:lnTo>
                    <a:pt x="211" y="627"/>
                  </a:lnTo>
                  <a:lnTo>
                    <a:pt x="204" y="618"/>
                  </a:lnTo>
                  <a:lnTo>
                    <a:pt x="200" y="607"/>
                  </a:lnTo>
                  <a:lnTo>
                    <a:pt x="197" y="601"/>
                  </a:lnTo>
                  <a:lnTo>
                    <a:pt x="194" y="597"/>
                  </a:lnTo>
                  <a:lnTo>
                    <a:pt x="189" y="597"/>
                  </a:lnTo>
                  <a:lnTo>
                    <a:pt x="177" y="598"/>
                  </a:lnTo>
                  <a:lnTo>
                    <a:pt x="162" y="598"/>
                  </a:lnTo>
                  <a:lnTo>
                    <a:pt x="147" y="600"/>
                  </a:lnTo>
                  <a:lnTo>
                    <a:pt x="132" y="600"/>
                  </a:lnTo>
                  <a:lnTo>
                    <a:pt x="122" y="600"/>
                  </a:lnTo>
                  <a:lnTo>
                    <a:pt x="118" y="601"/>
                  </a:lnTo>
                  <a:lnTo>
                    <a:pt x="118" y="601"/>
                  </a:lnTo>
                  <a:lnTo>
                    <a:pt x="118" y="602"/>
                  </a:lnTo>
                  <a:lnTo>
                    <a:pt x="118" y="606"/>
                  </a:lnTo>
                  <a:lnTo>
                    <a:pt x="118" y="613"/>
                  </a:lnTo>
                  <a:lnTo>
                    <a:pt x="118" y="622"/>
                  </a:lnTo>
                  <a:lnTo>
                    <a:pt x="118" y="627"/>
                  </a:lnTo>
                  <a:lnTo>
                    <a:pt x="117" y="628"/>
                  </a:lnTo>
                  <a:lnTo>
                    <a:pt x="117" y="631"/>
                  </a:lnTo>
                  <a:lnTo>
                    <a:pt x="115" y="634"/>
                  </a:lnTo>
                  <a:lnTo>
                    <a:pt x="115" y="638"/>
                  </a:lnTo>
                  <a:lnTo>
                    <a:pt x="114" y="640"/>
                  </a:lnTo>
                  <a:lnTo>
                    <a:pt x="113" y="643"/>
                  </a:lnTo>
                  <a:lnTo>
                    <a:pt x="111" y="645"/>
                  </a:lnTo>
                  <a:lnTo>
                    <a:pt x="110" y="649"/>
                  </a:lnTo>
                  <a:lnTo>
                    <a:pt x="109" y="651"/>
                  </a:lnTo>
                  <a:lnTo>
                    <a:pt x="107" y="652"/>
                  </a:lnTo>
                  <a:lnTo>
                    <a:pt x="107" y="653"/>
                  </a:lnTo>
                  <a:lnTo>
                    <a:pt x="107" y="653"/>
                  </a:lnTo>
                  <a:lnTo>
                    <a:pt x="107" y="656"/>
                  </a:lnTo>
                  <a:lnTo>
                    <a:pt x="109" y="660"/>
                  </a:lnTo>
                  <a:lnTo>
                    <a:pt x="109" y="665"/>
                  </a:lnTo>
                  <a:lnTo>
                    <a:pt x="109" y="673"/>
                  </a:lnTo>
                  <a:lnTo>
                    <a:pt x="109" y="683"/>
                  </a:lnTo>
                  <a:lnTo>
                    <a:pt x="109" y="700"/>
                  </a:lnTo>
                  <a:lnTo>
                    <a:pt x="109" y="721"/>
                  </a:lnTo>
                  <a:lnTo>
                    <a:pt x="109" y="744"/>
                  </a:lnTo>
                  <a:lnTo>
                    <a:pt x="109" y="764"/>
                  </a:lnTo>
                  <a:lnTo>
                    <a:pt x="110" y="782"/>
                  </a:lnTo>
                  <a:lnTo>
                    <a:pt x="110" y="793"/>
                  </a:lnTo>
                  <a:lnTo>
                    <a:pt x="114" y="809"/>
                  </a:lnTo>
                  <a:lnTo>
                    <a:pt x="118" y="823"/>
                  </a:lnTo>
                  <a:lnTo>
                    <a:pt x="123" y="834"/>
                  </a:lnTo>
                  <a:lnTo>
                    <a:pt x="126" y="847"/>
                  </a:lnTo>
                  <a:lnTo>
                    <a:pt x="130" y="860"/>
                  </a:lnTo>
                  <a:lnTo>
                    <a:pt x="132" y="869"/>
                  </a:lnTo>
                  <a:lnTo>
                    <a:pt x="135" y="880"/>
                  </a:lnTo>
                  <a:lnTo>
                    <a:pt x="136" y="888"/>
                  </a:lnTo>
                  <a:lnTo>
                    <a:pt x="136" y="891"/>
                  </a:lnTo>
                  <a:lnTo>
                    <a:pt x="138" y="893"/>
                  </a:lnTo>
                  <a:lnTo>
                    <a:pt x="138" y="894"/>
                  </a:lnTo>
                  <a:lnTo>
                    <a:pt x="139" y="895"/>
                  </a:lnTo>
                  <a:lnTo>
                    <a:pt x="140" y="898"/>
                  </a:lnTo>
                  <a:lnTo>
                    <a:pt x="142" y="901"/>
                  </a:lnTo>
                  <a:lnTo>
                    <a:pt x="143" y="903"/>
                  </a:lnTo>
                  <a:lnTo>
                    <a:pt x="144" y="906"/>
                  </a:lnTo>
                  <a:lnTo>
                    <a:pt x="145" y="908"/>
                  </a:lnTo>
                  <a:lnTo>
                    <a:pt x="145" y="910"/>
                  </a:lnTo>
                  <a:lnTo>
                    <a:pt x="145" y="912"/>
                  </a:lnTo>
                  <a:lnTo>
                    <a:pt x="145" y="915"/>
                  </a:lnTo>
                  <a:lnTo>
                    <a:pt x="145" y="918"/>
                  </a:lnTo>
                  <a:lnTo>
                    <a:pt x="145" y="919"/>
                  </a:lnTo>
                  <a:lnTo>
                    <a:pt x="145" y="920"/>
                  </a:lnTo>
                  <a:lnTo>
                    <a:pt x="145" y="920"/>
                  </a:lnTo>
                  <a:lnTo>
                    <a:pt x="145" y="922"/>
                  </a:lnTo>
                  <a:lnTo>
                    <a:pt x="145" y="923"/>
                  </a:lnTo>
                  <a:lnTo>
                    <a:pt x="144" y="926"/>
                  </a:lnTo>
                  <a:lnTo>
                    <a:pt x="142" y="927"/>
                  </a:lnTo>
                  <a:lnTo>
                    <a:pt x="139" y="928"/>
                  </a:lnTo>
                  <a:lnTo>
                    <a:pt x="132" y="928"/>
                  </a:lnTo>
                  <a:lnTo>
                    <a:pt x="123" y="927"/>
                  </a:lnTo>
                  <a:lnTo>
                    <a:pt x="113" y="926"/>
                  </a:lnTo>
                  <a:lnTo>
                    <a:pt x="105" y="924"/>
                  </a:lnTo>
                  <a:lnTo>
                    <a:pt x="102" y="924"/>
                  </a:lnTo>
                  <a:lnTo>
                    <a:pt x="101" y="923"/>
                  </a:lnTo>
                  <a:lnTo>
                    <a:pt x="101" y="922"/>
                  </a:lnTo>
                  <a:lnTo>
                    <a:pt x="100" y="919"/>
                  </a:lnTo>
                  <a:lnTo>
                    <a:pt x="100" y="919"/>
                  </a:lnTo>
                  <a:lnTo>
                    <a:pt x="100" y="919"/>
                  </a:lnTo>
                  <a:lnTo>
                    <a:pt x="98" y="918"/>
                  </a:lnTo>
                  <a:lnTo>
                    <a:pt x="98" y="916"/>
                  </a:lnTo>
                  <a:lnTo>
                    <a:pt x="98" y="915"/>
                  </a:lnTo>
                  <a:lnTo>
                    <a:pt x="97" y="908"/>
                  </a:lnTo>
                  <a:lnTo>
                    <a:pt x="96" y="899"/>
                  </a:lnTo>
                  <a:lnTo>
                    <a:pt x="94" y="890"/>
                  </a:lnTo>
                  <a:lnTo>
                    <a:pt x="93" y="884"/>
                  </a:lnTo>
                  <a:lnTo>
                    <a:pt x="90" y="880"/>
                  </a:lnTo>
                  <a:lnTo>
                    <a:pt x="89" y="876"/>
                  </a:lnTo>
                  <a:lnTo>
                    <a:pt x="87" y="869"/>
                  </a:lnTo>
                  <a:lnTo>
                    <a:pt x="87" y="864"/>
                  </a:lnTo>
                  <a:lnTo>
                    <a:pt x="88" y="855"/>
                  </a:lnTo>
                  <a:lnTo>
                    <a:pt x="88" y="846"/>
                  </a:lnTo>
                  <a:lnTo>
                    <a:pt x="88" y="842"/>
                  </a:lnTo>
                  <a:lnTo>
                    <a:pt x="89" y="842"/>
                  </a:lnTo>
                  <a:lnTo>
                    <a:pt x="89" y="840"/>
                  </a:lnTo>
                  <a:lnTo>
                    <a:pt x="89" y="839"/>
                  </a:lnTo>
                  <a:lnTo>
                    <a:pt x="89" y="836"/>
                  </a:lnTo>
                  <a:lnTo>
                    <a:pt x="89" y="831"/>
                  </a:lnTo>
                  <a:lnTo>
                    <a:pt x="89" y="821"/>
                  </a:lnTo>
                  <a:lnTo>
                    <a:pt x="85" y="806"/>
                  </a:lnTo>
                  <a:lnTo>
                    <a:pt x="80" y="789"/>
                  </a:lnTo>
                  <a:lnTo>
                    <a:pt x="76" y="776"/>
                  </a:lnTo>
                  <a:lnTo>
                    <a:pt x="71" y="758"/>
                  </a:lnTo>
                  <a:lnTo>
                    <a:pt x="66" y="740"/>
                  </a:lnTo>
                  <a:lnTo>
                    <a:pt x="62" y="720"/>
                  </a:lnTo>
                  <a:lnTo>
                    <a:pt x="59" y="703"/>
                  </a:lnTo>
                  <a:lnTo>
                    <a:pt x="58" y="690"/>
                  </a:lnTo>
                  <a:lnTo>
                    <a:pt x="58" y="674"/>
                  </a:lnTo>
                  <a:lnTo>
                    <a:pt x="59" y="658"/>
                  </a:lnTo>
                  <a:lnTo>
                    <a:pt x="60" y="644"/>
                  </a:lnTo>
                  <a:lnTo>
                    <a:pt x="62" y="634"/>
                  </a:lnTo>
                  <a:lnTo>
                    <a:pt x="62" y="626"/>
                  </a:lnTo>
                  <a:lnTo>
                    <a:pt x="62" y="615"/>
                  </a:lnTo>
                  <a:lnTo>
                    <a:pt x="62" y="607"/>
                  </a:lnTo>
                  <a:lnTo>
                    <a:pt x="62" y="605"/>
                  </a:lnTo>
                  <a:lnTo>
                    <a:pt x="62" y="605"/>
                  </a:lnTo>
                  <a:lnTo>
                    <a:pt x="59" y="605"/>
                  </a:lnTo>
                  <a:lnTo>
                    <a:pt x="56" y="605"/>
                  </a:lnTo>
                  <a:lnTo>
                    <a:pt x="54" y="603"/>
                  </a:lnTo>
                  <a:lnTo>
                    <a:pt x="53" y="603"/>
                  </a:lnTo>
                  <a:lnTo>
                    <a:pt x="53" y="600"/>
                  </a:lnTo>
                  <a:lnTo>
                    <a:pt x="51" y="590"/>
                  </a:lnTo>
                  <a:lnTo>
                    <a:pt x="51" y="579"/>
                  </a:lnTo>
                  <a:lnTo>
                    <a:pt x="50" y="564"/>
                  </a:lnTo>
                  <a:lnTo>
                    <a:pt x="50" y="551"/>
                  </a:lnTo>
                  <a:lnTo>
                    <a:pt x="50" y="542"/>
                  </a:lnTo>
                  <a:lnTo>
                    <a:pt x="50" y="539"/>
                  </a:lnTo>
                  <a:lnTo>
                    <a:pt x="49" y="538"/>
                  </a:lnTo>
                  <a:lnTo>
                    <a:pt x="47" y="538"/>
                  </a:lnTo>
                  <a:lnTo>
                    <a:pt x="46" y="538"/>
                  </a:lnTo>
                  <a:lnTo>
                    <a:pt x="43" y="537"/>
                  </a:lnTo>
                  <a:lnTo>
                    <a:pt x="41" y="534"/>
                  </a:lnTo>
                  <a:lnTo>
                    <a:pt x="38" y="533"/>
                  </a:lnTo>
                  <a:lnTo>
                    <a:pt x="37" y="531"/>
                  </a:lnTo>
                  <a:lnTo>
                    <a:pt x="34" y="530"/>
                  </a:lnTo>
                  <a:lnTo>
                    <a:pt x="34" y="530"/>
                  </a:lnTo>
                  <a:lnTo>
                    <a:pt x="33" y="530"/>
                  </a:lnTo>
                  <a:lnTo>
                    <a:pt x="32" y="530"/>
                  </a:lnTo>
                  <a:lnTo>
                    <a:pt x="30" y="530"/>
                  </a:lnTo>
                  <a:lnTo>
                    <a:pt x="29" y="529"/>
                  </a:lnTo>
                  <a:lnTo>
                    <a:pt x="28" y="529"/>
                  </a:lnTo>
                  <a:lnTo>
                    <a:pt x="26" y="528"/>
                  </a:lnTo>
                  <a:lnTo>
                    <a:pt x="25" y="526"/>
                  </a:lnTo>
                  <a:lnTo>
                    <a:pt x="25" y="526"/>
                  </a:lnTo>
                  <a:lnTo>
                    <a:pt x="24" y="526"/>
                  </a:lnTo>
                  <a:lnTo>
                    <a:pt x="22" y="526"/>
                  </a:lnTo>
                  <a:lnTo>
                    <a:pt x="21" y="526"/>
                  </a:lnTo>
                  <a:lnTo>
                    <a:pt x="20" y="525"/>
                  </a:lnTo>
                  <a:lnTo>
                    <a:pt x="18" y="524"/>
                  </a:lnTo>
                  <a:lnTo>
                    <a:pt x="17" y="522"/>
                  </a:lnTo>
                  <a:lnTo>
                    <a:pt x="17" y="521"/>
                  </a:lnTo>
                  <a:lnTo>
                    <a:pt x="17" y="520"/>
                  </a:lnTo>
                  <a:lnTo>
                    <a:pt x="16" y="521"/>
                  </a:lnTo>
                  <a:lnTo>
                    <a:pt x="15" y="521"/>
                  </a:lnTo>
                  <a:lnTo>
                    <a:pt x="13" y="520"/>
                  </a:lnTo>
                  <a:lnTo>
                    <a:pt x="12" y="520"/>
                  </a:lnTo>
                  <a:lnTo>
                    <a:pt x="11" y="514"/>
                  </a:lnTo>
                  <a:lnTo>
                    <a:pt x="8" y="508"/>
                  </a:lnTo>
                  <a:lnTo>
                    <a:pt x="5" y="501"/>
                  </a:lnTo>
                  <a:lnTo>
                    <a:pt x="5" y="496"/>
                  </a:lnTo>
                  <a:lnTo>
                    <a:pt x="5" y="490"/>
                  </a:lnTo>
                  <a:lnTo>
                    <a:pt x="7" y="480"/>
                  </a:lnTo>
                  <a:lnTo>
                    <a:pt x="8" y="473"/>
                  </a:lnTo>
                  <a:lnTo>
                    <a:pt x="8" y="469"/>
                  </a:lnTo>
                  <a:lnTo>
                    <a:pt x="3" y="465"/>
                  </a:lnTo>
                  <a:lnTo>
                    <a:pt x="3" y="463"/>
                  </a:lnTo>
                  <a:lnTo>
                    <a:pt x="3" y="461"/>
                  </a:lnTo>
                  <a:lnTo>
                    <a:pt x="1" y="457"/>
                  </a:lnTo>
                  <a:lnTo>
                    <a:pt x="1" y="453"/>
                  </a:lnTo>
                  <a:lnTo>
                    <a:pt x="0" y="449"/>
                  </a:lnTo>
                  <a:lnTo>
                    <a:pt x="0" y="440"/>
                  </a:lnTo>
                  <a:lnTo>
                    <a:pt x="0" y="425"/>
                  </a:lnTo>
                  <a:lnTo>
                    <a:pt x="1" y="407"/>
                  </a:lnTo>
                  <a:lnTo>
                    <a:pt x="1" y="394"/>
                  </a:lnTo>
                  <a:lnTo>
                    <a:pt x="3" y="377"/>
                  </a:lnTo>
                  <a:lnTo>
                    <a:pt x="3" y="356"/>
                  </a:lnTo>
                  <a:lnTo>
                    <a:pt x="4" y="334"/>
                  </a:lnTo>
                  <a:lnTo>
                    <a:pt x="5" y="314"/>
                  </a:lnTo>
                  <a:lnTo>
                    <a:pt x="7" y="297"/>
                  </a:lnTo>
                  <a:lnTo>
                    <a:pt x="8" y="284"/>
                  </a:lnTo>
                  <a:lnTo>
                    <a:pt x="11" y="266"/>
                  </a:lnTo>
                  <a:lnTo>
                    <a:pt x="12" y="246"/>
                  </a:lnTo>
                  <a:lnTo>
                    <a:pt x="13" y="225"/>
                  </a:lnTo>
                  <a:lnTo>
                    <a:pt x="15" y="207"/>
                  </a:lnTo>
                  <a:lnTo>
                    <a:pt x="16" y="192"/>
                  </a:lnTo>
                  <a:lnTo>
                    <a:pt x="16" y="182"/>
                  </a:lnTo>
                  <a:lnTo>
                    <a:pt x="16" y="177"/>
                  </a:lnTo>
                  <a:lnTo>
                    <a:pt x="18" y="173"/>
                  </a:lnTo>
                  <a:lnTo>
                    <a:pt x="21" y="166"/>
                  </a:lnTo>
                  <a:lnTo>
                    <a:pt x="26" y="158"/>
                  </a:lnTo>
                  <a:lnTo>
                    <a:pt x="30" y="153"/>
                  </a:lnTo>
                  <a:lnTo>
                    <a:pt x="35" y="149"/>
                  </a:lnTo>
                  <a:lnTo>
                    <a:pt x="45" y="147"/>
                  </a:lnTo>
                  <a:lnTo>
                    <a:pt x="55" y="144"/>
                  </a:lnTo>
                  <a:lnTo>
                    <a:pt x="63" y="143"/>
                  </a:lnTo>
                  <a:lnTo>
                    <a:pt x="66" y="141"/>
                  </a:lnTo>
                  <a:lnTo>
                    <a:pt x="67" y="140"/>
                  </a:lnTo>
                  <a:lnTo>
                    <a:pt x="68" y="139"/>
                  </a:lnTo>
                  <a:lnTo>
                    <a:pt x="70" y="136"/>
                  </a:lnTo>
                  <a:lnTo>
                    <a:pt x="70" y="135"/>
                  </a:lnTo>
                  <a:lnTo>
                    <a:pt x="68" y="134"/>
                  </a:lnTo>
                  <a:lnTo>
                    <a:pt x="67" y="132"/>
                  </a:lnTo>
                  <a:lnTo>
                    <a:pt x="67" y="131"/>
                  </a:lnTo>
                  <a:lnTo>
                    <a:pt x="67" y="128"/>
                  </a:lnTo>
                  <a:lnTo>
                    <a:pt x="68" y="124"/>
                  </a:lnTo>
                  <a:lnTo>
                    <a:pt x="70" y="120"/>
                  </a:lnTo>
                  <a:lnTo>
                    <a:pt x="72" y="118"/>
                  </a:lnTo>
                  <a:lnTo>
                    <a:pt x="73" y="115"/>
                  </a:lnTo>
                  <a:lnTo>
                    <a:pt x="75" y="115"/>
                  </a:lnTo>
                  <a:lnTo>
                    <a:pt x="76" y="114"/>
                  </a:lnTo>
                  <a:lnTo>
                    <a:pt x="77" y="113"/>
                  </a:lnTo>
                  <a:lnTo>
                    <a:pt x="79" y="110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6" y="103"/>
                  </a:lnTo>
                  <a:lnTo>
                    <a:pt x="73" y="101"/>
                  </a:lnTo>
                  <a:lnTo>
                    <a:pt x="72" y="98"/>
                  </a:lnTo>
                  <a:lnTo>
                    <a:pt x="71" y="96"/>
                  </a:lnTo>
                  <a:lnTo>
                    <a:pt x="71" y="92"/>
                  </a:lnTo>
                  <a:lnTo>
                    <a:pt x="72" y="86"/>
                  </a:lnTo>
                  <a:lnTo>
                    <a:pt x="73" y="82"/>
                  </a:lnTo>
                  <a:lnTo>
                    <a:pt x="75" y="80"/>
                  </a:lnTo>
                  <a:lnTo>
                    <a:pt x="76" y="77"/>
                  </a:lnTo>
                  <a:lnTo>
                    <a:pt x="79" y="73"/>
                  </a:lnTo>
                  <a:lnTo>
                    <a:pt x="80" y="71"/>
                  </a:lnTo>
                  <a:lnTo>
                    <a:pt x="80" y="68"/>
                  </a:lnTo>
                  <a:lnTo>
                    <a:pt x="80" y="67"/>
                  </a:lnTo>
                  <a:lnTo>
                    <a:pt x="80" y="64"/>
                  </a:lnTo>
                  <a:lnTo>
                    <a:pt x="80" y="62"/>
                  </a:lnTo>
                  <a:lnTo>
                    <a:pt x="80" y="59"/>
                  </a:lnTo>
                  <a:lnTo>
                    <a:pt x="83" y="55"/>
                  </a:lnTo>
                  <a:lnTo>
                    <a:pt x="84" y="52"/>
                  </a:lnTo>
                  <a:lnTo>
                    <a:pt x="85" y="50"/>
                  </a:lnTo>
                  <a:lnTo>
                    <a:pt x="87" y="50"/>
                  </a:lnTo>
                  <a:lnTo>
                    <a:pt x="87" y="48"/>
                  </a:lnTo>
                  <a:lnTo>
                    <a:pt x="87" y="47"/>
                  </a:lnTo>
                  <a:lnTo>
                    <a:pt x="88" y="46"/>
                  </a:lnTo>
                  <a:lnTo>
                    <a:pt x="89" y="43"/>
                  </a:lnTo>
                  <a:lnTo>
                    <a:pt x="90" y="37"/>
                  </a:lnTo>
                  <a:lnTo>
                    <a:pt x="93" y="29"/>
                  </a:lnTo>
                  <a:lnTo>
                    <a:pt x="97" y="20"/>
                  </a:lnTo>
                  <a:lnTo>
                    <a:pt x="102" y="14"/>
                  </a:lnTo>
                  <a:lnTo>
                    <a:pt x="109" y="10"/>
                  </a:lnTo>
                  <a:lnTo>
                    <a:pt x="115" y="7"/>
                  </a:lnTo>
                  <a:lnTo>
                    <a:pt x="118" y="5"/>
                  </a:lnTo>
                  <a:lnTo>
                    <a:pt x="128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033" name="Freeform 156"/>
            <p:cNvSpPr>
              <a:spLocks/>
            </p:cNvSpPr>
            <p:nvPr/>
          </p:nvSpPr>
          <p:spPr bwMode="auto">
            <a:xfrm>
              <a:off x="6568989" y="2055098"/>
              <a:ext cx="78628" cy="157255"/>
            </a:xfrm>
            <a:custGeom>
              <a:avLst/>
              <a:gdLst>
                <a:gd name="T0" fmla="*/ 39 w 40"/>
                <a:gd name="T1" fmla="*/ 0 h 80"/>
                <a:gd name="T2" fmla="*/ 40 w 40"/>
                <a:gd name="T3" fmla="*/ 23 h 80"/>
                <a:gd name="T4" fmla="*/ 40 w 40"/>
                <a:gd name="T5" fmla="*/ 42 h 80"/>
                <a:gd name="T6" fmla="*/ 40 w 40"/>
                <a:gd name="T7" fmla="*/ 61 h 80"/>
                <a:gd name="T8" fmla="*/ 40 w 40"/>
                <a:gd name="T9" fmla="*/ 80 h 80"/>
                <a:gd name="T10" fmla="*/ 0 w 40"/>
                <a:gd name="T11" fmla="*/ 6 h 80"/>
                <a:gd name="T12" fmla="*/ 4 w 40"/>
                <a:gd name="T13" fmla="*/ 7 h 80"/>
                <a:gd name="T14" fmla="*/ 12 w 40"/>
                <a:gd name="T15" fmla="*/ 7 h 80"/>
                <a:gd name="T16" fmla="*/ 22 w 40"/>
                <a:gd name="T17" fmla="*/ 7 h 80"/>
                <a:gd name="T18" fmla="*/ 31 w 40"/>
                <a:gd name="T19" fmla="*/ 6 h 80"/>
                <a:gd name="T20" fmla="*/ 35 w 40"/>
                <a:gd name="T21" fmla="*/ 4 h 80"/>
                <a:gd name="T22" fmla="*/ 38 w 40"/>
                <a:gd name="T23" fmla="*/ 2 h 80"/>
                <a:gd name="T24" fmla="*/ 39 w 40"/>
                <a:gd name="T2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" h="80">
                  <a:moveTo>
                    <a:pt x="39" y="0"/>
                  </a:moveTo>
                  <a:lnTo>
                    <a:pt x="40" y="23"/>
                  </a:lnTo>
                  <a:lnTo>
                    <a:pt x="40" y="42"/>
                  </a:lnTo>
                  <a:lnTo>
                    <a:pt x="40" y="61"/>
                  </a:lnTo>
                  <a:lnTo>
                    <a:pt x="40" y="80"/>
                  </a:lnTo>
                  <a:lnTo>
                    <a:pt x="0" y="6"/>
                  </a:lnTo>
                  <a:lnTo>
                    <a:pt x="4" y="7"/>
                  </a:lnTo>
                  <a:lnTo>
                    <a:pt x="12" y="7"/>
                  </a:lnTo>
                  <a:lnTo>
                    <a:pt x="22" y="7"/>
                  </a:lnTo>
                  <a:lnTo>
                    <a:pt x="31" y="6"/>
                  </a:lnTo>
                  <a:lnTo>
                    <a:pt x="35" y="4"/>
                  </a:lnTo>
                  <a:lnTo>
                    <a:pt x="38" y="2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</p:grpSp>
      <p:sp>
        <p:nvSpPr>
          <p:cNvPr id="42" name="Oval 41"/>
          <p:cNvSpPr/>
          <p:nvPr/>
        </p:nvSpPr>
        <p:spPr>
          <a:xfrm>
            <a:off x="2877675" y="3587645"/>
            <a:ext cx="774915" cy="7749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3983867" y="4708860"/>
            <a:ext cx="774915" cy="7749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4" name="Oval 43"/>
          <p:cNvSpPr/>
          <p:nvPr/>
        </p:nvSpPr>
        <p:spPr>
          <a:xfrm flipH="1">
            <a:off x="7555856" y="4708860"/>
            <a:ext cx="774915" cy="7749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5" name="Oval 44"/>
          <p:cNvSpPr/>
          <p:nvPr/>
        </p:nvSpPr>
        <p:spPr>
          <a:xfrm flipH="1">
            <a:off x="5762113" y="4912041"/>
            <a:ext cx="774915" cy="7749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8521854" y="3587645"/>
            <a:ext cx="774915" cy="7749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90500" y="3694170"/>
            <a:ext cx="24533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Выявление потребностей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Подбор решения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Проведение </a:t>
            </a:r>
            <a:r>
              <a:rPr lang="ru-RU" dirty="0" err="1">
                <a:ea typeface="Adobe Fan Heiti Std B" panose="020B0700000000000000" pitchFamily="34" charset="-128"/>
              </a:rPr>
              <a:t>демо</a:t>
            </a:r>
            <a:endParaRPr lang="ru-RU" dirty="0">
              <a:ea typeface="Adobe Fan Heiti Std B" panose="020B0700000000000000" pitchFamily="34" charset="-128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19125" y="5007110"/>
            <a:ext cx="3230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ru-RU" dirty="0">
                <a:ea typeface="Adobe Fan Heiti Std B" panose="020B0700000000000000" pitchFamily="34" charset="-128"/>
              </a:rPr>
              <a:t>Приобретение</a:t>
            </a:r>
          </a:p>
          <a:p>
            <a:pPr lvl="0" algn="r">
              <a:defRPr/>
            </a:pPr>
            <a:r>
              <a:rPr lang="ru-RU" dirty="0">
                <a:ea typeface="Adobe Fan Heiti Std B" panose="020B0700000000000000" pitchFamily="34" charset="-128"/>
              </a:rPr>
              <a:t>Помощь в настройке</a:t>
            </a:r>
          </a:p>
          <a:p>
            <a:pPr algn="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Обучение</a:t>
            </a:r>
          </a:p>
        </p:txBody>
      </p:sp>
      <p:sp>
        <p:nvSpPr>
          <p:cNvPr id="69" name="Rectangle 68"/>
          <p:cNvSpPr/>
          <p:nvPr/>
        </p:nvSpPr>
        <p:spPr>
          <a:xfrm>
            <a:off x="9515539" y="3649654"/>
            <a:ext cx="2152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Удержание довольного клиента</a:t>
            </a:r>
          </a:p>
        </p:txBody>
      </p:sp>
      <p:sp>
        <p:nvSpPr>
          <p:cNvPr id="70" name="Rectangle 69"/>
          <p:cNvSpPr/>
          <p:nvPr/>
        </p:nvSpPr>
        <p:spPr>
          <a:xfrm>
            <a:off x="8517713" y="4960555"/>
            <a:ext cx="29027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Предупреждение об окончании лицензии</a:t>
            </a:r>
          </a:p>
          <a:p>
            <a:pPr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за 3 месяца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983867" y="5762490"/>
            <a:ext cx="4005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Поддержка на русском языке</a:t>
            </a:r>
          </a:p>
          <a:p>
            <a:pPr algn="ctr" defTabSz="914354">
              <a:defRPr/>
            </a:pPr>
            <a:r>
              <a:rPr lang="ru-RU" dirty="0">
                <a:ea typeface="Adobe Fan Heiti Std B" panose="020B0700000000000000" pitchFamily="34" charset="-128"/>
              </a:rPr>
              <a:t>Контроль удовлетворенности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6071967-C499-4E86-AA23-DB2A25AE3E67}"/>
              </a:ext>
            </a:extLst>
          </p:cNvPr>
          <p:cNvSpPr txBox="1"/>
          <p:nvPr/>
        </p:nvSpPr>
        <p:spPr>
          <a:xfrm>
            <a:off x="2598890" y="307441"/>
            <a:ext cx="6994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54">
              <a:defRPr/>
            </a:pPr>
            <a:r>
              <a:rPr lang="ru-RU" sz="3600" b="1" dirty="0">
                <a:latin typeface="Bahnschrift SemiBold" panose="020B0502040204020203" pitchFamily="34" charset="0"/>
              </a:rPr>
              <a:t>Подход к работе с заказчиками</a:t>
            </a:r>
            <a:endParaRPr lang="en-US" sz="3600" b="1" dirty="0">
              <a:latin typeface="Bahnschrift SemiBold" panose="020B0502040204020203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DEE62125-2FDE-4C4E-B854-0A04DBC07413}"/>
              </a:ext>
            </a:extLst>
          </p:cNvPr>
          <p:cNvSpPr txBox="1"/>
          <p:nvPr/>
        </p:nvSpPr>
        <p:spPr>
          <a:xfrm>
            <a:off x="2144053" y="870675"/>
            <a:ext cx="8258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600" dirty="0"/>
              <a:t>Долгосрочные отношения с клиентом на всех этапах использования продуктов</a:t>
            </a:r>
            <a:endParaRPr lang="en-US" sz="1600" spc="300" dirty="0"/>
          </a:p>
        </p:txBody>
      </p:sp>
    </p:spTree>
    <p:extLst>
      <p:ext uri="{BB962C8B-B14F-4D97-AF65-F5344CB8AC3E}">
        <p14:creationId xmlns:p14="http://schemas.microsoft.com/office/powerpoint/2010/main" val="14000043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93BE540-1B78-4A4D-9C8E-61AA2BB036EC}"/>
              </a:ext>
            </a:extLst>
          </p:cNvPr>
          <p:cNvSpPr/>
          <p:nvPr/>
        </p:nvSpPr>
        <p:spPr>
          <a:xfrm>
            <a:off x="0" y="4315326"/>
            <a:ext cx="12192000" cy="254267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8749F915-4CA9-472D-ACAE-D79F16719CCF}"/>
              </a:ext>
            </a:extLst>
          </p:cNvPr>
          <p:cNvSpPr/>
          <p:nvPr/>
        </p:nvSpPr>
        <p:spPr>
          <a:xfrm>
            <a:off x="7019396" y="4904644"/>
            <a:ext cx="220080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БЕСПЛАТНО ПО РОССИИ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D5C727BC-1958-43E3-BB4F-298164CC29E6}"/>
              </a:ext>
            </a:extLst>
          </p:cNvPr>
          <p:cNvSpPr/>
          <p:nvPr/>
        </p:nvSpPr>
        <p:spPr>
          <a:xfrm>
            <a:off x="9392954" y="4904644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8 800 550 52 23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01F92E8-A618-4595-9CDB-E488257C6600}"/>
              </a:ext>
            </a:extLst>
          </p:cNvPr>
          <p:cNvSpPr/>
          <p:nvPr/>
        </p:nvSpPr>
        <p:spPr>
          <a:xfrm>
            <a:off x="7019396" y="4634338"/>
            <a:ext cx="1868603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ТЕЛЕФОН В МОСКВЕ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B92D054-D4E5-4A82-A6E3-06950AF05D62}"/>
              </a:ext>
            </a:extLst>
          </p:cNvPr>
          <p:cNvSpPr/>
          <p:nvPr/>
        </p:nvSpPr>
        <p:spPr>
          <a:xfrm>
            <a:off x="9392954" y="4634338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8 499 223 35 33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286B3A72-A9AC-4AFB-9C80-7CB015AEE8A7}"/>
              </a:ext>
            </a:extLst>
          </p:cNvPr>
          <p:cNvSpPr/>
          <p:nvPr/>
        </p:nvSpPr>
        <p:spPr>
          <a:xfrm>
            <a:off x="7019396" y="5174950"/>
            <a:ext cx="233415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ДЛЯ ПАРТНЕРОВ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00C99CB8-9795-4306-B036-231EB85FC8D3}"/>
              </a:ext>
            </a:extLst>
          </p:cNvPr>
          <p:cNvSpPr/>
          <p:nvPr/>
        </p:nvSpPr>
        <p:spPr>
          <a:xfrm>
            <a:off x="9392954" y="5174950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partners@afi-d.ru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AB0AF32C-D2D0-48DD-9BB9-1F3ECF368E88}"/>
              </a:ext>
            </a:extLst>
          </p:cNvPr>
          <p:cNvSpPr/>
          <p:nvPr/>
        </p:nvSpPr>
        <p:spPr>
          <a:xfrm>
            <a:off x="7019396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ТЕХ. ПОДДЕРЖКА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031067AE-E2C4-4B53-A2FA-2A3C9F63E38D}"/>
              </a:ext>
            </a:extLst>
          </p:cNvPr>
          <p:cNvSpPr/>
          <p:nvPr/>
        </p:nvSpPr>
        <p:spPr>
          <a:xfrm>
            <a:off x="9392954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support@afi-d.ru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DB0A77E0-CE71-4751-9DCC-6FCEA3C2AA40}"/>
              </a:ext>
            </a:extLst>
          </p:cNvPr>
          <p:cNvSpPr/>
          <p:nvPr/>
        </p:nvSpPr>
        <p:spPr>
          <a:xfrm>
            <a:off x="7019396" y="5715561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ВЕБ-САЙТ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ED410365-08DC-4781-98D5-73AB341C789F}"/>
              </a:ext>
            </a:extLst>
          </p:cNvPr>
          <p:cNvSpPr/>
          <p:nvPr/>
        </p:nvSpPr>
        <p:spPr>
          <a:xfrm>
            <a:off x="9392954" y="5715561"/>
            <a:ext cx="1868603" cy="61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www.AFi-D.ru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829478F4-E896-4A5C-852F-4DFEE0AE471E}"/>
              </a:ext>
            </a:extLst>
          </p:cNvPr>
          <p:cNvSpPr/>
          <p:nvPr/>
        </p:nvSpPr>
        <p:spPr>
          <a:xfrm>
            <a:off x="983847" y="5083919"/>
            <a:ext cx="5235421" cy="37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Вам и вашим коллегам понравится с нами работать.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E35793A6-D3AD-4E0E-85DC-07C71D1A7C8E}"/>
              </a:ext>
            </a:extLst>
          </p:cNvPr>
          <p:cNvSpPr/>
          <p:nvPr/>
        </p:nvSpPr>
        <p:spPr>
          <a:xfrm>
            <a:off x="983847" y="4577627"/>
            <a:ext cx="311271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AFI Distribution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984" y="6342080"/>
            <a:ext cx="118452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Документ носит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исключительно информационный характер. Версия актуальна на 13.07.2018. Применяйте строго с учетом существующих договоренностей с ООО «АФИ Дистрибьюшн» (ИНН 5047160584, КПП 504701001, ОГРН 1145047011042). В случае отсутствия договорных отношений обязательно свяжитесь с представителем компании по контактам, указанным выше.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FC1B3A1-DE2F-4123-B25A-6F688E028DCF}"/>
              </a:ext>
            </a:extLst>
          </p:cNvPr>
          <p:cNvSpPr txBox="1"/>
          <p:nvPr/>
        </p:nvSpPr>
        <p:spPr>
          <a:xfrm>
            <a:off x="1085399" y="213469"/>
            <a:ext cx="10004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solidFill>
                  <a:srgbClr val="FF8B07"/>
                </a:solidFill>
              </a:rPr>
              <a:t>С чего начать сегодня?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349F52E-0B8C-4E96-B918-55A4AA029116}"/>
              </a:ext>
            </a:extLst>
          </p:cNvPr>
          <p:cNvSpPr/>
          <p:nvPr/>
        </p:nvSpPr>
        <p:spPr>
          <a:xfrm>
            <a:off x="1647825" y="1443514"/>
            <a:ext cx="8963025" cy="219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altLang="ru-RU" sz="2400" dirty="0"/>
              <a:t>Ознакомьтесь с перечнем решений </a:t>
            </a:r>
          </a:p>
          <a:p>
            <a:pPr algn="ctr">
              <a:lnSpc>
                <a:spcPct val="200000"/>
              </a:lnSpc>
            </a:pPr>
            <a:r>
              <a:rPr lang="ru-RU" altLang="ru-RU" sz="2400" dirty="0"/>
              <a:t>Мы поможем вам составить план и подготовим материалы</a:t>
            </a:r>
          </a:p>
          <a:p>
            <a:pPr algn="ctr">
              <a:lnSpc>
                <a:spcPct val="200000"/>
              </a:lnSpc>
            </a:pPr>
            <a:r>
              <a:rPr lang="ru-RU" altLang="ru-RU" sz="2400" dirty="0"/>
              <a:t>Техническая и предпродажная поддержка для вас бесплатна!</a:t>
            </a:r>
          </a:p>
        </p:txBody>
      </p:sp>
    </p:spTree>
    <p:extLst>
      <p:ext uri="{BB962C8B-B14F-4D97-AF65-F5344CB8AC3E}">
        <p14:creationId xmlns:p14="http://schemas.microsoft.com/office/powerpoint/2010/main" val="232325719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93BE540-1B78-4A4D-9C8E-61AA2BB036EC}"/>
              </a:ext>
            </a:extLst>
          </p:cNvPr>
          <p:cNvSpPr/>
          <p:nvPr/>
        </p:nvSpPr>
        <p:spPr>
          <a:xfrm>
            <a:off x="0" y="4315326"/>
            <a:ext cx="12192000" cy="2542674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8749F915-4CA9-472D-ACAE-D79F16719CCF}"/>
              </a:ext>
            </a:extLst>
          </p:cNvPr>
          <p:cNvSpPr/>
          <p:nvPr/>
        </p:nvSpPr>
        <p:spPr>
          <a:xfrm>
            <a:off x="7019396" y="4904644"/>
            <a:ext cx="220080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БЕСПЛАТНО ПО РОССИИ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D5C727BC-1958-43E3-BB4F-298164CC29E6}"/>
              </a:ext>
            </a:extLst>
          </p:cNvPr>
          <p:cNvSpPr/>
          <p:nvPr/>
        </p:nvSpPr>
        <p:spPr>
          <a:xfrm>
            <a:off x="9392954" y="4904644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8 800 550 52 23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01F92E8-A618-4595-9CDB-E488257C6600}"/>
              </a:ext>
            </a:extLst>
          </p:cNvPr>
          <p:cNvSpPr/>
          <p:nvPr/>
        </p:nvSpPr>
        <p:spPr>
          <a:xfrm>
            <a:off x="7019396" y="4634338"/>
            <a:ext cx="1868603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ТЕЛЕФОН В МОСКВЕ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B92D054-D4E5-4A82-A6E3-06950AF05D62}"/>
              </a:ext>
            </a:extLst>
          </p:cNvPr>
          <p:cNvSpPr/>
          <p:nvPr/>
        </p:nvSpPr>
        <p:spPr>
          <a:xfrm>
            <a:off x="9392954" y="4634338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8 499 223 35 33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286B3A72-A9AC-4AFB-9C80-7CB015AEE8A7}"/>
              </a:ext>
            </a:extLst>
          </p:cNvPr>
          <p:cNvSpPr/>
          <p:nvPr/>
        </p:nvSpPr>
        <p:spPr>
          <a:xfrm>
            <a:off x="7019396" y="5174950"/>
            <a:ext cx="2334154" cy="334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ДЛЯ ПАРТНЕРОВ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00C99CB8-9795-4306-B036-231EB85FC8D3}"/>
              </a:ext>
            </a:extLst>
          </p:cNvPr>
          <p:cNvSpPr/>
          <p:nvPr/>
        </p:nvSpPr>
        <p:spPr>
          <a:xfrm>
            <a:off x="9392954" y="5174950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partners@afi-d.ru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AB0AF32C-D2D0-48DD-9BB9-1F3ECF368E88}"/>
              </a:ext>
            </a:extLst>
          </p:cNvPr>
          <p:cNvSpPr/>
          <p:nvPr/>
        </p:nvSpPr>
        <p:spPr>
          <a:xfrm>
            <a:off x="7019396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ТЕХ. ПОДДЕРЖКА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031067AE-E2C4-4B53-A2FA-2A3C9F63E38D}"/>
              </a:ext>
            </a:extLst>
          </p:cNvPr>
          <p:cNvSpPr/>
          <p:nvPr/>
        </p:nvSpPr>
        <p:spPr>
          <a:xfrm>
            <a:off x="9392954" y="5445256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support@afi-d.ru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DB0A77E0-CE71-4751-9DCC-6FCEA3C2AA40}"/>
              </a:ext>
            </a:extLst>
          </p:cNvPr>
          <p:cNvSpPr/>
          <p:nvPr/>
        </p:nvSpPr>
        <p:spPr>
          <a:xfrm>
            <a:off x="7019396" y="5715561"/>
            <a:ext cx="1868603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ВЕБ-САЙТ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ED410365-08DC-4781-98D5-73AB341C789F}"/>
              </a:ext>
            </a:extLst>
          </p:cNvPr>
          <p:cNvSpPr/>
          <p:nvPr/>
        </p:nvSpPr>
        <p:spPr>
          <a:xfrm>
            <a:off x="9392954" y="5715561"/>
            <a:ext cx="1868603" cy="61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www.AFi-D.ru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829478F4-E896-4A5C-852F-4DFEE0AE471E}"/>
              </a:ext>
            </a:extLst>
          </p:cNvPr>
          <p:cNvSpPr/>
          <p:nvPr/>
        </p:nvSpPr>
        <p:spPr>
          <a:xfrm>
            <a:off x="983847" y="5083919"/>
            <a:ext cx="5235421" cy="37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Вам и вашим коллегам понравится с нами работать.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E35793A6-D3AD-4E0E-85DC-07C71D1A7C8E}"/>
              </a:ext>
            </a:extLst>
          </p:cNvPr>
          <p:cNvSpPr/>
          <p:nvPr/>
        </p:nvSpPr>
        <p:spPr>
          <a:xfrm>
            <a:off x="983847" y="4577627"/>
            <a:ext cx="3112710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AFI Distribution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4984" y="6342080"/>
            <a:ext cx="118452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Документ носит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исключительно информационный характер. Версия актуальна на 13.07.2018. Применяйте строго с учетом существующих договоренностей с ООО «АФИ Дистрибьюшн» (ИНН 5047160584, КПП 504701001, ОГРН 1145047011042). В случае отсутствия договорных отношений обязательно свяжитесь с представителем компании по контактам, указанным выше.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FC1B3A1-DE2F-4123-B25A-6F688E028DCF}"/>
              </a:ext>
            </a:extLst>
          </p:cNvPr>
          <p:cNvSpPr txBox="1"/>
          <p:nvPr/>
        </p:nvSpPr>
        <p:spPr>
          <a:xfrm>
            <a:off x="1095376" y="1823194"/>
            <a:ext cx="10004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8B07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Спасибо!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8B07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865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2147889" y="2424976"/>
            <a:ext cx="4455729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r>
              <a:rPr lang="en-US" dirty="0"/>
              <a:t>2019: GFI Unlimited</a:t>
            </a:r>
            <a:endParaRPr dirty="0"/>
          </a:p>
        </p:txBody>
      </p:sp>
      <p:sp>
        <p:nvSpPr>
          <p:cNvPr id="229" name="Google Shape;229;p25"/>
          <p:cNvSpPr txBox="1">
            <a:spLocks noGrp="1"/>
          </p:cNvSpPr>
          <p:nvPr>
            <p:ph type="body" idx="1"/>
          </p:nvPr>
        </p:nvSpPr>
        <p:spPr>
          <a:xfrm>
            <a:off x="2147889" y="3592573"/>
            <a:ext cx="4455729" cy="4650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Smartly Engineered | Trusted Experience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230" name="Google Shape;230;p2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7497" r="33964"/>
          <a:stretch/>
        </p:blipFill>
        <p:spPr>
          <a:xfrm>
            <a:off x="6960096" y="847398"/>
            <a:ext cx="353972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204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5" y="2683030"/>
            <a:ext cx="49920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Доступ ко всей линейке ПО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 (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кроме </a:t>
            </a:r>
            <a:r>
              <a:rPr lang="en-US" dirty="0" err="1">
                <a:solidFill>
                  <a:srgbClr val="272727"/>
                </a:solidFill>
                <a:latin typeface="Arial"/>
              </a:rPr>
              <a:t>Exinda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)</a:t>
            </a:r>
            <a:r>
              <a:rPr lang="ru-RU" dirty="0">
                <a:solidFill>
                  <a:srgbClr val="272727"/>
                </a:solidFill>
                <a:latin typeface="Arial"/>
              </a:rPr>
              <a:t/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Годовая подписка на любое количество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Неограниченное количество установок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Растущий каталог решений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97" y="2782652"/>
            <a:ext cx="1785938" cy="173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5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79644" y="2667255"/>
            <a:ext cx="49908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Ваша экономия </a:t>
            </a:r>
            <a:r>
              <a:rPr lang="ru-RU" dirty="0" err="1">
                <a:solidFill>
                  <a:srgbClr val="272727"/>
                </a:solidFill>
                <a:latin typeface="Arial"/>
              </a:rPr>
              <a:t>трудочасов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 и бюджета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Полная защита сети в одной подписке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  <a:p>
            <a:pPr marL="214313" indent="-214313">
              <a:buBlip>
                <a:blip r:embed="rId2"/>
              </a:buBlip>
            </a:pPr>
            <a:r>
              <a:rPr lang="ru-RU" dirty="0">
                <a:solidFill>
                  <a:srgbClr val="272727"/>
                </a:solidFill>
                <a:latin typeface="Arial"/>
              </a:rPr>
              <a:t>Найти сразу несколько подходящих 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решений по доступной цене – реально</a:t>
            </a:r>
          </a:p>
          <a:p>
            <a:endParaRPr lang="ru-RU" dirty="0">
              <a:solidFill>
                <a:srgbClr val="272727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989" y="2780928"/>
            <a:ext cx="1785938" cy="167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17548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33983" y="2132856"/>
            <a:ext cx="405045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01934" y="2669285"/>
            <a:ext cx="5022558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72727"/>
                </a:solidFill>
                <a:latin typeface="Arial"/>
              </a:rPr>
              <a:t>    </a:t>
            </a:r>
            <a:r>
              <a:rPr lang="en-US" dirty="0">
                <a:solidFill>
                  <a:srgbClr val="272727"/>
                </a:solidFill>
                <a:latin typeface="Arial"/>
              </a:rPr>
              <a:t>GFI Unlimited </a:t>
            </a:r>
            <a:r>
              <a:rPr lang="ru-RU" dirty="0">
                <a:solidFill>
                  <a:srgbClr val="272727"/>
                </a:solidFill>
                <a:latin typeface="Arial"/>
              </a:rPr>
              <a:t>дает право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Использовать любые продукты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в рамках приобретенного количества</a:t>
            </a:r>
            <a:br>
              <a:rPr lang="ru-RU" dirty="0">
                <a:solidFill>
                  <a:srgbClr val="272727"/>
                </a:solidFill>
                <a:latin typeface="Arial"/>
              </a:rPr>
            </a:br>
            <a:r>
              <a:rPr lang="ru-RU" dirty="0">
                <a:solidFill>
                  <a:srgbClr val="272727"/>
                </a:solidFill>
                <a:latin typeface="Arial"/>
              </a:rPr>
              <a:t>узлов или пользователей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Максимальные редакции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Все опции включены</a:t>
            </a:r>
          </a:p>
          <a:p>
            <a:pPr marL="557213" lvl="1" indent="-2143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272727"/>
                </a:solidFill>
                <a:latin typeface="Arial"/>
              </a:rPr>
              <a:t>Техническая поддержка включена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256" y="2647952"/>
            <a:ext cx="1472081" cy="185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1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988185" y="529932"/>
          <a:ext cx="8196756" cy="570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0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77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826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Описание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Решения </a:t>
                      </a:r>
                      <a:r>
                        <a:rPr lang="en-US" sz="1200" dirty="0"/>
                        <a:t>GFI </a:t>
                      </a:r>
                      <a:endParaRPr lang="ru-RU" sz="1200" dirty="0"/>
                    </a:p>
                  </a:txBody>
                  <a:tcPr marL="100408" marR="100408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Почтовый сервер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защита от спама и вирусов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</a:t>
                      </a:r>
                      <a:r>
                        <a:rPr lang="ru-RU" altLang="ru-RU" sz="1400" dirty="0" err="1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патчами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Оценка уязвимостей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Инвентаризация сети</a:t>
                      </a: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0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Управление корпоративной почтой, защита и фильтрация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Архивация почты и документов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Контроль внешних устройств</a:t>
                      </a: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+mn-cs"/>
                        </a:rPr>
                        <a:t> 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25043">
                <a:tc>
                  <a:txBody>
                    <a:bodyPr/>
                    <a:lstStyle/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</a:t>
                      </a:r>
                      <a:r>
                        <a:rPr lang="en-US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Web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Маршрутизатор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Защита от веб-угроз</a:t>
                      </a:r>
                    </a:p>
                    <a:p>
                      <a:pPr algn="ctr" eaLnBrk="1" hangingPunct="1">
                        <a:buFont typeface="Arial" panose="020B0604020202020204" pitchFamily="34" charset="0"/>
                        <a:buNone/>
                      </a:pPr>
                      <a:r>
                        <a:rPr lang="ru-RU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ru-RU" sz="1400" baseline="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VPN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Мониторинг событий в сети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0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</a:rPr>
                        <a:t>VoIP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 АТС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68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>
                          <a:solidFill>
                            <a:schemeClr val="tx1"/>
                          </a:solidFill>
                          <a:cs typeface="Arial" panose="020B0604020202020204" pitchFamily="34" charset="0"/>
                        </a:rPr>
                        <a:t>Автоматизация работы с факсами</a:t>
                      </a:r>
                      <a:endParaRPr lang="en-US" altLang="ru-RU" sz="1400" dirty="0">
                        <a:solidFill>
                          <a:schemeClr val="tx1"/>
                        </a:solidFill>
                        <a:cs typeface="Arial" panose="020B0604020202020204" pitchFamily="34" charset="0"/>
                      </a:endParaRPr>
                    </a:p>
                  </a:txBody>
                  <a:tcPr marL="100408" marR="100408" marT="34290" marB="34290" anchor="ctr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100408" marR="100408" marT="34290" marB="3429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60" name="Изображение 5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16" y="1052737"/>
            <a:ext cx="1888304" cy="273121"/>
          </a:xfrm>
          <a:prstGeom prst="rect">
            <a:avLst/>
          </a:prstGeom>
        </p:spPr>
      </p:pic>
      <p:pic>
        <p:nvPicPr>
          <p:cNvPr id="62" name="Picture 2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1844825"/>
            <a:ext cx="2512714" cy="273121"/>
          </a:xfrm>
          <a:prstGeom prst="rect">
            <a:avLst/>
          </a:prstGeom>
        </p:spPr>
      </p:pic>
      <p:pic>
        <p:nvPicPr>
          <p:cNvPr id="66" name="Picture 2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2564905"/>
            <a:ext cx="2512714" cy="273121"/>
          </a:xfrm>
          <a:prstGeom prst="rect">
            <a:avLst/>
          </a:prstGeom>
        </p:spPr>
      </p:pic>
      <p:pic>
        <p:nvPicPr>
          <p:cNvPr id="68" name="Picture 1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3155880"/>
            <a:ext cx="2512714" cy="273121"/>
          </a:xfrm>
          <a:prstGeom prst="rect">
            <a:avLst/>
          </a:prstGeom>
        </p:spPr>
      </p:pic>
      <p:pic>
        <p:nvPicPr>
          <p:cNvPr id="69" name="Picture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3659936"/>
            <a:ext cx="2512715" cy="273121"/>
          </a:xfrm>
          <a:prstGeom prst="rect">
            <a:avLst/>
          </a:prstGeom>
        </p:spPr>
      </p:pic>
      <p:pic>
        <p:nvPicPr>
          <p:cNvPr id="70" name="Изображение 6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163992"/>
            <a:ext cx="1783136" cy="273121"/>
          </a:xfrm>
          <a:prstGeom prst="rect">
            <a:avLst/>
          </a:prstGeom>
        </p:spPr>
      </p:pic>
      <p:pic>
        <p:nvPicPr>
          <p:cNvPr id="71" name="Picture 23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4524032"/>
            <a:ext cx="2512718" cy="273121"/>
          </a:xfrm>
          <a:prstGeom prst="rect">
            <a:avLst/>
          </a:prstGeom>
        </p:spPr>
      </p:pic>
      <p:pic>
        <p:nvPicPr>
          <p:cNvPr id="72" name="Picture 19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085185"/>
            <a:ext cx="2512715" cy="273121"/>
          </a:xfrm>
          <a:prstGeom prst="rect">
            <a:avLst/>
          </a:prstGeom>
        </p:spPr>
      </p:pic>
      <p:pic>
        <p:nvPicPr>
          <p:cNvPr id="73" name="Изображение 7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9" y="5460136"/>
            <a:ext cx="2004457" cy="273121"/>
          </a:xfrm>
          <a:prstGeom prst="rect">
            <a:avLst/>
          </a:prstGeom>
        </p:spPr>
      </p:pic>
      <p:pic>
        <p:nvPicPr>
          <p:cNvPr id="74" name="Picture 2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8" y="5877273"/>
            <a:ext cx="2512718" cy="27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578" y="2329804"/>
            <a:ext cx="2464416" cy="246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829" y="2651376"/>
            <a:ext cx="2754910" cy="206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70" y="2931817"/>
            <a:ext cx="1729829" cy="87919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270993" y="3013380"/>
            <a:ext cx="3442839" cy="109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6409" y="2931815"/>
            <a:ext cx="2400047" cy="11444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Лицензия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GFI unlimited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на </a:t>
            </a:r>
            <a:r>
              <a:rPr lang="en-US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b="1" kern="0" dirty="0">
                <a:solidFill>
                  <a:srgbClr val="FFFFFF"/>
                </a:solidFill>
                <a:sym typeface="Arial"/>
              </a:rPr>
              <a:t>мест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7615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211" y="1904789"/>
            <a:ext cx="7743308" cy="3935597"/>
          </a:xfrm>
          <a:prstGeom prst="rect">
            <a:avLst/>
          </a:prstGeom>
        </p:spPr>
      </p:pic>
      <p:pic>
        <p:nvPicPr>
          <p:cNvPr id="2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8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2861376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2851981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3999610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707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835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49" y="400787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577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90" y="5137843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282" y="5137842"/>
            <a:ext cx="363295" cy="36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4431506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179141" y="2357439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431506" y="4602142"/>
            <a:ext cx="1715378" cy="1007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179141" y="4602142"/>
            <a:ext cx="1617322" cy="1007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kern="0" dirty="0">
                <a:solidFill>
                  <a:srgbClr val="FFFFFF"/>
                </a:solidFill>
                <a:sym typeface="Arial"/>
              </a:rPr>
              <a:t>Выбор любого количества продуктов</a:t>
            </a:r>
            <a:endParaRPr lang="en-US" sz="1500" kern="0" dirty="0">
              <a:solidFill>
                <a:srgbClr val="FFFFFF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41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100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узлов сети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2" y="2297885"/>
            <a:ext cx="1769895" cy="232691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11" y="1931030"/>
            <a:ext cx="2376666" cy="270000"/>
          </a:xfrm>
          <a:prstGeom prst="rect">
            <a:avLst/>
          </a:prstGeom>
        </p:spPr>
      </p:pic>
      <p:sp>
        <p:nvSpPr>
          <p:cNvPr id="50" name="Down Arrow 49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672252"/>
            <a:ext cx="2697324" cy="29463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115" y="2997596"/>
            <a:ext cx="2284874" cy="248772"/>
          </a:xfrm>
          <a:prstGeom prst="rect">
            <a:avLst/>
          </a:prstGeom>
        </p:spPr>
      </p:pic>
      <p:pic>
        <p:nvPicPr>
          <p:cNvPr id="53" name="Grafik 8">
            <a:extLst>
              <a:ext uri="{FF2B5EF4-FFF2-40B4-BE49-F238E27FC236}">
                <a16:creationId xmlns:a16="http://schemas.microsoft.com/office/drawing/2014/main" xmlns="" id="{3F35B835-8E1C-4BDC-B94F-120B369D6E3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591511" y="3337500"/>
            <a:ext cx="1635304" cy="405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647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4734812" y="1749695"/>
            <a:ext cx="542307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/>
                </a:solidFill>
              </a:defRPr>
            </a:lvl1pPr>
          </a:lstStyle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Кто такие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География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  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Портфель решений </a:t>
            </a:r>
            <a:r>
              <a:rPr lang="en-US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AFI</a:t>
            </a:r>
            <a:endParaRPr lang="ru-RU" sz="2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Условия партнерства</a:t>
            </a: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Поддержка партнеру</a:t>
            </a:r>
            <a:endParaRPr lang="en-US" sz="2600" dirty="0">
              <a:solidFill>
                <a:srgbClr val="282828">
                  <a:lumMod val="65000"/>
                  <a:lumOff val="35000"/>
                </a:srgbClr>
              </a:solidFill>
              <a:latin typeface="Segoe UI"/>
            </a:endParaRPr>
          </a:p>
          <a:p>
            <a:pPr marL="342882" indent="-342882" defTabSz="914354">
              <a:spcBef>
                <a:spcPts val="600"/>
              </a:spcBef>
              <a:buFont typeface="Wingdings" charset="2"/>
              <a:buChar char="ü"/>
              <a:defRPr/>
            </a:pPr>
            <a:r>
              <a:rPr lang="ru-RU" sz="2600" dirty="0">
                <a:solidFill>
                  <a:srgbClr val="282828">
                    <a:lumMod val="65000"/>
                    <a:lumOff val="35000"/>
                  </a:srgbClr>
                </a:solidFill>
                <a:latin typeface="Segoe UI"/>
              </a:rPr>
              <a:t>Актуальные акции </a:t>
            </a:r>
          </a:p>
        </p:txBody>
      </p:sp>
      <p:grpSp>
        <p:nvGrpSpPr>
          <p:cNvPr id="6" name="Group 10"/>
          <p:cNvGrpSpPr>
            <a:grpSpLocks noChangeAspect="1"/>
          </p:cNvGrpSpPr>
          <p:nvPr/>
        </p:nvGrpSpPr>
        <p:grpSpPr bwMode="auto">
          <a:xfrm>
            <a:off x="2122670" y="2506141"/>
            <a:ext cx="1845503" cy="1570791"/>
            <a:chOff x="5911" y="2226"/>
            <a:chExt cx="262" cy="223"/>
          </a:xfrm>
          <a:solidFill>
            <a:schemeClr val="accent2"/>
          </a:solidFill>
        </p:grpSpPr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5933" y="2253"/>
              <a:ext cx="123" cy="192"/>
            </a:xfrm>
            <a:custGeom>
              <a:avLst/>
              <a:gdLst>
                <a:gd name="T0" fmla="*/ 816 w 1600"/>
                <a:gd name="T1" fmla="*/ 4 h 2499"/>
                <a:gd name="T2" fmla="*/ 902 w 1600"/>
                <a:gd name="T3" fmla="*/ 28 h 2499"/>
                <a:gd name="T4" fmla="*/ 964 w 1600"/>
                <a:gd name="T5" fmla="*/ 61 h 2499"/>
                <a:gd name="T6" fmla="*/ 1001 w 1600"/>
                <a:gd name="T7" fmla="*/ 91 h 2499"/>
                <a:gd name="T8" fmla="*/ 1014 w 1600"/>
                <a:gd name="T9" fmla="*/ 103 h 2499"/>
                <a:gd name="T10" fmla="*/ 1139 w 1600"/>
                <a:gd name="T11" fmla="*/ 112 h 2499"/>
                <a:gd name="T12" fmla="*/ 1241 w 1600"/>
                <a:gd name="T13" fmla="*/ 161 h 2499"/>
                <a:gd name="T14" fmla="*/ 1317 w 1600"/>
                <a:gd name="T15" fmla="*/ 244 h 2499"/>
                <a:gd name="T16" fmla="*/ 1371 w 1600"/>
                <a:gd name="T17" fmla="*/ 356 h 2499"/>
                <a:gd name="T18" fmla="*/ 1403 w 1600"/>
                <a:gd name="T19" fmla="*/ 492 h 2499"/>
                <a:gd name="T20" fmla="*/ 1417 w 1600"/>
                <a:gd name="T21" fmla="*/ 646 h 2499"/>
                <a:gd name="T22" fmla="*/ 1412 w 1600"/>
                <a:gd name="T23" fmla="*/ 814 h 2499"/>
                <a:gd name="T24" fmla="*/ 1403 w 1600"/>
                <a:gd name="T25" fmla="*/ 979 h 2499"/>
                <a:gd name="T26" fmla="*/ 1416 w 1600"/>
                <a:gd name="T27" fmla="*/ 1109 h 2499"/>
                <a:gd name="T28" fmla="*/ 1447 w 1600"/>
                <a:gd name="T29" fmla="*/ 1208 h 2499"/>
                <a:gd name="T30" fmla="*/ 1488 w 1600"/>
                <a:gd name="T31" fmla="*/ 1277 h 2499"/>
                <a:gd name="T32" fmla="*/ 1532 w 1600"/>
                <a:gd name="T33" fmla="*/ 1324 h 2499"/>
                <a:gd name="T34" fmla="*/ 1570 w 1600"/>
                <a:gd name="T35" fmla="*/ 1351 h 2499"/>
                <a:gd name="T36" fmla="*/ 1595 w 1600"/>
                <a:gd name="T37" fmla="*/ 1362 h 2499"/>
                <a:gd name="T38" fmla="*/ 1570 w 1600"/>
                <a:gd name="T39" fmla="*/ 1391 h 2499"/>
                <a:gd name="T40" fmla="*/ 1464 w 1600"/>
                <a:gd name="T41" fmla="*/ 1453 h 2499"/>
                <a:gd name="T42" fmla="*/ 1347 w 1600"/>
                <a:gd name="T43" fmla="*/ 1491 h 2499"/>
                <a:gd name="T44" fmla="*/ 1237 w 1600"/>
                <a:gd name="T45" fmla="*/ 1510 h 2499"/>
                <a:gd name="T46" fmla="*/ 1150 w 1600"/>
                <a:gd name="T47" fmla="*/ 1517 h 2499"/>
                <a:gd name="T48" fmla="*/ 1104 w 1600"/>
                <a:gd name="T49" fmla="*/ 1518 h 2499"/>
                <a:gd name="T50" fmla="*/ 1101 w 1600"/>
                <a:gd name="T51" fmla="*/ 1633 h 2499"/>
                <a:gd name="T52" fmla="*/ 507 w 1600"/>
                <a:gd name="T53" fmla="*/ 1521 h 2499"/>
                <a:gd name="T54" fmla="*/ 342 w 1600"/>
                <a:gd name="T55" fmla="*/ 1511 h 2499"/>
                <a:gd name="T56" fmla="*/ 214 w 1600"/>
                <a:gd name="T57" fmla="*/ 1483 h 2499"/>
                <a:gd name="T58" fmla="*/ 120 w 1600"/>
                <a:gd name="T59" fmla="*/ 1447 h 2499"/>
                <a:gd name="T60" fmla="*/ 56 w 1600"/>
                <a:gd name="T61" fmla="*/ 1407 h 2499"/>
                <a:gd name="T62" fmla="*/ 18 w 1600"/>
                <a:gd name="T63" fmla="*/ 1375 h 2499"/>
                <a:gd name="T64" fmla="*/ 1 w 1600"/>
                <a:gd name="T65" fmla="*/ 1358 h 2499"/>
                <a:gd name="T66" fmla="*/ 4 w 1600"/>
                <a:gd name="T67" fmla="*/ 1356 h 2499"/>
                <a:gd name="T68" fmla="*/ 24 w 1600"/>
                <a:gd name="T69" fmla="*/ 1352 h 2499"/>
                <a:gd name="T70" fmla="*/ 54 w 1600"/>
                <a:gd name="T71" fmla="*/ 1336 h 2499"/>
                <a:gd name="T72" fmla="*/ 91 w 1600"/>
                <a:gd name="T73" fmla="*/ 1305 h 2499"/>
                <a:gd name="T74" fmla="*/ 130 w 1600"/>
                <a:gd name="T75" fmla="*/ 1250 h 2499"/>
                <a:gd name="T76" fmla="*/ 166 w 1600"/>
                <a:gd name="T77" fmla="*/ 1168 h 2499"/>
                <a:gd name="T78" fmla="*/ 194 w 1600"/>
                <a:gd name="T79" fmla="*/ 1051 h 2499"/>
                <a:gd name="T80" fmla="*/ 210 w 1600"/>
                <a:gd name="T81" fmla="*/ 894 h 2499"/>
                <a:gd name="T82" fmla="*/ 211 w 1600"/>
                <a:gd name="T83" fmla="*/ 692 h 2499"/>
                <a:gd name="T84" fmla="*/ 225 w 1600"/>
                <a:gd name="T85" fmla="*/ 507 h 2499"/>
                <a:gd name="T86" fmla="*/ 260 w 1600"/>
                <a:gd name="T87" fmla="*/ 362 h 2499"/>
                <a:gd name="T88" fmla="*/ 309 w 1600"/>
                <a:gd name="T89" fmla="*/ 251 h 2499"/>
                <a:gd name="T90" fmla="*/ 366 w 1600"/>
                <a:gd name="T91" fmla="*/ 169 h 2499"/>
                <a:gd name="T92" fmla="*/ 428 w 1600"/>
                <a:gd name="T93" fmla="*/ 111 h 2499"/>
                <a:gd name="T94" fmla="*/ 488 w 1600"/>
                <a:gd name="T95" fmla="*/ 72 h 2499"/>
                <a:gd name="T96" fmla="*/ 541 w 1600"/>
                <a:gd name="T97" fmla="*/ 48 h 2499"/>
                <a:gd name="T98" fmla="*/ 617 w 1600"/>
                <a:gd name="T99" fmla="*/ 21 h 2499"/>
                <a:gd name="T100" fmla="*/ 745 w 1600"/>
                <a:gd name="T101" fmla="*/ 0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0" h="2499">
                  <a:moveTo>
                    <a:pt x="745" y="0"/>
                  </a:moveTo>
                  <a:lnTo>
                    <a:pt x="781" y="1"/>
                  </a:lnTo>
                  <a:lnTo>
                    <a:pt x="816" y="4"/>
                  </a:lnTo>
                  <a:lnTo>
                    <a:pt x="847" y="10"/>
                  </a:lnTo>
                  <a:lnTo>
                    <a:pt x="876" y="19"/>
                  </a:lnTo>
                  <a:lnTo>
                    <a:pt x="902" y="28"/>
                  </a:lnTo>
                  <a:lnTo>
                    <a:pt x="926" y="38"/>
                  </a:lnTo>
                  <a:lnTo>
                    <a:pt x="946" y="49"/>
                  </a:lnTo>
                  <a:lnTo>
                    <a:pt x="964" y="61"/>
                  </a:lnTo>
                  <a:lnTo>
                    <a:pt x="978" y="72"/>
                  </a:lnTo>
                  <a:lnTo>
                    <a:pt x="991" y="82"/>
                  </a:lnTo>
                  <a:lnTo>
                    <a:pt x="1001" y="91"/>
                  </a:lnTo>
                  <a:lnTo>
                    <a:pt x="1007" y="97"/>
                  </a:lnTo>
                  <a:lnTo>
                    <a:pt x="1012" y="101"/>
                  </a:lnTo>
                  <a:lnTo>
                    <a:pt x="1014" y="103"/>
                  </a:lnTo>
                  <a:lnTo>
                    <a:pt x="1058" y="101"/>
                  </a:lnTo>
                  <a:lnTo>
                    <a:pt x="1100" y="104"/>
                  </a:lnTo>
                  <a:lnTo>
                    <a:pt x="1139" y="112"/>
                  </a:lnTo>
                  <a:lnTo>
                    <a:pt x="1176" y="124"/>
                  </a:lnTo>
                  <a:lnTo>
                    <a:pt x="1210" y="140"/>
                  </a:lnTo>
                  <a:lnTo>
                    <a:pt x="1241" y="161"/>
                  </a:lnTo>
                  <a:lnTo>
                    <a:pt x="1269" y="185"/>
                  </a:lnTo>
                  <a:lnTo>
                    <a:pt x="1293" y="213"/>
                  </a:lnTo>
                  <a:lnTo>
                    <a:pt x="1317" y="244"/>
                  </a:lnTo>
                  <a:lnTo>
                    <a:pt x="1337" y="279"/>
                  </a:lnTo>
                  <a:lnTo>
                    <a:pt x="1355" y="316"/>
                  </a:lnTo>
                  <a:lnTo>
                    <a:pt x="1371" y="356"/>
                  </a:lnTo>
                  <a:lnTo>
                    <a:pt x="1383" y="400"/>
                  </a:lnTo>
                  <a:lnTo>
                    <a:pt x="1394" y="445"/>
                  </a:lnTo>
                  <a:lnTo>
                    <a:pt x="1403" y="492"/>
                  </a:lnTo>
                  <a:lnTo>
                    <a:pt x="1410" y="542"/>
                  </a:lnTo>
                  <a:lnTo>
                    <a:pt x="1414" y="594"/>
                  </a:lnTo>
                  <a:lnTo>
                    <a:pt x="1417" y="646"/>
                  </a:lnTo>
                  <a:lnTo>
                    <a:pt x="1417" y="701"/>
                  </a:lnTo>
                  <a:lnTo>
                    <a:pt x="1416" y="757"/>
                  </a:lnTo>
                  <a:lnTo>
                    <a:pt x="1412" y="814"/>
                  </a:lnTo>
                  <a:lnTo>
                    <a:pt x="1408" y="871"/>
                  </a:lnTo>
                  <a:lnTo>
                    <a:pt x="1404" y="927"/>
                  </a:lnTo>
                  <a:lnTo>
                    <a:pt x="1403" y="979"/>
                  </a:lnTo>
                  <a:lnTo>
                    <a:pt x="1405" y="1026"/>
                  </a:lnTo>
                  <a:lnTo>
                    <a:pt x="1410" y="1070"/>
                  </a:lnTo>
                  <a:lnTo>
                    <a:pt x="1416" y="1109"/>
                  </a:lnTo>
                  <a:lnTo>
                    <a:pt x="1425" y="1146"/>
                  </a:lnTo>
                  <a:lnTo>
                    <a:pt x="1436" y="1178"/>
                  </a:lnTo>
                  <a:lnTo>
                    <a:pt x="1447" y="1208"/>
                  </a:lnTo>
                  <a:lnTo>
                    <a:pt x="1460" y="1234"/>
                  </a:lnTo>
                  <a:lnTo>
                    <a:pt x="1474" y="1258"/>
                  </a:lnTo>
                  <a:lnTo>
                    <a:pt x="1488" y="1277"/>
                  </a:lnTo>
                  <a:lnTo>
                    <a:pt x="1503" y="1296"/>
                  </a:lnTo>
                  <a:lnTo>
                    <a:pt x="1517" y="1310"/>
                  </a:lnTo>
                  <a:lnTo>
                    <a:pt x="1532" y="1324"/>
                  </a:lnTo>
                  <a:lnTo>
                    <a:pt x="1545" y="1334"/>
                  </a:lnTo>
                  <a:lnTo>
                    <a:pt x="1559" y="1343"/>
                  </a:lnTo>
                  <a:lnTo>
                    <a:pt x="1570" y="1351"/>
                  </a:lnTo>
                  <a:lnTo>
                    <a:pt x="1580" y="1356"/>
                  </a:lnTo>
                  <a:lnTo>
                    <a:pt x="1588" y="1360"/>
                  </a:lnTo>
                  <a:lnTo>
                    <a:pt x="1595" y="1362"/>
                  </a:lnTo>
                  <a:lnTo>
                    <a:pt x="1599" y="1364"/>
                  </a:lnTo>
                  <a:lnTo>
                    <a:pt x="1600" y="1364"/>
                  </a:lnTo>
                  <a:lnTo>
                    <a:pt x="1570" y="1391"/>
                  </a:lnTo>
                  <a:lnTo>
                    <a:pt x="1537" y="1415"/>
                  </a:lnTo>
                  <a:lnTo>
                    <a:pt x="1501" y="1435"/>
                  </a:lnTo>
                  <a:lnTo>
                    <a:pt x="1464" y="1453"/>
                  </a:lnTo>
                  <a:lnTo>
                    <a:pt x="1425" y="1468"/>
                  </a:lnTo>
                  <a:lnTo>
                    <a:pt x="1386" y="1481"/>
                  </a:lnTo>
                  <a:lnTo>
                    <a:pt x="1347" y="1491"/>
                  </a:lnTo>
                  <a:lnTo>
                    <a:pt x="1309" y="1499"/>
                  </a:lnTo>
                  <a:lnTo>
                    <a:pt x="1272" y="1505"/>
                  </a:lnTo>
                  <a:lnTo>
                    <a:pt x="1237" y="1510"/>
                  </a:lnTo>
                  <a:lnTo>
                    <a:pt x="1205" y="1514"/>
                  </a:lnTo>
                  <a:lnTo>
                    <a:pt x="1176" y="1516"/>
                  </a:lnTo>
                  <a:lnTo>
                    <a:pt x="1150" y="1517"/>
                  </a:lnTo>
                  <a:lnTo>
                    <a:pt x="1129" y="1518"/>
                  </a:lnTo>
                  <a:lnTo>
                    <a:pt x="1114" y="1518"/>
                  </a:lnTo>
                  <a:lnTo>
                    <a:pt x="1104" y="1518"/>
                  </a:lnTo>
                  <a:lnTo>
                    <a:pt x="1100" y="1518"/>
                  </a:lnTo>
                  <a:lnTo>
                    <a:pt x="1100" y="1625"/>
                  </a:lnTo>
                  <a:lnTo>
                    <a:pt x="1101" y="1633"/>
                  </a:lnTo>
                  <a:lnTo>
                    <a:pt x="805" y="2499"/>
                  </a:lnTo>
                  <a:lnTo>
                    <a:pt x="507" y="1630"/>
                  </a:lnTo>
                  <a:lnTo>
                    <a:pt x="507" y="1521"/>
                  </a:lnTo>
                  <a:lnTo>
                    <a:pt x="447" y="1520"/>
                  </a:lnTo>
                  <a:lnTo>
                    <a:pt x="392" y="1516"/>
                  </a:lnTo>
                  <a:lnTo>
                    <a:pt x="342" y="1511"/>
                  </a:lnTo>
                  <a:lnTo>
                    <a:pt x="295" y="1503"/>
                  </a:lnTo>
                  <a:lnTo>
                    <a:pt x="252" y="1494"/>
                  </a:lnTo>
                  <a:lnTo>
                    <a:pt x="214" y="1483"/>
                  </a:lnTo>
                  <a:lnTo>
                    <a:pt x="179" y="1471"/>
                  </a:lnTo>
                  <a:lnTo>
                    <a:pt x="148" y="1459"/>
                  </a:lnTo>
                  <a:lnTo>
                    <a:pt x="120" y="1447"/>
                  </a:lnTo>
                  <a:lnTo>
                    <a:pt x="95" y="1433"/>
                  </a:lnTo>
                  <a:lnTo>
                    <a:pt x="73" y="1420"/>
                  </a:lnTo>
                  <a:lnTo>
                    <a:pt x="56" y="1407"/>
                  </a:lnTo>
                  <a:lnTo>
                    <a:pt x="40" y="1396"/>
                  </a:lnTo>
                  <a:lnTo>
                    <a:pt x="27" y="1385"/>
                  </a:lnTo>
                  <a:lnTo>
                    <a:pt x="18" y="1375"/>
                  </a:lnTo>
                  <a:lnTo>
                    <a:pt x="9" y="1367"/>
                  </a:lnTo>
                  <a:lnTo>
                    <a:pt x="4" y="1362"/>
                  </a:lnTo>
                  <a:lnTo>
                    <a:pt x="1" y="1358"/>
                  </a:lnTo>
                  <a:lnTo>
                    <a:pt x="0" y="1357"/>
                  </a:lnTo>
                  <a:lnTo>
                    <a:pt x="1" y="1357"/>
                  </a:lnTo>
                  <a:lnTo>
                    <a:pt x="4" y="1356"/>
                  </a:lnTo>
                  <a:lnTo>
                    <a:pt x="9" y="1355"/>
                  </a:lnTo>
                  <a:lnTo>
                    <a:pt x="16" y="1354"/>
                  </a:lnTo>
                  <a:lnTo>
                    <a:pt x="24" y="1352"/>
                  </a:lnTo>
                  <a:lnTo>
                    <a:pt x="33" y="1348"/>
                  </a:lnTo>
                  <a:lnTo>
                    <a:pt x="43" y="1342"/>
                  </a:lnTo>
                  <a:lnTo>
                    <a:pt x="54" y="1336"/>
                  </a:lnTo>
                  <a:lnTo>
                    <a:pt x="66" y="1328"/>
                  </a:lnTo>
                  <a:lnTo>
                    <a:pt x="78" y="1318"/>
                  </a:lnTo>
                  <a:lnTo>
                    <a:pt x="91" y="1305"/>
                  </a:lnTo>
                  <a:lnTo>
                    <a:pt x="104" y="1290"/>
                  </a:lnTo>
                  <a:lnTo>
                    <a:pt x="117" y="1271"/>
                  </a:lnTo>
                  <a:lnTo>
                    <a:pt x="130" y="1250"/>
                  </a:lnTo>
                  <a:lnTo>
                    <a:pt x="142" y="1227"/>
                  </a:lnTo>
                  <a:lnTo>
                    <a:pt x="155" y="1199"/>
                  </a:lnTo>
                  <a:lnTo>
                    <a:pt x="166" y="1168"/>
                  </a:lnTo>
                  <a:lnTo>
                    <a:pt x="177" y="1134"/>
                  </a:lnTo>
                  <a:lnTo>
                    <a:pt x="186" y="1095"/>
                  </a:lnTo>
                  <a:lnTo>
                    <a:pt x="194" y="1051"/>
                  </a:lnTo>
                  <a:lnTo>
                    <a:pt x="200" y="1004"/>
                  </a:lnTo>
                  <a:lnTo>
                    <a:pt x="205" y="951"/>
                  </a:lnTo>
                  <a:lnTo>
                    <a:pt x="210" y="894"/>
                  </a:lnTo>
                  <a:lnTo>
                    <a:pt x="211" y="831"/>
                  </a:lnTo>
                  <a:lnTo>
                    <a:pt x="211" y="763"/>
                  </a:lnTo>
                  <a:lnTo>
                    <a:pt x="211" y="692"/>
                  </a:lnTo>
                  <a:lnTo>
                    <a:pt x="213" y="626"/>
                  </a:lnTo>
                  <a:lnTo>
                    <a:pt x="218" y="564"/>
                  </a:lnTo>
                  <a:lnTo>
                    <a:pt x="225" y="507"/>
                  </a:lnTo>
                  <a:lnTo>
                    <a:pt x="234" y="454"/>
                  </a:lnTo>
                  <a:lnTo>
                    <a:pt x="247" y="407"/>
                  </a:lnTo>
                  <a:lnTo>
                    <a:pt x="260" y="362"/>
                  </a:lnTo>
                  <a:lnTo>
                    <a:pt x="275" y="321"/>
                  </a:lnTo>
                  <a:lnTo>
                    <a:pt x="291" y="284"/>
                  </a:lnTo>
                  <a:lnTo>
                    <a:pt x="309" y="251"/>
                  </a:lnTo>
                  <a:lnTo>
                    <a:pt x="327" y="221"/>
                  </a:lnTo>
                  <a:lnTo>
                    <a:pt x="347" y="193"/>
                  </a:lnTo>
                  <a:lnTo>
                    <a:pt x="366" y="169"/>
                  </a:lnTo>
                  <a:lnTo>
                    <a:pt x="387" y="148"/>
                  </a:lnTo>
                  <a:lnTo>
                    <a:pt x="408" y="128"/>
                  </a:lnTo>
                  <a:lnTo>
                    <a:pt x="428" y="111"/>
                  </a:lnTo>
                  <a:lnTo>
                    <a:pt x="449" y="97"/>
                  </a:lnTo>
                  <a:lnTo>
                    <a:pt x="469" y="84"/>
                  </a:lnTo>
                  <a:lnTo>
                    <a:pt x="488" y="72"/>
                  </a:lnTo>
                  <a:lnTo>
                    <a:pt x="507" y="63"/>
                  </a:lnTo>
                  <a:lnTo>
                    <a:pt x="524" y="55"/>
                  </a:lnTo>
                  <a:lnTo>
                    <a:pt x="541" y="48"/>
                  </a:lnTo>
                  <a:lnTo>
                    <a:pt x="556" y="42"/>
                  </a:lnTo>
                  <a:lnTo>
                    <a:pt x="570" y="37"/>
                  </a:lnTo>
                  <a:lnTo>
                    <a:pt x="617" y="21"/>
                  </a:lnTo>
                  <a:lnTo>
                    <a:pt x="663" y="9"/>
                  </a:lnTo>
                  <a:lnTo>
                    <a:pt x="705" y="3"/>
                  </a:lnTo>
                  <a:lnTo>
                    <a:pt x="7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  <p:sp>
          <p:nvSpPr>
            <p:cNvPr id="9" name="Freeform 13"/>
            <p:cNvSpPr>
              <a:spLocks/>
            </p:cNvSpPr>
            <p:nvPr/>
          </p:nvSpPr>
          <p:spPr bwMode="auto">
            <a:xfrm>
              <a:off x="5911" y="2385"/>
              <a:ext cx="168" cy="64"/>
            </a:xfrm>
            <a:custGeom>
              <a:avLst/>
              <a:gdLst>
                <a:gd name="T0" fmla="*/ 685 w 2188"/>
                <a:gd name="T1" fmla="*/ 0 h 843"/>
                <a:gd name="T2" fmla="*/ 566 w 2188"/>
                <a:gd name="T3" fmla="*/ 348 h 843"/>
                <a:gd name="T4" fmla="*/ 730 w 2188"/>
                <a:gd name="T5" fmla="*/ 336 h 843"/>
                <a:gd name="T6" fmla="*/ 1094 w 2188"/>
                <a:gd name="T7" fmla="*/ 784 h 843"/>
                <a:gd name="T8" fmla="*/ 1457 w 2188"/>
                <a:gd name="T9" fmla="*/ 336 h 843"/>
                <a:gd name="T10" fmla="*/ 1623 w 2188"/>
                <a:gd name="T11" fmla="*/ 348 h 843"/>
                <a:gd name="T12" fmla="*/ 1505 w 2188"/>
                <a:gd name="T13" fmla="*/ 0 h 843"/>
                <a:gd name="T14" fmla="*/ 1536 w 2188"/>
                <a:gd name="T15" fmla="*/ 18 h 843"/>
                <a:gd name="T16" fmla="*/ 1568 w 2188"/>
                <a:gd name="T17" fmla="*/ 34 h 843"/>
                <a:gd name="T18" fmla="*/ 1941 w 2188"/>
                <a:gd name="T19" fmla="*/ 219 h 843"/>
                <a:gd name="T20" fmla="*/ 1977 w 2188"/>
                <a:gd name="T21" fmla="*/ 240 h 843"/>
                <a:gd name="T22" fmla="*/ 2010 w 2188"/>
                <a:gd name="T23" fmla="*/ 263 h 843"/>
                <a:gd name="T24" fmla="*/ 2038 w 2188"/>
                <a:gd name="T25" fmla="*/ 290 h 843"/>
                <a:gd name="T26" fmla="*/ 2064 w 2188"/>
                <a:gd name="T27" fmla="*/ 320 h 843"/>
                <a:gd name="T28" fmla="*/ 2086 w 2188"/>
                <a:gd name="T29" fmla="*/ 353 h 843"/>
                <a:gd name="T30" fmla="*/ 2105 w 2188"/>
                <a:gd name="T31" fmla="*/ 389 h 843"/>
                <a:gd name="T32" fmla="*/ 2118 w 2188"/>
                <a:gd name="T33" fmla="*/ 427 h 843"/>
                <a:gd name="T34" fmla="*/ 2128 w 2188"/>
                <a:gd name="T35" fmla="*/ 466 h 843"/>
                <a:gd name="T36" fmla="*/ 2188 w 2188"/>
                <a:gd name="T37" fmla="*/ 796 h 843"/>
                <a:gd name="T38" fmla="*/ 2188 w 2188"/>
                <a:gd name="T39" fmla="*/ 810 h 843"/>
                <a:gd name="T40" fmla="*/ 2183 w 2188"/>
                <a:gd name="T41" fmla="*/ 823 h 843"/>
                <a:gd name="T42" fmla="*/ 2175 w 2188"/>
                <a:gd name="T43" fmla="*/ 833 h 843"/>
                <a:gd name="T44" fmla="*/ 2163 w 2188"/>
                <a:gd name="T45" fmla="*/ 840 h 843"/>
                <a:gd name="T46" fmla="*/ 2149 w 2188"/>
                <a:gd name="T47" fmla="*/ 843 h 843"/>
                <a:gd name="T48" fmla="*/ 38 w 2188"/>
                <a:gd name="T49" fmla="*/ 843 h 843"/>
                <a:gd name="T50" fmla="*/ 25 w 2188"/>
                <a:gd name="T51" fmla="*/ 840 h 843"/>
                <a:gd name="T52" fmla="*/ 13 w 2188"/>
                <a:gd name="T53" fmla="*/ 833 h 843"/>
                <a:gd name="T54" fmla="*/ 4 w 2188"/>
                <a:gd name="T55" fmla="*/ 823 h 843"/>
                <a:gd name="T56" fmla="*/ 0 w 2188"/>
                <a:gd name="T57" fmla="*/ 810 h 843"/>
                <a:gd name="T58" fmla="*/ 0 w 2188"/>
                <a:gd name="T59" fmla="*/ 796 h 843"/>
                <a:gd name="T60" fmla="*/ 59 w 2188"/>
                <a:gd name="T61" fmla="*/ 466 h 843"/>
                <a:gd name="T62" fmla="*/ 69 w 2188"/>
                <a:gd name="T63" fmla="*/ 426 h 843"/>
                <a:gd name="T64" fmla="*/ 83 w 2188"/>
                <a:gd name="T65" fmla="*/ 388 h 843"/>
                <a:gd name="T66" fmla="*/ 101 w 2188"/>
                <a:gd name="T67" fmla="*/ 353 h 843"/>
                <a:gd name="T68" fmla="*/ 123 w 2188"/>
                <a:gd name="T69" fmla="*/ 320 h 843"/>
                <a:gd name="T70" fmla="*/ 149 w 2188"/>
                <a:gd name="T71" fmla="*/ 289 h 843"/>
                <a:gd name="T72" fmla="*/ 179 w 2188"/>
                <a:gd name="T73" fmla="*/ 262 h 843"/>
                <a:gd name="T74" fmla="*/ 211 w 2188"/>
                <a:gd name="T75" fmla="*/ 239 h 843"/>
                <a:gd name="T76" fmla="*/ 246 w 2188"/>
                <a:gd name="T77" fmla="*/ 219 h 843"/>
                <a:gd name="T78" fmla="*/ 611 w 2188"/>
                <a:gd name="T79" fmla="*/ 38 h 843"/>
                <a:gd name="T80" fmla="*/ 685 w 2188"/>
                <a:gd name="T81" fmla="*/ 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88" h="843">
                  <a:moveTo>
                    <a:pt x="685" y="0"/>
                  </a:moveTo>
                  <a:lnTo>
                    <a:pt x="566" y="348"/>
                  </a:lnTo>
                  <a:lnTo>
                    <a:pt x="730" y="336"/>
                  </a:lnTo>
                  <a:lnTo>
                    <a:pt x="1094" y="784"/>
                  </a:lnTo>
                  <a:lnTo>
                    <a:pt x="1457" y="336"/>
                  </a:lnTo>
                  <a:lnTo>
                    <a:pt x="1623" y="348"/>
                  </a:lnTo>
                  <a:lnTo>
                    <a:pt x="1505" y="0"/>
                  </a:lnTo>
                  <a:lnTo>
                    <a:pt x="1536" y="18"/>
                  </a:lnTo>
                  <a:lnTo>
                    <a:pt x="1568" y="34"/>
                  </a:lnTo>
                  <a:lnTo>
                    <a:pt x="1941" y="219"/>
                  </a:lnTo>
                  <a:lnTo>
                    <a:pt x="1977" y="240"/>
                  </a:lnTo>
                  <a:lnTo>
                    <a:pt x="2010" y="263"/>
                  </a:lnTo>
                  <a:lnTo>
                    <a:pt x="2038" y="290"/>
                  </a:lnTo>
                  <a:lnTo>
                    <a:pt x="2064" y="320"/>
                  </a:lnTo>
                  <a:lnTo>
                    <a:pt x="2086" y="353"/>
                  </a:lnTo>
                  <a:lnTo>
                    <a:pt x="2105" y="389"/>
                  </a:lnTo>
                  <a:lnTo>
                    <a:pt x="2118" y="427"/>
                  </a:lnTo>
                  <a:lnTo>
                    <a:pt x="2128" y="466"/>
                  </a:lnTo>
                  <a:lnTo>
                    <a:pt x="2188" y="796"/>
                  </a:lnTo>
                  <a:lnTo>
                    <a:pt x="2188" y="810"/>
                  </a:lnTo>
                  <a:lnTo>
                    <a:pt x="2183" y="823"/>
                  </a:lnTo>
                  <a:lnTo>
                    <a:pt x="2175" y="833"/>
                  </a:lnTo>
                  <a:lnTo>
                    <a:pt x="2163" y="840"/>
                  </a:lnTo>
                  <a:lnTo>
                    <a:pt x="2149" y="843"/>
                  </a:lnTo>
                  <a:lnTo>
                    <a:pt x="38" y="843"/>
                  </a:lnTo>
                  <a:lnTo>
                    <a:pt x="25" y="840"/>
                  </a:lnTo>
                  <a:lnTo>
                    <a:pt x="13" y="833"/>
                  </a:lnTo>
                  <a:lnTo>
                    <a:pt x="4" y="823"/>
                  </a:lnTo>
                  <a:lnTo>
                    <a:pt x="0" y="810"/>
                  </a:lnTo>
                  <a:lnTo>
                    <a:pt x="0" y="796"/>
                  </a:lnTo>
                  <a:lnTo>
                    <a:pt x="59" y="466"/>
                  </a:lnTo>
                  <a:lnTo>
                    <a:pt x="69" y="426"/>
                  </a:lnTo>
                  <a:lnTo>
                    <a:pt x="83" y="388"/>
                  </a:lnTo>
                  <a:lnTo>
                    <a:pt x="101" y="353"/>
                  </a:lnTo>
                  <a:lnTo>
                    <a:pt x="123" y="320"/>
                  </a:lnTo>
                  <a:lnTo>
                    <a:pt x="149" y="289"/>
                  </a:lnTo>
                  <a:lnTo>
                    <a:pt x="179" y="262"/>
                  </a:lnTo>
                  <a:lnTo>
                    <a:pt x="211" y="239"/>
                  </a:lnTo>
                  <a:lnTo>
                    <a:pt x="246" y="219"/>
                  </a:lnTo>
                  <a:lnTo>
                    <a:pt x="611" y="38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  <p:sp>
          <p:nvSpPr>
            <p:cNvPr id="10" name="Freeform 14"/>
            <p:cNvSpPr>
              <a:spLocks noEditPoints="1"/>
            </p:cNvSpPr>
            <p:nvPr/>
          </p:nvSpPr>
          <p:spPr bwMode="auto">
            <a:xfrm>
              <a:off x="6059" y="2226"/>
              <a:ext cx="114" cy="114"/>
            </a:xfrm>
            <a:custGeom>
              <a:avLst/>
              <a:gdLst>
                <a:gd name="T0" fmla="*/ 1013 w 1475"/>
                <a:gd name="T1" fmla="*/ 653 h 1477"/>
                <a:gd name="T2" fmla="*/ 969 w 1475"/>
                <a:gd name="T3" fmla="*/ 696 h 1477"/>
                <a:gd name="T4" fmla="*/ 962 w 1475"/>
                <a:gd name="T5" fmla="*/ 760 h 1477"/>
                <a:gd name="T6" fmla="*/ 995 w 1475"/>
                <a:gd name="T7" fmla="*/ 814 h 1477"/>
                <a:gd name="T8" fmla="*/ 1055 w 1475"/>
                <a:gd name="T9" fmla="*/ 834 h 1477"/>
                <a:gd name="T10" fmla="*/ 1115 w 1475"/>
                <a:gd name="T11" fmla="*/ 814 h 1477"/>
                <a:gd name="T12" fmla="*/ 1149 w 1475"/>
                <a:gd name="T13" fmla="*/ 760 h 1477"/>
                <a:gd name="T14" fmla="*/ 1141 w 1475"/>
                <a:gd name="T15" fmla="*/ 696 h 1477"/>
                <a:gd name="T16" fmla="*/ 1097 w 1475"/>
                <a:gd name="T17" fmla="*/ 653 h 1477"/>
                <a:gd name="T18" fmla="*/ 738 w 1475"/>
                <a:gd name="T19" fmla="*/ 642 h 1477"/>
                <a:gd name="T20" fmla="*/ 678 w 1475"/>
                <a:gd name="T21" fmla="*/ 664 h 1477"/>
                <a:gd name="T22" fmla="*/ 644 w 1475"/>
                <a:gd name="T23" fmla="*/ 717 h 1477"/>
                <a:gd name="T24" fmla="*/ 651 w 1475"/>
                <a:gd name="T25" fmla="*/ 781 h 1477"/>
                <a:gd name="T26" fmla="*/ 696 w 1475"/>
                <a:gd name="T27" fmla="*/ 825 h 1477"/>
                <a:gd name="T28" fmla="*/ 760 w 1475"/>
                <a:gd name="T29" fmla="*/ 832 h 1477"/>
                <a:gd name="T30" fmla="*/ 812 w 1475"/>
                <a:gd name="T31" fmla="*/ 798 h 1477"/>
                <a:gd name="T32" fmla="*/ 834 w 1475"/>
                <a:gd name="T33" fmla="*/ 738 h 1477"/>
                <a:gd name="T34" fmla="*/ 812 w 1475"/>
                <a:gd name="T35" fmla="*/ 679 h 1477"/>
                <a:gd name="T36" fmla="*/ 760 w 1475"/>
                <a:gd name="T37" fmla="*/ 646 h 1477"/>
                <a:gd name="T38" fmla="*/ 398 w 1475"/>
                <a:gd name="T39" fmla="*/ 646 h 1477"/>
                <a:gd name="T40" fmla="*/ 345 w 1475"/>
                <a:gd name="T41" fmla="*/ 679 h 1477"/>
                <a:gd name="T42" fmla="*/ 324 w 1475"/>
                <a:gd name="T43" fmla="*/ 738 h 1477"/>
                <a:gd name="T44" fmla="*/ 345 w 1475"/>
                <a:gd name="T45" fmla="*/ 798 h 1477"/>
                <a:gd name="T46" fmla="*/ 398 w 1475"/>
                <a:gd name="T47" fmla="*/ 832 h 1477"/>
                <a:gd name="T48" fmla="*/ 462 w 1475"/>
                <a:gd name="T49" fmla="*/ 825 h 1477"/>
                <a:gd name="T50" fmla="*/ 506 w 1475"/>
                <a:gd name="T51" fmla="*/ 781 h 1477"/>
                <a:gd name="T52" fmla="*/ 513 w 1475"/>
                <a:gd name="T53" fmla="*/ 717 h 1477"/>
                <a:gd name="T54" fmla="*/ 480 w 1475"/>
                <a:gd name="T55" fmla="*/ 664 h 1477"/>
                <a:gd name="T56" fmla="*/ 420 w 1475"/>
                <a:gd name="T57" fmla="*/ 642 h 1477"/>
                <a:gd name="T58" fmla="*/ 885 w 1475"/>
                <a:gd name="T59" fmla="*/ 15 h 1477"/>
                <a:gd name="T60" fmla="*/ 1057 w 1475"/>
                <a:gd name="T61" fmla="*/ 72 h 1477"/>
                <a:gd name="T62" fmla="*/ 1213 w 1475"/>
                <a:gd name="T63" fmla="*/ 174 h 1477"/>
                <a:gd name="T64" fmla="*/ 1341 w 1475"/>
                <a:gd name="T65" fmla="*/ 313 h 1477"/>
                <a:gd name="T66" fmla="*/ 1427 w 1475"/>
                <a:gd name="T67" fmla="*/ 475 h 1477"/>
                <a:gd name="T68" fmla="*/ 1471 w 1475"/>
                <a:gd name="T69" fmla="*/ 650 h 1477"/>
                <a:gd name="T70" fmla="*/ 1471 w 1475"/>
                <a:gd name="T71" fmla="*/ 828 h 1477"/>
                <a:gd name="T72" fmla="*/ 1427 w 1475"/>
                <a:gd name="T73" fmla="*/ 1003 h 1477"/>
                <a:gd name="T74" fmla="*/ 1341 w 1475"/>
                <a:gd name="T75" fmla="*/ 1165 h 1477"/>
                <a:gd name="T76" fmla="*/ 1213 w 1475"/>
                <a:gd name="T77" fmla="*/ 1304 h 1477"/>
                <a:gd name="T78" fmla="*/ 1057 w 1475"/>
                <a:gd name="T79" fmla="*/ 1406 h 1477"/>
                <a:gd name="T80" fmla="*/ 885 w 1475"/>
                <a:gd name="T81" fmla="*/ 1462 h 1477"/>
                <a:gd name="T82" fmla="*/ 707 w 1475"/>
                <a:gd name="T83" fmla="*/ 1477 h 1477"/>
                <a:gd name="T84" fmla="*/ 530 w 1475"/>
                <a:gd name="T85" fmla="*/ 1448 h 1477"/>
                <a:gd name="T86" fmla="*/ 363 w 1475"/>
                <a:gd name="T87" fmla="*/ 1377 h 1477"/>
                <a:gd name="T88" fmla="*/ 278 w 1475"/>
                <a:gd name="T89" fmla="*/ 1426 h 1477"/>
                <a:gd name="T90" fmla="*/ 155 w 1475"/>
                <a:gd name="T91" fmla="*/ 1461 h 1477"/>
                <a:gd name="T92" fmla="*/ 48 w 1475"/>
                <a:gd name="T93" fmla="*/ 1460 h 1477"/>
                <a:gd name="T94" fmla="*/ 25 w 1475"/>
                <a:gd name="T95" fmla="*/ 1442 h 1477"/>
                <a:gd name="T96" fmla="*/ 31 w 1475"/>
                <a:gd name="T97" fmla="*/ 1413 h 1477"/>
                <a:gd name="T98" fmla="*/ 98 w 1475"/>
                <a:gd name="T99" fmla="*/ 1366 h 1477"/>
                <a:gd name="T100" fmla="*/ 163 w 1475"/>
                <a:gd name="T101" fmla="*/ 1289 h 1477"/>
                <a:gd name="T102" fmla="*/ 185 w 1475"/>
                <a:gd name="T103" fmla="*/ 1228 h 1477"/>
                <a:gd name="T104" fmla="*/ 78 w 1475"/>
                <a:gd name="T105" fmla="*/ 1072 h 1477"/>
                <a:gd name="T106" fmla="*/ 16 w 1475"/>
                <a:gd name="T107" fmla="*/ 899 h 1477"/>
                <a:gd name="T108" fmla="*/ 0 w 1475"/>
                <a:gd name="T109" fmla="*/ 718 h 1477"/>
                <a:gd name="T110" fmla="*/ 27 w 1475"/>
                <a:gd name="T111" fmla="*/ 537 h 1477"/>
                <a:gd name="T112" fmla="*/ 99 w 1475"/>
                <a:gd name="T113" fmla="*/ 368 h 1477"/>
                <a:gd name="T114" fmla="*/ 216 w 1475"/>
                <a:gd name="T115" fmla="*/ 216 h 1477"/>
                <a:gd name="T116" fmla="*/ 364 w 1475"/>
                <a:gd name="T117" fmla="*/ 101 h 1477"/>
                <a:gd name="T118" fmla="*/ 531 w 1475"/>
                <a:gd name="T119" fmla="*/ 29 h 1477"/>
                <a:gd name="T120" fmla="*/ 708 w 1475"/>
                <a:gd name="T121" fmla="*/ 0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5" h="1477">
                  <a:moveTo>
                    <a:pt x="1055" y="642"/>
                  </a:moveTo>
                  <a:lnTo>
                    <a:pt x="1033" y="646"/>
                  </a:lnTo>
                  <a:lnTo>
                    <a:pt x="1013" y="653"/>
                  </a:lnTo>
                  <a:lnTo>
                    <a:pt x="995" y="664"/>
                  </a:lnTo>
                  <a:lnTo>
                    <a:pt x="980" y="679"/>
                  </a:lnTo>
                  <a:lnTo>
                    <a:pt x="969" y="696"/>
                  </a:lnTo>
                  <a:lnTo>
                    <a:pt x="962" y="717"/>
                  </a:lnTo>
                  <a:lnTo>
                    <a:pt x="959" y="738"/>
                  </a:lnTo>
                  <a:lnTo>
                    <a:pt x="962" y="760"/>
                  </a:lnTo>
                  <a:lnTo>
                    <a:pt x="969" y="781"/>
                  </a:lnTo>
                  <a:lnTo>
                    <a:pt x="980" y="798"/>
                  </a:lnTo>
                  <a:lnTo>
                    <a:pt x="995" y="814"/>
                  </a:lnTo>
                  <a:lnTo>
                    <a:pt x="1013" y="825"/>
                  </a:lnTo>
                  <a:lnTo>
                    <a:pt x="1033" y="832"/>
                  </a:lnTo>
                  <a:lnTo>
                    <a:pt x="1055" y="834"/>
                  </a:lnTo>
                  <a:lnTo>
                    <a:pt x="1077" y="832"/>
                  </a:lnTo>
                  <a:lnTo>
                    <a:pt x="1097" y="825"/>
                  </a:lnTo>
                  <a:lnTo>
                    <a:pt x="1115" y="814"/>
                  </a:lnTo>
                  <a:lnTo>
                    <a:pt x="1130" y="798"/>
                  </a:lnTo>
                  <a:lnTo>
                    <a:pt x="1141" y="781"/>
                  </a:lnTo>
                  <a:lnTo>
                    <a:pt x="1149" y="760"/>
                  </a:lnTo>
                  <a:lnTo>
                    <a:pt x="1151" y="738"/>
                  </a:lnTo>
                  <a:lnTo>
                    <a:pt x="1149" y="717"/>
                  </a:lnTo>
                  <a:lnTo>
                    <a:pt x="1141" y="696"/>
                  </a:lnTo>
                  <a:lnTo>
                    <a:pt x="1130" y="679"/>
                  </a:lnTo>
                  <a:lnTo>
                    <a:pt x="1115" y="664"/>
                  </a:lnTo>
                  <a:lnTo>
                    <a:pt x="1097" y="653"/>
                  </a:lnTo>
                  <a:lnTo>
                    <a:pt x="1077" y="646"/>
                  </a:lnTo>
                  <a:lnTo>
                    <a:pt x="1055" y="642"/>
                  </a:lnTo>
                  <a:close/>
                  <a:moveTo>
                    <a:pt x="738" y="642"/>
                  </a:moveTo>
                  <a:lnTo>
                    <a:pt x="715" y="646"/>
                  </a:lnTo>
                  <a:lnTo>
                    <a:pt x="696" y="653"/>
                  </a:lnTo>
                  <a:lnTo>
                    <a:pt x="678" y="664"/>
                  </a:lnTo>
                  <a:lnTo>
                    <a:pt x="663" y="679"/>
                  </a:lnTo>
                  <a:lnTo>
                    <a:pt x="651" y="696"/>
                  </a:lnTo>
                  <a:lnTo>
                    <a:pt x="644" y="717"/>
                  </a:lnTo>
                  <a:lnTo>
                    <a:pt x="642" y="738"/>
                  </a:lnTo>
                  <a:lnTo>
                    <a:pt x="644" y="760"/>
                  </a:lnTo>
                  <a:lnTo>
                    <a:pt x="651" y="781"/>
                  </a:lnTo>
                  <a:lnTo>
                    <a:pt x="663" y="798"/>
                  </a:lnTo>
                  <a:lnTo>
                    <a:pt x="678" y="814"/>
                  </a:lnTo>
                  <a:lnTo>
                    <a:pt x="696" y="825"/>
                  </a:lnTo>
                  <a:lnTo>
                    <a:pt x="715" y="832"/>
                  </a:lnTo>
                  <a:lnTo>
                    <a:pt x="738" y="834"/>
                  </a:lnTo>
                  <a:lnTo>
                    <a:pt x="760" y="832"/>
                  </a:lnTo>
                  <a:lnTo>
                    <a:pt x="779" y="825"/>
                  </a:lnTo>
                  <a:lnTo>
                    <a:pt x="798" y="814"/>
                  </a:lnTo>
                  <a:lnTo>
                    <a:pt x="812" y="798"/>
                  </a:lnTo>
                  <a:lnTo>
                    <a:pt x="824" y="781"/>
                  </a:lnTo>
                  <a:lnTo>
                    <a:pt x="831" y="760"/>
                  </a:lnTo>
                  <a:lnTo>
                    <a:pt x="834" y="738"/>
                  </a:lnTo>
                  <a:lnTo>
                    <a:pt x="831" y="717"/>
                  </a:lnTo>
                  <a:lnTo>
                    <a:pt x="824" y="696"/>
                  </a:lnTo>
                  <a:lnTo>
                    <a:pt x="812" y="679"/>
                  </a:lnTo>
                  <a:lnTo>
                    <a:pt x="798" y="664"/>
                  </a:lnTo>
                  <a:lnTo>
                    <a:pt x="779" y="653"/>
                  </a:lnTo>
                  <a:lnTo>
                    <a:pt x="760" y="646"/>
                  </a:lnTo>
                  <a:lnTo>
                    <a:pt x="738" y="642"/>
                  </a:lnTo>
                  <a:close/>
                  <a:moveTo>
                    <a:pt x="420" y="642"/>
                  </a:moveTo>
                  <a:lnTo>
                    <a:pt x="398" y="646"/>
                  </a:lnTo>
                  <a:lnTo>
                    <a:pt x="378" y="653"/>
                  </a:lnTo>
                  <a:lnTo>
                    <a:pt x="360" y="664"/>
                  </a:lnTo>
                  <a:lnTo>
                    <a:pt x="345" y="679"/>
                  </a:lnTo>
                  <a:lnTo>
                    <a:pt x="333" y="696"/>
                  </a:lnTo>
                  <a:lnTo>
                    <a:pt x="326" y="717"/>
                  </a:lnTo>
                  <a:lnTo>
                    <a:pt x="324" y="738"/>
                  </a:lnTo>
                  <a:lnTo>
                    <a:pt x="326" y="760"/>
                  </a:lnTo>
                  <a:lnTo>
                    <a:pt x="333" y="781"/>
                  </a:lnTo>
                  <a:lnTo>
                    <a:pt x="345" y="798"/>
                  </a:lnTo>
                  <a:lnTo>
                    <a:pt x="360" y="814"/>
                  </a:lnTo>
                  <a:lnTo>
                    <a:pt x="378" y="825"/>
                  </a:lnTo>
                  <a:lnTo>
                    <a:pt x="398" y="832"/>
                  </a:lnTo>
                  <a:lnTo>
                    <a:pt x="420" y="834"/>
                  </a:lnTo>
                  <a:lnTo>
                    <a:pt x="442" y="832"/>
                  </a:lnTo>
                  <a:lnTo>
                    <a:pt x="462" y="825"/>
                  </a:lnTo>
                  <a:lnTo>
                    <a:pt x="480" y="814"/>
                  </a:lnTo>
                  <a:lnTo>
                    <a:pt x="494" y="798"/>
                  </a:lnTo>
                  <a:lnTo>
                    <a:pt x="506" y="781"/>
                  </a:lnTo>
                  <a:lnTo>
                    <a:pt x="513" y="760"/>
                  </a:lnTo>
                  <a:lnTo>
                    <a:pt x="516" y="738"/>
                  </a:lnTo>
                  <a:lnTo>
                    <a:pt x="513" y="717"/>
                  </a:lnTo>
                  <a:lnTo>
                    <a:pt x="506" y="696"/>
                  </a:lnTo>
                  <a:lnTo>
                    <a:pt x="494" y="679"/>
                  </a:lnTo>
                  <a:lnTo>
                    <a:pt x="480" y="664"/>
                  </a:lnTo>
                  <a:lnTo>
                    <a:pt x="462" y="653"/>
                  </a:lnTo>
                  <a:lnTo>
                    <a:pt x="442" y="646"/>
                  </a:lnTo>
                  <a:lnTo>
                    <a:pt x="420" y="642"/>
                  </a:lnTo>
                  <a:close/>
                  <a:moveTo>
                    <a:pt x="768" y="0"/>
                  </a:moveTo>
                  <a:lnTo>
                    <a:pt x="827" y="5"/>
                  </a:lnTo>
                  <a:lnTo>
                    <a:pt x="885" y="15"/>
                  </a:lnTo>
                  <a:lnTo>
                    <a:pt x="944" y="29"/>
                  </a:lnTo>
                  <a:lnTo>
                    <a:pt x="1001" y="49"/>
                  </a:lnTo>
                  <a:lnTo>
                    <a:pt x="1057" y="72"/>
                  </a:lnTo>
                  <a:lnTo>
                    <a:pt x="1111" y="101"/>
                  </a:lnTo>
                  <a:lnTo>
                    <a:pt x="1163" y="134"/>
                  </a:lnTo>
                  <a:lnTo>
                    <a:pt x="1213" y="174"/>
                  </a:lnTo>
                  <a:lnTo>
                    <a:pt x="1259" y="216"/>
                  </a:lnTo>
                  <a:lnTo>
                    <a:pt x="1302" y="263"/>
                  </a:lnTo>
                  <a:lnTo>
                    <a:pt x="1341" y="313"/>
                  </a:lnTo>
                  <a:lnTo>
                    <a:pt x="1375" y="365"/>
                  </a:lnTo>
                  <a:lnTo>
                    <a:pt x="1404" y="419"/>
                  </a:lnTo>
                  <a:lnTo>
                    <a:pt x="1427" y="475"/>
                  </a:lnTo>
                  <a:lnTo>
                    <a:pt x="1447" y="532"/>
                  </a:lnTo>
                  <a:lnTo>
                    <a:pt x="1461" y="591"/>
                  </a:lnTo>
                  <a:lnTo>
                    <a:pt x="1471" y="650"/>
                  </a:lnTo>
                  <a:lnTo>
                    <a:pt x="1475" y="710"/>
                  </a:lnTo>
                  <a:lnTo>
                    <a:pt x="1475" y="768"/>
                  </a:lnTo>
                  <a:lnTo>
                    <a:pt x="1471" y="828"/>
                  </a:lnTo>
                  <a:lnTo>
                    <a:pt x="1461" y="887"/>
                  </a:lnTo>
                  <a:lnTo>
                    <a:pt x="1447" y="946"/>
                  </a:lnTo>
                  <a:lnTo>
                    <a:pt x="1427" y="1003"/>
                  </a:lnTo>
                  <a:lnTo>
                    <a:pt x="1404" y="1059"/>
                  </a:lnTo>
                  <a:lnTo>
                    <a:pt x="1375" y="1113"/>
                  </a:lnTo>
                  <a:lnTo>
                    <a:pt x="1341" y="1165"/>
                  </a:lnTo>
                  <a:lnTo>
                    <a:pt x="1302" y="1214"/>
                  </a:lnTo>
                  <a:lnTo>
                    <a:pt x="1259" y="1262"/>
                  </a:lnTo>
                  <a:lnTo>
                    <a:pt x="1213" y="1304"/>
                  </a:lnTo>
                  <a:lnTo>
                    <a:pt x="1163" y="1344"/>
                  </a:lnTo>
                  <a:lnTo>
                    <a:pt x="1112" y="1377"/>
                  </a:lnTo>
                  <a:lnTo>
                    <a:pt x="1057" y="1406"/>
                  </a:lnTo>
                  <a:lnTo>
                    <a:pt x="1001" y="1429"/>
                  </a:lnTo>
                  <a:lnTo>
                    <a:pt x="944" y="1449"/>
                  </a:lnTo>
                  <a:lnTo>
                    <a:pt x="885" y="1462"/>
                  </a:lnTo>
                  <a:lnTo>
                    <a:pt x="827" y="1473"/>
                  </a:lnTo>
                  <a:lnTo>
                    <a:pt x="767" y="1477"/>
                  </a:lnTo>
                  <a:lnTo>
                    <a:pt x="707" y="1477"/>
                  </a:lnTo>
                  <a:lnTo>
                    <a:pt x="648" y="1473"/>
                  </a:lnTo>
                  <a:lnTo>
                    <a:pt x="589" y="1462"/>
                  </a:lnTo>
                  <a:lnTo>
                    <a:pt x="530" y="1448"/>
                  </a:lnTo>
                  <a:lnTo>
                    <a:pt x="474" y="1429"/>
                  </a:lnTo>
                  <a:lnTo>
                    <a:pt x="418" y="1406"/>
                  </a:lnTo>
                  <a:lnTo>
                    <a:pt x="363" y="1377"/>
                  </a:lnTo>
                  <a:lnTo>
                    <a:pt x="362" y="1375"/>
                  </a:lnTo>
                  <a:lnTo>
                    <a:pt x="320" y="1403"/>
                  </a:lnTo>
                  <a:lnTo>
                    <a:pt x="278" y="1426"/>
                  </a:lnTo>
                  <a:lnTo>
                    <a:pt x="236" y="1443"/>
                  </a:lnTo>
                  <a:lnTo>
                    <a:pt x="195" y="1454"/>
                  </a:lnTo>
                  <a:lnTo>
                    <a:pt x="155" y="1461"/>
                  </a:lnTo>
                  <a:lnTo>
                    <a:pt x="117" y="1464"/>
                  </a:lnTo>
                  <a:lnTo>
                    <a:pt x="80" y="1464"/>
                  </a:lnTo>
                  <a:lnTo>
                    <a:pt x="48" y="1460"/>
                  </a:lnTo>
                  <a:lnTo>
                    <a:pt x="37" y="1457"/>
                  </a:lnTo>
                  <a:lnTo>
                    <a:pt x="30" y="1450"/>
                  </a:lnTo>
                  <a:lnTo>
                    <a:pt x="25" y="1442"/>
                  </a:lnTo>
                  <a:lnTo>
                    <a:pt x="24" y="1431"/>
                  </a:lnTo>
                  <a:lnTo>
                    <a:pt x="26" y="1422"/>
                  </a:lnTo>
                  <a:lnTo>
                    <a:pt x="31" y="1413"/>
                  </a:lnTo>
                  <a:lnTo>
                    <a:pt x="39" y="1407"/>
                  </a:lnTo>
                  <a:lnTo>
                    <a:pt x="71" y="1388"/>
                  </a:lnTo>
                  <a:lnTo>
                    <a:pt x="98" y="1366"/>
                  </a:lnTo>
                  <a:lnTo>
                    <a:pt x="123" y="1343"/>
                  </a:lnTo>
                  <a:lnTo>
                    <a:pt x="144" y="1316"/>
                  </a:lnTo>
                  <a:lnTo>
                    <a:pt x="163" y="1289"/>
                  </a:lnTo>
                  <a:lnTo>
                    <a:pt x="178" y="1261"/>
                  </a:lnTo>
                  <a:lnTo>
                    <a:pt x="192" y="1234"/>
                  </a:lnTo>
                  <a:lnTo>
                    <a:pt x="185" y="1228"/>
                  </a:lnTo>
                  <a:lnTo>
                    <a:pt x="144" y="1178"/>
                  </a:lnTo>
                  <a:lnTo>
                    <a:pt x="108" y="1127"/>
                  </a:lnTo>
                  <a:lnTo>
                    <a:pt x="78" y="1072"/>
                  </a:lnTo>
                  <a:lnTo>
                    <a:pt x="53" y="1015"/>
                  </a:lnTo>
                  <a:lnTo>
                    <a:pt x="32" y="957"/>
                  </a:lnTo>
                  <a:lnTo>
                    <a:pt x="16" y="899"/>
                  </a:lnTo>
                  <a:lnTo>
                    <a:pt x="6" y="839"/>
                  </a:lnTo>
                  <a:lnTo>
                    <a:pt x="0" y="779"/>
                  </a:lnTo>
                  <a:lnTo>
                    <a:pt x="0" y="718"/>
                  </a:lnTo>
                  <a:lnTo>
                    <a:pt x="4" y="657"/>
                  </a:lnTo>
                  <a:lnTo>
                    <a:pt x="13" y="597"/>
                  </a:lnTo>
                  <a:lnTo>
                    <a:pt x="27" y="537"/>
                  </a:lnTo>
                  <a:lnTo>
                    <a:pt x="46" y="479"/>
                  </a:lnTo>
                  <a:lnTo>
                    <a:pt x="70" y="422"/>
                  </a:lnTo>
                  <a:lnTo>
                    <a:pt x="99" y="368"/>
                  </a:lnTo>
                  <a:lnTo>
                    <a:pt x="133" y="315"/>
                  </a:lnTo>
                  <a:lnTo>
                    <a:pt x="171" y="264"/>
                  </a:lnTo>
                  <a:lnTo>
                    <a:pt x="216" y="216"/>
                  </a:lnTo>
                  <a:lnTo>
                    <a:pt x="262" y="174"/>
                  </a:lnTo>
                  <a:lnTo>
                    <a:pt x="312" y="134"/>
                  </a:lnTo>
                  <a:lnTo>
                    <a:pt x="364" y="101"/>
                  </a:lnTo>
                  <a:lnTo>
                    <a:pt x="418" y="72"/>
                  </a:lnTo>
                  <a:lnTo>
                    <a:pt x="474" y="49"/>
                  </a:lnTo>
                  <a:lnTo>
                    <a:pt x="531" y="29"/>
                  </a:lnTo>
                  <a:lnTo>
                    <a:pt x="589" y="15"/>
                  </a:lnTo>
                  <a:lnTo>
                    <a:pt x="648" y="5"/>
                  </a:lnTo>
                  <a:lnTo>
                    <a:pt x="708" y="0"/>
                  </a:lnTo>
                  <a:lnTo>
                    <a:pt x="7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54">
                <a:defRPr/>
              </a:pPr>
              <a:endParaRPr lang="en-US">
                <a:solidFill>
                  <a:srgbClr val="282828"/>
                </a:solidFill>
                <a:latin typeface="Segoe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8471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работает </a:t>
            </a:r>
            <a:r>
              <a:rPr lang="en-US" dirty="0"/>
              <a:t>GFI Unlimited</a:t>
            </a:r>
          </a:p>
        </p:txBody>
      </p:sp>
      <p:pic>
        <p:nvPicPr>
          <p:cNvPr id="4" name="Picture 2" descr="https://cdn4.iconfinder.com/data/icons/small-n-flat/24/user-2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86" y="1885046"/>
            <a:ext cx="1172417" cy="11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cdn2.iconfinder.com/data/icons/picol-vector/32/computer-25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25" y="1969334"/>
            <a:ext cx="1563034" cy="11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310" y="2121692"/>
            <a:ext cx="981441" cy="49882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8166076" y="4503281"/>
            <a:ext cx="0" cy="6666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341933" y="4501046"/>
            <a:ext cx="3641454" cy="16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920184" y="4520770"/>
            <a:ext cx="0" cy="6162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41933" y="4498664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983387" y="4513087"/>
            <a:ext cx="0" cy="2808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98549" y="4510962"/>
            <a:ext cx="0" cy="4404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7899254" y="4874004"/>
            <a:ext cx="799943" cy="799942"/>
            <a:chOff x="3621995" y="2807871"/>
            <a:chExt cx="1218991" cy="1218988"/>
          </a:xfrm>
        </p:grpSpPr>
        <p:pic>
          <p:nvPicPr>
            <p:cNvPr id="14" name="Picture 13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1995" y="2807871"/>
              <a:ext cx="761786" cy="761786"/>
            </a:xfrm>
            <a:prstGeom prst="rect">
              <a:avLst/>
            </a:prstGeom>
          </p:spPr>
        </p:pic>
        <p:pic>
          <p:nvPicPr>
            <p:cNvPr id="15" name="Picture 14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4398" y="2960272"/>
              <a:ext cx="761787" cy="761787"/>
            </a:xfrm>
            <a:prstGeom prst="rect">
              <a:avLst/>
            </a:prstGeom>
          </p:spPr>
        </p:pic>
        <p:pic>
          <p:nvPicPr>
            <p:cNvPr id="16" name="Picture 15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6799" y="3112672"/>
              <a:ext cx="761787" cy="761787"/>
            </a:xfrm>
            <a:prstGeom prst="rect">
              <a:avLst/>
            </a:prstGeom>
          </p:spPr>
        </p:pic>
        <p:pic>
          <p:nvPicPr>
            <p:cNvPr id="17" name="Picture 16" descr="1464120140_PortableComputer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79199" y="3265072"/>
              <a:ext cx="761787" cy="761787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7005229" y="4845466"/>
            <a:ext cx="874274" cy="874274"/>
            <a:chOff x="2215875" y="1504052"/>
            <a:chExt cx="1165698" cy="116569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15875" y="1504052"/>
              <a:ext cx="708498" cy="70849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8275" y="1656452"/>
              <a:ext cx="708498" cy="708498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20675" y="1808852"/>
              <a:ext cx="708498" cy="70849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73075" y="1961252"/>
              <a:ext cx="708498" cy="70849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6181644" y="4890740"/>
            <a:ext cx="778371" cy="827598"/>
            <a:chOff x="4027758" y="4945427"/>
            <a:chExt cx="1037828" cy="1103464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27758" y="4945427"/>
              <a:ext cx="580628" cy="6462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80158" y="5097827"/>
              <a:ext cx="580628" cy="646264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32558" y="5250227"/>
              <a:ext cx="580628" cy="64626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958" y="5402627"/>
              <a:ext cx="580628" cy="646264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651017" y="4940881"/>
            <a:ext cx="773707" cy="773707"/>
            <a:chOff x="5320792" y="4982808"/>
            <a:chExt cx="1031609" cy="1031609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20792" y="4982808"/>
              <a:ext cx="574409" cy="574409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73192" y="5135208"/>
              <a:ext cx="574409" cy="574409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25592" y="5287608"/>
              <a:ext cx="574409" cy="574409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77992" y="5440008"/>
              <a:ext cx="574409" cy="574409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9434693" y="4821689"/>
            <a:ext cx="1080000" cy="1080000"/>
            <a:chOff x="6876256" y="4802158"/>
            <a:chExt cx="1440000" cy="144000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02658" y="5440008"/>
              <a:ext cx="532728" cy="532728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6768" y="5024221"/>
              <a:ext cx="371828" cy="37182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522" y="5440008"/>
              <a:ext cx="584328" cy="584328"/>
            </a:xfrm>
            <a:prstGeom prst="rect">
              <a:avLst/>
            </a:prstGeom>
          </p:spPr>
        </p:pic>
        <p:pic>
          <p:nvPicPr>
            <p:cNvPr id="37" name="Picture 36" descr="1464122000_Telephone.png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2134" y="4943467"/>
              <a:ext cx="514873" cy="514873"/>
            </a:xfrm>
            <a:prstGeom prst="rect">
              <a:avLst/>
            </a:prstGeom>
          </p:spPr>
        </p:pic>
        <p:sp>
          <p:nvSpPr>
            <p:cNvPr id="38" name="Oval 37"/>
            <p:cNvSpPr/>
            <p:nvPr/>
          </p:nvSpPr>
          <p:spPr>
            <a:xfrm>
              <a:off x="6876256" y="4802158"/>
              <a:ext cx="1440000" cy="1440000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en-US" sz="1050" kern="0">
                <a:solidFill>
                  <a:srgbClr val="FFFFFF"/>
                </a:solidFill>
                <a:sym typeface="Arial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6861626" y="4223810"/>
            <a:ext cx="2400047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b="1" kern="0" dirty="0">
                <a:solidFill>
                  <a:srgbClr val="FFFFFF"/>
                </a:solidFill>
                <a:sym typeface="Arial"/>
              </a:rPr>
              <a:t>Сеть клиента</a:t>
            </a:r>
            <a:endParaRPr lang="en-US" b="1" kern="0" dirty="0">
              <a:solidFill>
                <a:srgbClr val="FFFFFF"/>
              </a:solidFill>
              <a:sym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926270" y="1895424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</a:t>
            </a:r>
            <a:r>
              <a:rPr lang="en-US" sz="1500" b="1" kern="0" dirty="0">
                <a:solidFill>
                  <a:srgbClr val="FFFFFF"/>
                </a:solidFill>
                <a:sym typeface="Arial"/>
              </a:rPr>
              <a:t>    </a:t>
            </a:r>
            <a:r>
              <a:rPr lang="ru-RU" sz="1500" b="1" kern="0" dirty="0" err="1">
                <a:solidFill>
                  <a:srgbClr val="FFFFFF"/>
                </a:solidFill>
                <a:sym typeface="Arial"/>
              </a:rPr>
              <a:t>Загрука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1" name="Picture 2" descr="https://cdn2.iconfinder.com/data/icons/freecns-cumulus/16/519672-178_Download-25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5" y="1969334"/>
            <a:ext cx="295322" cy="304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ounded Rectangle 41"/>
          <p:cNvSpPr/>
          <p:nvPr/>
        </p:nvSpPr>
        <p:spPr>
          <a:xfrm>
            <a:off x="4926270" y="2487891"/>
            <a:ext cx="1690844" cy="4525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00">
              <a:buClr>
                <a:srgbClr val="000000"/>
              </a:buClr>
              <a:defRPr/>
            </a:pPr>
            <a:r>
              <a:rPr lang="sk-SK" sz="1500" b="1" kern="0" dirty="0">
                <a:solidFill>
                  <a:srgbClr val="FFFFFF"/>
                </a:solidFill>
                <a:sym typeface="Arial"/>
              </a:rPr>
              <a:t>     </a:t>
            </a: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Установка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3" name="Picture 4" descr="https://cdn2.iconfinder.com/data/icons/flat-ui-icons-24-px/24/settings-24-256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66" y="2546391"/>
            <a:ext cx="365855" cy="3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ounded Rectangle 43"/>
          <p:cNvSpPr/>
          <p:nvPr/>
        </p:nvSpPr>
        <p:spPr>
          <a:xfrm>
            <a:off x="4912112" y="3044945"/>
            <a:ext cx="1719160" cy="7757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r>
              <a:rPr lang="ru-RU" sz="1500" b="1" kern="0" dirty="0">
                <a:solidFill>
                  <a:srgbClr val="FFFFFF"/>
                </a:solidFill>
                <a:sym typeface="Arial"/>
              </a:rPr>
              <a:t>100 пользователей</a:t>
            </a:r>
            <a:endParaRPr lang="en-US" sz="1500" b="1" kern="0" dirty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45" name="Picture 6" descr="https://cdn0.iconfinder.com/data/icons/icocentre-free-icons/147/f-server_128-256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111" y="4365965"/>
            <a:ext cx="531541" cy="5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Straight Connector 45"/>
          <p:cNvCxnSpPr/>
          <p:nvPr/>
        </p:nvCxnSpPr>
        <p:spPr>
          <a:xfrm flipH="1">
            <a:off x="5994099" y="4497707"/>
            <a:ext cx="365405" cy="23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Down Arrow 47"/>
          <p:cNvSpPr/>
          <p:nvPr/>
        </p:nvSpPr>
        <p:spPr>
          <a:xfrm>
            <a:off x="5552691" y="3927210"/>
            <a:ext cx="390376" cy="39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en-US" sz="1050" kern="0">
              <a:solidFill>
                <a:srgbClr val="FFFFFF"/>
              </a:solidFill>
              <a:sym typeface="Arial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0" y="1957365"/>
            <a:ext cx="1789580" cy="23034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78" y="2305392"/>
            <a:ext cx="2421458" cy="24099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941" y="2633552"/>
            <a:ext cx="1670171" cy="234473"/>
          </a:xfrm>
          <a:prstGeom prst="rect">
            <a:avLst/>
          </a:prstGeom>
        </p:spPr>
      </p:pic>
      <p:pic>
        <p:nvPicPr>
          <p:cNvPr id="56" name="Grafik 16">
            <a:extLst>
              <a:ext uri="{FF2B5EF4-FFF2-40B4-BE49-F238E27FC236}">
                <a16:creationId xmlns:a16="http://schemas.microsoft.com/office/drawing/2014/main" xmlns="" id="{64597243-5AA7-4A53-A3C9-840014A01A1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/>
        </p:blipFill>
        <p:spPr>
          <a:xfrm>
            <a:off x="7777880" y="2948942"/>
            <a:ext cx="1635599" cy="405000"/>
          </a:xfrm>
          <a:prstGeom prst="rect">
            <a:avLst/>
          </a:prstGeom>
          <a:ln>
            <a:noFill/>
          </a:ln>
        </p:spPr>
      </p:pic>
      <p:pic>
        <p:nvPicPr>
          <p:cNvPr id="57" name="Picture 56" descr="VÃ½sledok vyhÄ¾adÃ¡vania obrÃ¡zkov pre dopyt Kerio connect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921" y="3344697"/>
            <a:ext cx="1680047" cy="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672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122532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Лицензирование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 Unlimited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41" y="2492624"/>
            <a:ext cx="2309535" cy="23196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03913" y="1941371"/>
            <a:ext cx="496822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Максимальные редакции всех продуктов, со всеми опциями и антивирусами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Модель продажи </a:t>
            </a:r>
            <a:r>
              <a:rPr lang="mr-IN" sz="1600" dirty="0">
                <a:solidFill>
                  <a:srgbClr val="272727"/>
                </a:solidFill>
              </a:rPr>
              <a:t>–</a:t>
            </a:r>
            <a:r>
              <a:rPr lang="ru-RU" sz="1600" dirty="0">
                <a:solidFill>
                  <a:srgbClr val="272727"/>
                </a:solidFill>
              </a:rPr>
              <a:t> подписка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подписки </a:t>
            </a:r>
            <a:r>
              <a:rPr lang="en-US" sz="1600" dirty="0">
                <a:solidFill>
                  <a:srgbClr val="272727"/>
                </a:solidFill>
              </a:rPr>
              <a:t>GFI Unlimited:</a:t>
            </a:r>
            <a:br>
              <a:rPr lang="en-US" sz="1600" dirty="0">
                <a:solidFill>
                  <a:srgbClr val="272727"/>
                </a:solidFill>
              </a:rPr>
            </a:br>
            <a:r>
              <a:rPr lang="en-US" sz="1600" dirty="0">
                <a:solidFill>
                  <a:srgbClr val="272727"/>
                </a:solidFill>
              </a:rPr>
              <a:t>1 728 </a:t>
            </a:r>
            <a:r>
              <a:rPr lang="ru-RU" sz="1600" dirty="0">
                <a:solidFill>
                  <a:srgbClr val="272727"/>
                </a:solidFill>
              </a:rPr>
              <a:t>рублей</a:t>
            </a:r>
            <a:endParaRPr lang="en-US" sz="1600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указана за единицу в год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Приобретение на 1, 2 или 3 года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На 2 и 3 года действует </a:t>
            </a:r>
            <a:br>
              <a:rPr lang="ru-RU" sz="1600" dirty="0">
                <a:solidFill>
                  <a:srgbClr val="272727"/>
                </a:solidFill>
              </a:rPr>
            </a:br>
            <a:r>
              <a:rPr lang="ru-RU" sz="1600" dirty="0">
                <a:solidFill>
                  <a:srgbClr val="272727"/>
                </a:solidFill>
              </a:rPr>
              <a:t>стандартная</a:t>
            </a:r>
            <a:r>
              <a:rPr lang="en-US" sz="1600" dirty="0">
                <a:solidFill>
                  <a:srgbClr val="272727"/>
                </a:solidFill>
              </a:rPr>
              <a:t> </a:t>
            </a:r>
            <a:r>
              <a:rPr lang="ru-RU" sz="1600" dirty="0">
                <a:solidFill>
                  <a:srgbClr val="272727"/>
                </a:solidFill>
              </a:rPr>
              <a:t>скидка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Минимальное количество – 10 единиц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Расширить можно в любой момент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sz="1600" dirty="0">
                <a:solidFill>
                  <a:srgbClr val="272727"/>
                </a:solidFill>
              </a:rPr>
              <a:t>Уменьшить можно при продлении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endParaRPr lang="en-US" sz="1600" dirty="0">
              <a:solidFill>
                <a:srgbClr val="272727"/>
              </a:solidFill>
            </a:endParaRPr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xmlns="" id="{068D0DEA-BAB2-48FC-9C0A-DB58719E9AB3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70259" y="2479125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уникальная подписка, ориентированная на выгоду для партнера и клиента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Клиент получает все ПО, необходимое для комфортной и надежной работы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1600" dirty="0">
                <a:solidFill>
                  <a:srgbClr val="272727"/>
                </a:solidFill>
              </a:rPr>
              <a:t>GFI Unlimited – </a:t>
            </a:r>
            <a:r>
              <a:rPr lang="ru-RU" sz="1600" dirty="0">
                <a:solidFill>
                  <a:srgbClr val="272727"/>
                </a:solidFill>
              </a:rPr>
              <a:t>это принцип приобретения у одного производителя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Удобная лицензия, которая автоматически дает доступ до растущей линейки ПО 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endParaRPr lang="ru-RU" sz="1600" dirty="0">
              <a:solidFill>
                <a:srgbClr val="272727"/>
              </a:solidFill>
            </a:endParaRP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 для клиента</a:t>
            </a:r>
          </a:p>
        </p:txBody>
      </p:sp>
      <p:pic>
        <p:nvPicPr>
          <p:cNvPr id="6" name="Picture 1014"/>
          <p:cNvPicPr/>
          <p:nvPr/>
        </p:nvPicPr>
        <p:blipFill>
          <a:blip r:embed="rId3"/>
          <a:stretch>
            <a:fillRect/>
          </a:stretch>
        </p:blipFill>
        <p:spPr>
          <a:xfrm>
            <a:off x="2279576" y="2636912"/>
            <a:ext cx="2451988" cy="2027426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xmlns="" id="{81F04756-51F9-4309-BEEE-4DD38F63D01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26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31582" y="2348881"/>
            <a:ext cx="511256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Увеличивайте свою прибыль с новой удобной подпиской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Стоимость фиксирована и не меняется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Заранее известная прибыль в соответствии со статусом</a:t>
            </a:r>
          </a:p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ru-RU" sz="1600" dirty="0">
                <a:solidFill>
                  <a:srgbClr val="272727"/>
                </a:solidFill>
              </a:rPr>
              <a:t>Отличная возможность расширить количество клиентов</a:t>
            </a:r>
          </a:p>
          <a:p>
            <a:endParaRPr lang="ru-RU" sz="1600" dirty="0">
              <a:solidFill>
                <a:srgbClr val="2727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9536" y="1235087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Преимущества для партнера</a:t>
            </a:r>
          </a:p>
        </p:txBody>
      </p:sp>
      <p:pic>
        <p:nvPicPr>
          <p:cNvPr id="6" name="Picture 1533"/>
          <p:cNvPicPr/>
          <p:nvPr/>
        </p:nvPicPr>
        <p:blipFill>
          <a:blip r:embed="rId3"/>
          <a:stretch>
            <a:fillRect/>
          </a:stretch>
        </p:blipFill>
        <p:spPr>
          <a:xfrm>
            <a:off x="2351584" y="2771760"/>
            <a:ext cx="2379980" cy="1737360"/>
          </a:xfrm>
          <a:prstGeom prst="rect">
            <a:avLst/>
          </a:prstGeom>
        </p:spPr>
      </p:pic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xmlns="" id="{7B1EE991-22B8-4930-B11D-DF877EAC422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47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0056" y="2965596"/>
            <a:ext cx="5379920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Межсетевой экран нового поколения</a:t>
            </a:r>
            <a:r>
              <a:rPr lang="en-US" dirty="0">
                <a:solidFill>
                  <a:srgbClr val="272727"/>
                </a:solidFill>
              </a:rPr>
              <a:t> (NGFW)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Встроенный маршрутизатор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Система обнаружения вторжений</a:t>
            </a:r>
            <a:r>
              <a:rPr lang="en-US" dirty="0">
                <a:solidFill>
                  <a:srgbClr val="272727"/>
                </a:solidFill>
              </a:rPr>
              <a:t> (IDS)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VPN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7" y="1987283"/>
            <a:ext cx="2592287" cy="3970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0C07DC9-4E51-413B-B064-B95DB2B01275}"/>
              </a:ext>
            </a:extLst>
          </p:cNvPr>
          <p:cNvSpPr/>
          <p:nvPr/>
        </p:nvSpPr>
        <p:spPr>
          <a:xfrm>
            <a:off x="6043100" y="2965596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Антивирусная проверка загружаемых файлов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доступа пользователям</a:t>
            </a:r>
            <a:r>
              <a:rPr lang="en-US" dirty="0">
                <a:solidFill>
                  <a:srgbClr val="272727"/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категориям</a:t>
            </a: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сайты по репутации</a:t>
            </a:r>
            <a:endParaRPr lang="en-US" dirty="0">
              <a:solidFill>
                <a:srgbClr val="272727"/>
              </a:solidFill>
            </a:endParaRPr>
          </a:p>
          <a:p>
            <a:pPr marL="742950" lvl="1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Отлично подойдет в качестве замены MS TMG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A61DF1-267C-4CFD-B1DA-824CA5FB5ED2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42E8AAAE-3620-4D8A-8B73-04D464BA1D4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1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934" y="1340769"/>
            <a:ext cx="7854132" cy="5112568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143672" y="885896"/>
            <a:ext cx="5904656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авторизации пользователей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59" y="1340768"/>
            <a:ext cx="7812682" cy="514216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885896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Мониторинг трафика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71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36" y="1412776"/>
            <a:ext cx="7524328" cy="495237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правил 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6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91194"/>
            <a:ext cx="7200800" cy="5057503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Отчетность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05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4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674843"/>
              </p:ext>
            </p:extLst>
          </p:nvPr>
        </p:nvGraphicFramePr>
        <p:xfrm>
          <a:off x="361950" y="1838325"/>
          <a:ext cx="11449050" cy="4376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164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56886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406862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3969652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 с несколькими офисами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Отличная замена для </a:t>
                      </a:r>
                      <a:r>
                        <a:rPr lang="en-US" sz="1800" dirty="0"/>
                        <a:t/>
                      </a:r>
                      <a:br>
                        <a:rPr lang="en-US" sz="1800" dirty="0"/>
                      </a:br>
                      <a:r>
                        <a:rPr lang="en-US" sz="1800" baseline="0" dirty="0"/>
                        <a:t>MS ISA/TMG Server</a:t>
                      </a:r>
                      <a:endParaRPr lang="ru-RU" sz="18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Межсетевой экран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Маршрутизатор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Система защиты от вторжений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Антивирус на шлюзе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Контроль доступа и управление трафиком по отдельным портам, P2P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Классификация трафика по категориям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Управление подключениями VPN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Лучшая в отрасли система фильтрации контента и приложений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IPv6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Приложения</a:t>
                      </a:r>
                      <a:r>
                        <a:rPr lang="ru-RU" sz="1800" baseline="0" dirty="0"/>
                        <a:t> для мобильных телефонов (оповещения и мониторинг)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Входит в подписку </a:t>
                      </a:r>
                      <a:r>
                        <a:rPr lang="en-US" sz="1800" b="1" dirty="0"/>
                        <a:t>GFI Unlimited!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5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5"/>
          <p:cNvSpPr>
            <a:spLocks noChangeArrowheads="1"/>
          </p:cNvSpPr>
          <p:nvPr/>
        </p:nvSpPr>
        <p:spPr bwMode="auto">
          <a:xfrm>
            <a:off x="8478206" y="1595780"/>
            <a:ext cx="2302848" cy="23035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Segoe UI Light"/>
            </a:endParaRPr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8325888" y="4397943"/>
            <a:ext cx="1761420" cy="17619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900">
              <a:solidFill>
                <a:prstClr val="white"/>
              </a:solidFill>
              <a:latin typeface="Segoe UI Light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330509" y="2283607"/>
            <a:ext cx="598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10</a:t>
            </a:r>
            <a:endParaRPr lang="id-ID" b="1" dirty="0">
              <a:solidFill>
                <a:srgbClr val="FFFFFF"/>
              </a:solidFill>
              <a:latin typeface="Segoe UI"/>
              <a:cs typeface="Questrial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817012" y="2727320"/>
            <a:ext cx="162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rgbClr val="FFFFFF"/>
                </a:solidFill>
                <a:latin typeface="Segoe UI"/>
              </a:rPr>
              <a:t>Лет команде</a:t>
            </a:r>
            <a:endParaRPr lang="id-ID" sz="1800" b="1" dirty="0">
              <a:solidFill>
                <a:srgbClr val="FFFFFF"/>
              </a:solidFill>
              <a:latin typeface="Segoe UI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76201" y="4976335"/>
            <a:ext cx="1352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1600" b="1" dirty="0">
                <a:latin typeface="Segoe UI"/>
              </a:rPr>
              <a:t>Партнёры</a:t>
            </a:r>
            <a:br>
              <a:rPr lang="ru-RU" sz="1600" b="1" dirty="0">
                <a:latin typeface="Segoe UI"/>
              </a:rPr>
            </a:br>
            <a:r>
              <a:rPr lang="ru-RU" sz="1600" b="1" dirty="0">
                <a:latin typeface="Segoe UI"/>
              </a:rPr>
              <a:t>в РФ и СНГ</a:t>
            </a:r>
          </a:p>
        </p:txBody>
      </p:sp>
      <p:sp>
        <p:nvSpPr>
          <p:cNvPr id="56" name="Oval 5"/>
          <p:cNvSpPr>
            <a:spLocks noChangeArrowheads="1"/>
          </p:cNvSpPr>
          <p:nvPr/>
        </p:nvSpPr>
        <p:spPr bwMode="auto">
          <a:xfrm>
            <a:off x="6080825" y="2538452"/>
            <a:ext cx="2917652" cy="29185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000" b="1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700100" y="3728647"/>
            <a:ext cx="1709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700</a:t>
            </a:r>
            <a:r>
              <a:rPr lang="en-US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 </a:t>
            </a:r>
            <a:r>
              <a:rPr lang="ru-RU" sz="3200" b="1" dirty="0">
                <a:solidFill>
                  <a:srgbClr val="FFFFFF"/>
                </a:solidFill>
                <a:latin typeface="Segoe UI"/>
                <a:cs typeface="Questrial" panose="02000000000000000000" pitchFamily="2" charset="0"/>
              </a:rPr>
              <a:t>000</a:t>
            </a:r>
            <a:endParaRPr lang="id-ID" sz="3200" b="1" dirty="0">
              <a:solidFill>
                <a:srgbClr val="FFFFFF"/>
              </a:solidFill>
              <a:latin typeface="Segoe UI"/>
              <a:cs typeface="Questrial" panose="02000000000000000000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123051" y="3416167"/>
            <a:ext cx="2863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2000" b="1" dirty="0">
                <a:solidFill>
                  <a:srgbClr val="FFFFFF"/>
                </a:solidFill>
                <a:latin typeface="Segoe UI"/>
              </a:rPr>
              <a:t>Решения используют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28688" y="1113909"/>
            <a:ext cx="4837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8B07"/>
                </a:solidFill>
              </a:rPr>
              <a:t>AFI Distribution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62013" y="1607346"/>
            <a:ext cx="54241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dirty="0">
                <a:solidFill>
                  <a:srgbClr val="282828"/>
                </a:solidFill>
              </a:rPr>
              <a:t>Дистрибьютор решений для автоматизации и защиты компьютерных сетей любых масштабов.</a:t>
            </a:r>
          </a:p>
          <a:p>
            <a:pPr>
              <a:lnSpc>
                <a:spcPct val="150000"/>
              </a:lnSpc>
              <a:defRPr/>
            </a:pPr>
            <a:endParaRPr lang="ru-RU" dirty="0">
              <a:solidFill>
                <a:srgbClr val="282828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dirty="0">
                <a:solidFill>
                  <a:srgbClr val="282828"/>
                </a:solidFill>
              </a:rPr>
              <a:t>Перед распространением мы проверили каждую программу и подготовили специалистов для помощи и поддержки вас и ваших клиентов.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22707" y="4489821"/>
            <a:ext cx="4963411" cy="1834862"/>
            <a:chOff x="1635704" y="4139543"/>
            <a:chExt cx="4963411" cy="1834862"/>
          </a:xfrm>
        </p:grpSpPr>
        <p:sp>
          <p:nvSpPr>
            <p:cNvPr id="74" name="Rectangle 73"/>
            <p:cNvSpPr/>
            <p:nvPr/>
          </p:nvSpPr>
          <p:spPr>
            <a:xfrm>
              <a:off x="2011502" y="4139543"/>
              <a:ext cx="4330819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Актуальные и надёжные решения </a:t>
              </a:r>
            </a:p>
          </p:txBody>
        </p:sp>
        <p:sp>
          <p:nvSpPr>
            <p:cNvPr id="75" name="Oval 74"/>
            <p:cNvSpPr/>
            <p:nvPr/>
          </p:nvSpPr>
          <p:spPr>
            <a:xfrm>
              <a:off x="1639717" y="4312590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011503" y="4598882"/>
              <a:ext cx="4016494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Поставки только через партнёров</a:t>
              </a:r>
            </a:p>
          </p:txBody>
        </p:sp>
        <p:sp>
          <p:nvSpPr>
            <p:cNvPr id="77" name="Oval 76"/>
            <p:cNvSpPr/>
            <p:nvPr/>
          </p:nvSpPr>
          <p:spPr>
            <a:xfrm>
              <a:off x="1639717" y="4771929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011503" y="5058221"/>
              <a:ext cx="4424545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Лучшие условия и поддержка для вас</a:t>
              </a:r>
            </a:p>
          </p:txBody>
        </p:sp>
        <p:sp>
          <p:nvSpPr>
            <p:cNvPr id="79" name="Oval 78"/>
            <p:cNvSpPr/>
            <p:nvPr/>
          </p:nvSpPr>
          <p:spPr>
            <a:xfrm>
              <a:off x="1635704" y="5231268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011503" y="5518190"/>
              <a:ext cx="4587612" cy="4562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ru-RU" dirty="0">
                  <a:solidFill>
                    <a:srgbClr val="282828"/>
                  </a:solidFill>
                  <a:cs typeface="Aharoni" panose="02010803020104030203" pitchFamily="2" charset="-79"/>
                </a:rPr>
                <a:t>Проверенный механизм защиты сделок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1635704" y="5691237"/>
              <a:ext cx="155423" cy="1554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1416635-B419-408F-8BCC-4B03BA9D811D}"/>
              </a:ext>
            </a:extLst>
          </p:cNvPr>
          <p:cNvSpPr txBox="1"/>
          <p:nvPr/>
        </p:nvSpPr>
        <p:spPr>
          <a:xfrm>
            <a:off x="4771767" y="307441"/>
            <a:ext cx="2648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О компании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E5C83FE-E9F4-4B10-9BC6-7481E8CA5C37}"/>
              </a:ext>
            </a:extLst>
          </p:cNvPr>
          <p:cNvSpPr txBox="1"/>
          <p:nvPr/>
        </p:nvSpPr>
        <p:spPr>
          <a:xfrm>
            <a:off x="5006250" y="803721"/>
            <a:ext cx="2179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prstClr val="white">
                    <a:lumMod val="75000"/>
                  </a:prstClr>
                </a:solidFill>
              </a:rPr>
              <a:t>Познакомимся?</a:t>
            </a:r>
            <a:endParaRPr lang="en-US" sz="1600" spc="300" dirty="0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55102" y="4225792"/>
            <a:ext cx="2399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ru-RU" sz="2000" b="1" dirty="0">
                <a:solidFill>
                  <a:srgbClr val="FFFFFF"/>
                </a:solidFill>
                <a:latin typeface="Segoe UI"/>
              </a:rPr>
              <a:t>компаний в мире</a:t>
            </a:r>
          </a:p>
        </p:txBody>
      </p:sp>
    </p:spTree>
    <p:extLst>
      <p:ext uri="{BB962C8B-B14F-4D97-AF65-F5344CB8AC3E}">
        <p14:creationId xmlns:p14="http://schemas.microsoft.com/office/powerpoint/2010/main" val="322736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60688"/>
            <a:ext cx="52565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Сканер уязвимостей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открытых портов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Проверка наличия обновлений для ОС и ПО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Работа с агентом или без агента</a:t>
            </a:r>
          </a:p>
          <a:p>
            <a:endParaRPr lang="ru-RU" b="1" i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21" y="2000225"/>
            <a:ext cx="2407558" cy="39445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118BDF-FFA3-4217-8C1F-89778DEBE496}"/>
              </a:ext>
            </a:extLst>
          </p:cNvPr>
          <p:cNvSpPr/>
          <p:nvPr/>
        </p:nvSpPr>
        <p:spPr>
          <a:xfrm>
            <a:off x="6024749" y="2960688"/>
            <a:ext cx="6096000" cy="25340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Аудит программного и аппаратного обеспечения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Автоматическое исправление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Инвентаризация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Установка </a:t>
            </a:r>
            <a:r>
              <a:rPr lang="ru-RU" dirty="0" err="1">
                <a:solidFill>
                  <a:srgbClr val="272727"/>
                </a:solidFill>
              </a:rPr>
              <a:t>патчей</a:t>
            </a:r>
            <a:r>
              <a:rPr lang="ru-RU" dirty="0">
                <a:solidFill>
                  <a:srgbClr val="272727"/>
                </a:solidFill>
              </a:rPr>
              <a:t>: </a:t>
            </a:r>
            <a:r>
              <a:rPr lang="en-US" dirty="0">
                <a:solidFill>
                  <a:srgbClr val="272727"/>
                </a:solidFill>
              </a:rPr>
              <a:t>Microsoft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Mac OS</a:t>
            </a:r>
            <a:r>
              <a:rPr lang="ru-RU" dirty="0">
                <a:solidFill>
                  <a:srgbClr val="272727"/>
                </a:solidFill>
              </a:rPr>
              <a:t>, </a:t>
            </a:r>
            <a:r>
              <a:rPr lang="en-US" dirty="0">
                <a:solidFill>
                  <a:srgbClr val="272727"/>
                </a:solidFill>
              </a:rPr>
              <a:t>Linux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Обновление ПО сторонних производителей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Мощная система отчетности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9FE171-728F-428D-864F-224D3E2F675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F0463A7A-ED69-4684-8922-A8DAB4B1EAB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84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9756" y="886074"/>
            <a:ext cx="4392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Как работает</a:t>
            </a:r>
            <a:r>
              <a:rPr lang="en-US" sz="2400" dirty="0">
                <a:solidFill>
                  <a:schemeClr val="accent1"/>
                </a:solidFill>
              </a:rPr>
              <a:t> GFI </a:t>
            </a:r>
            <a:r>
              <a:rPr lang="en-US" sz="2400" dirty="0" err="1">
                <a:solidFill>
                  <a:schemeClr val="accent1"/>
                </a:solidFill>
              </a:rPr>
              <a:t>LanGuard</a:t>
            </a:r>
            <a:r>
              <a:rPr lang="en-US" sz="2400" dirty="0">
                <a:solidFill>
                  <a:schemeClr val="accent1"/>
                </a:solidFill>
              </a:rPr>
              <a:t>?</a:t>
            </a:r>
            <a:endParaRPr lang="ru-RU" sz="2400" dirty="0">
              <a:solidFill>
                <a:schemeClr val="accent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950170" y="1700808"/>
            <a:ext cx="8291660" cy="4516538"/>
            <a:chOff x="467544" y="1683607"/>
            <a:chExt cx="8291660" cy="4516538"/>
          </a:xfrm>
        </p:grpSpPr>
        <p:cxnSp>
          <p:nvCxnSpPr>
            <p:cNvPr id="20" name="Shape 13"/>
            <p:cNvCxnSpPr/>
            <p:nvPr/>
          </p:nvCxnSpPr>
          <p:spPr bwMode="auto">
            <a:xfrm flipV="1">
              <a:off x="3131121" y="3513610"/>
              <a:ext cx="1546215" cy="141216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grpSp>
          <p:nvGrpSpPr>
            <p:cNvPr id="3" name="Группа 2"/>
            <p:cNvGrpSpPr/>
            <p:nvPr/>
          </p:nvGrpSpPr>
          <p:grpSpPr>
            <a:xfrm>
              <a:off x="467544" y="1683607"/>
              <a:ext cx="8291660" cy="4516538"/>
              <a:chOff x="717919" y="1595370"/>
              <a:chExt cx="8291660" cy="4516538"/>
            </a:xfrm>
          </p:grpSpPr>
          <p:cxnSp>
            <p:nvCxnSpPr>
              <p:cNvPr id="13" name="Shape 26"/>
              <p:cNvCxnSpPr/>
              <p:nvPr/>
            </p:nvCxnSpPr>
            <p:spPr bwMode="auto">
              <a:xfrm flipV="1">
                <a:off x="1925638" y="3130550"/>
                <a:ext cx="2933700" cy="8683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4" name="Shape 12"/>
              <p:cNvCxnSpPr>
                <a:cxnSpLocks noChangeShapeType="1"/>
              </p:cNvCxnSpPr>
              <p:nvPr/>
            </p:nvCxnSpPr>
            <p:spPr bwMode="auto">
              <a:xfrm flipV="1">
                <a:off x="1939627" y="2122275"/>
                <a:ext cx="1177936" cy="1121377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sp>
            <p:nvSpPr>
              <p:cNvPr id="15" name="TextBox 8"/>
              <p:cNvSpPr txBox="1">
                <a:spLocks noChangeArrowheads="1"/>
              </p:cNvSpPr>
              <p:nvPr/>
            </p:nvSpPr>
            <p:spPr bwMode="auto">
              <a:xfrm>
                <a:off x="4577535" y="3575050"/>
                <a:ext cx="201991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Сканирование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9"/>
              <p:cNvSpPr txBox="1">
                <a:spLocks noChangeArrowheads="1"/>
              </p:cNvSpPr>
              <p:nvPr/>
            </p:nvSpPr>
            <p:spPr bwMode="auto">
              <a:xfrm>
                <a:off x="6888156" y="4813790"/>
                <a:ext cx="1117614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Анализ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479462" y="5616717"/>
                <a:ext cx="1247457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20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Лечение</a:t>
                </a:r>
                <a:endParaRPr lang="en-US" altLang="en-US" sz="20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18" name="Shape 11"/>
              <p:cNvCxnSpPr/>
              <p:nvPr/>
            </p:nvCxnSpPr>
            <p:spPr bwMode="auto">
              <a:xfrm>
                <a:off x="5817094" y="3251846"/>
                <a:ext cx="1318719" cy="689917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9" name="Curved Connector 14"/>
              <p:cNvCxnSpPr/>
              <p:nvPr/>
            </p:nvCxnSpPr>
            <p:spPr bwMode="auto">
              <a:xfrm flipH="1">
                <a:off x="4726919" y="5196580"/>
                <a:ext cx="2069380" cy="558238"/>
              </a:xfrm>
              <a:prstGeom prst="straightConnector1">
                <a:avLst/>
              </a:prstGeom>
              <a:noFill/>
              <a:ln w="2857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1044149" y="4844568"/>
                <a:ext cx="135152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17"/>
              <p:cNvSpPr txBox="1">
                <a:spLocks noChangeArrowheads="1"/>
              </p:cNvSpPr>
              <p:nvPr/>
            </p:nvSpPr>
            <p:spPr bwMode="auto">
              <a:xfrm>
                <a:off x="717919" y="2760239"/>
                <a:ext cx="142875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5 минут от загрузки до старта сканирования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3" name="TextBox 19"/>
              <p:cNvSpPr txBox="1">
                <a:spLocks noChangeArrowheads="1"/>
              </p:cNvSpPr>
              <p:nvPr/>
            </p:nvSpPr>
            <p:spPr bwMode="auto">
              <a:xfrm>
                <a:off x="5490368" y="1595370"/>
                <a:ext cx="1728788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Обнаружение уязвимостей из БД, аудит аппаратного и программного обеспечения, проверка нарушения политик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0"/>
              <p:cNvSpPr txBox="1">
                <a:spLocks noChangeArrowheads="1"/>
              </p:cNvSpPr>
              <p:nvPr/>
            </p:nvSpPr>
            <p:spPr bwMode="auto">
              <a:xfrm>
                <a:off x="7676079" y="3802580"/>
                <a:ext cx="13335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Каждый узел получает уровень безопасности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3"/>
              <p:cNvSpPr txBox="1">
                <a:spLocks noChangeArrowheads="1"/>
              </p:cNvSpPr>
              <p:nvPr/>
            </p:nvSpPr>
            <p:spPr bwMode="auto">
              <a:xfrm>
                <a:off x="868858" y="5280911"/>
                <a:ext cx="2141538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Установка недостающих </a:t>
                </a:r>
                <a:r>
                  <a:rPr lang="ru-RU" altLang="en-US" sz="1200" dirty="0" err="1">
                    <a:solidFill>
                      <a:srgbClr val="555555"/>
                    </a:solidFill>
                    <a:cs typeface="Arial" panose="020B0604020202020204" pitchFamily="34" charset="0"/>
                  </a:rPr>
                  <a:t>патчей</a:t>
                </a: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, обновление ПО, устранение обнаруженных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6" name="TextBox 24"/>
              <p:cNvSpPr txBox="1">
                <a:spLocks noChangeArrowheads="1"/>
              </p:cNvSpPr>
              <p:nvPr/>
            </p:nvSpPr>
            <p:spPr bwMode="auto">
              <a:xfrm>
                <a:off x="4434681" y="3929392"/>
                <a:ext cx="211137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Всегда актуальная база данных уязвимостей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3062289" y="2559605"/>
                <a:ext cx="112871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800" b="1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Агенты</a:t>
                </a:r>
                <a:endParaRPr lang="en-US" altLang="en-US" sz="1800" b="1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28" name="TextBox 14"/>
              <p:cNvSpPr txBox="1">
                <a:spLocks noChangeArrowheads="1"/>
              </p:cNvSpPr>
              <p:nvPr/>
            </p:nvSpPr>
            <p:spPr bwMode="auto">
              <a:xfrm>
                <a:off x="2591102" y="3243652"/>
                <a:ext cx="942374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>
                    <a:srgbClr val="CC3300"/>
                  </a:buClr>
                  <a:buFont typeface="Arial" panose="020B0604020202020204" pitchFamily="34" charset="0"/>
                  <a:buNone/>
                </a:pPr>
                <a:r>
                  <a:rPr lang="ru-RU" altLang="en-US" sz="1200" dirty="0">
                    <a:solidFill>
                      <a:srgbClr val="555555"/>
                    </a:solidFill>
                    <a:cs typeface="Arial" panose="020B0604020202020204" pitchFamily="34" charset="0"/>
                  </a:rPr>
                  <a:t>Без агента</a:t>
                </a:r>
                <a:endParaRPr lang="en-US" altLang="en-US" sz="1200" dirty="0">
                  <a:solidFill>
                    <a:srgbClr val="555555"/>
                  </a:solidFill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Shape 12"/>
              <p:cNvCxnSpPr>
                <a:cxnSpLocks noChangeShapeType="1"/>
              </p:cNvCxnSpPr>
              <p:nvPr/>
            </p:nvCxnSpPr>
            <p:spPr bwMode="auto">
              <a:xfrm>
                <a:off x="4033183" y="2076378"/>
                <a:ext cx="1015603" cy="641593"/>
              </a:xfrm>
              <a:prstGeom prst="straightConnector1">
                <a:avLst/>
              </a:prstGeom>
              <a:noFill/>
              <a:ln w="28575" algn="ctr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  <a:round/>
                <a:headEnd/>
                <a:tailEnd type="arrow" w="med" len="med"/>
              </a:ln>
            </p:spPr>
          </p:cxnSp>
          <p:pic>
            <p:nvPicPr>
              <p:cNvPr id="30" name="Picture 1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1902" y="1684963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13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7711" y="274744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14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3263" y="3902075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14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761" y="4960798"/>
                <a:ext cx="787400" cy="78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157" descr="GFILanGuardBoxShot_EN_GEN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752" y="3601555"/>
                <a:ext cx="1016000" cy="12430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93797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уязвимостями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000" y="1412776"/>
            <a:ext cx="8688000" cy="485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Управление </a:t>
            </a:r>
            <a:r>
              <a:rPr lang="ru-RU" sz="2400" dirty="0" err="1">
                <a:solidFill>
                  <a:schemeClr val="accent1"/>
                </a:solidFill>
                <a:latin typeface="Arial" charset="0"/>
              </a:rPr>
              <a:t>патчами</a:t>
            </a:r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 и обновлениями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018" y="1484784"/>
            <a:ext cx="8723964" cy="487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36713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Сетевой и программный аудит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228" y="1567627"/>
            <a:ext cx="8667547" cy="484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5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88514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latin typeface="Arial" charset="0"/>
              </a:rPr>
              <a:t>Инвентаризация сети</a:t>
            </a:r>
            <a:endParaRPr lang="ru-RU" sz="2400" b="1" dirty="0">
              <a:solidFill>
                <a:schemeClr val="accent1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1775520" y="1623372"/>
            <a:ext cx="8712000" cy="43559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Забытые узлы – потенциальный риск для сети компании</a:t>
            </a:r>
            <a:endParaRPr lang="en-US" sz="176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775520" y="2189371"/>
            <a:ext cx="8712000" cy="175917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18800" tIns="51480" rIns="237600" bIns="5148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Vrinda" pitchFamily="34" charset="0"/>
              <a:buChar char="»"/>
              <a:defRPr sz="1600">
                <a:solidFill>
                  <a:srgbClr val="555555"/>
                </a:solidFill>
                <a:latin typeface="+mn-lt"/>
                <a:ea typeface="ＭＳ Ｐゴシック" charset="0"/>
                <a:cs typeface="+mn-cs"/>
              </a:defRPr>
            </a:lvl1pPr>
            <a:lvl2pPr marL="717550" indent="-358775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79C1"/>
              </a:buClr>
              <a:buSzPct val="120000"/>
              <a:buFont typeface="Arial" pitchFamily="34" charset="0"/>
              <a:buChar char="□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2pPr>
            <a:lvl3pPr marL="982663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SzPct val="100000"/>
              <a:buFont typeface="Arial" pitchFamily="34" charset="0"/>
              <a:buChar char="&gt;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3pPr>
            <a:lvl4pPr marL="1162050" indent="-1793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itchFamily="34" charset="0"/>
              <a:buChar char="•"/>
              <a:defRPr sz="1600">
                <a:solidFill>
                  <a:srgbClr val="555555"/>
                </a:solidFill>
                <a:latin typeface="+mn-lt"/>
                <a:ea typeface="ＭＳ Ｐゴシック" charset="0"/>
              </a:defRPr>
            </a:lvl4pPr>
            <a:lvl5pPr marL="1435100" marR="0" indent="-27305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>
                <a:tab pos="7802563" algn="r"/>
              </a:tabLst>
              <a:defRPr sz="1600" i="1">
                <a:solidFill>
                  <a:srgbClr val="555555"/>
                </a:solidFill>
                <a:latin typeface="+mn-lt"/>
                <a:ea typeface="ＭＳ Ｐゴシック" charset="0"/>
              </a:defRPr>
            </a:lvl5pPr>
            <a:lvl6pPr marL="22860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6pPr>
            <a:lvl7pPr marL="27432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7pPr>
            <a:lvl8pPr marL="3200400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defRPr sz="1600">
                <a:solidFill>
                  <a:schemeClr val="tx1"/>
                </a:solidFill>
                <a:latin typeface="+mn-lt"/>
              </a:defRPr>
            </a:lvl8pPr>
            <a:lvl9pPr marL="273050" indent="-273050" algn="l" defTabSz="914400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1760" dirty="0"/>
              <a:t>Найдите устройства, о которых вы не подозревали</a:t>
            </a:r>
            <a:endParaRPr lang="en-US" sz="1760" dirty="0"/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Сервера и рабочие станции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Виртуальные машины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Маршрутизаторы, хабы, принтеры и т.д.</a:t>
            </a:r>
            <a:endParaRPr lang="en-US" sz="1760" dirty="0">
              <a:cs typeface="Arial" charset="0"/>
            </a:endParaRPr>
          </a:p>
          <a:p>
            <a:pPr marL="495000" lvl="1" indent="-237600">
              <a:buSzPct val="130000"/>
              <a:buFont typeface="Lucida Grande"/>
              <a:buChar char="»"/>
            </a:pPr>
            <a:r>
              <a:rPr lang="ru-RU" sz="1760" dirty="0">
                <a:cs typeface="Arial" charset="0"/>
              </a:rPr>
              <a:t>Планшеты и смартфоны</a:t>
            </a:r>
            <a:endParaRPr lang="en-US" sz="1760" dirty="0">
              <a:cs typeface="Arial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14" y="4149080"/>
            <a:ext cx="8661013" cy="1589606"/>
          </a:xfrm>
          <a:prstGeom prst="rect">
            <a:avLst/>
          </a:prstGeom>
          <a:noFill/>
          <a:ln w="9525">
            <a:solidFill>
              <a:schemeClr val="bg1">
                <a:lumMod val="75000"/>
                <a:alpha val="7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6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1788" y="836713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Отчеты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601" y="1412776"/>
            <a:ext cx="8718798" cy="48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0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604860"/>
              </p:ext>
            </p:extLst>
          </p:nvPr>
        </p:nvGraphicFramePr>
        <p:xfrm>
          <a:off x="371475" y="1844675"/>
          <a:ext cx="11412537" cy="438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34492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4021608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 предпочитающий ОС </a:t>
                      </a:r>
                      <a:r>
                        <a:rPr lang="ru-RU" sz="1800" dirty="0" err="1"/>
                        <a:t>Windows</a:t>
                      </a:r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endParaRPr lang="ru-RU" sz="1800" dirty="0"/>
                    </a:p>
                    <a:p>
                      <a:r>
                        <a:rPr lang="ru-RU" sz="1800" dirty="0"/>
                        <a:t>Организации, для которых ИТ несет финансовый риск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Компании, где ручная инвентаризация аппаратного обеспечения</a:t>
                      </a:r>
                      <a:r>
                        <a:rPr lang="ru-RU" sz="1800" baseline="0" dirty="0"/>
                        <a:t> невозможна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Автоматический консультант для безопасности сети компании: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инвентаризация узлов в сети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поиск уязвимостей, известных в мире на момент сканирования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автоматическая установка исправлений для уязвимостей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автоматическая</a:t>
                      </a:r>
                      <a:r>
                        <a:rPr lang="ru-RU" sz="1800" baseline="0" dirty="0"/>
                        <a:t> установка и удаление ПО согласно белым и черным спискам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Тонко настраивается и может быть мощным инструментом для автоматизации ИТ/ИБ рутин. 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Отчеты</a:t>
                      </a:r>
                      <a:r>
                        <a:rPr lang="ru-RU" sz="1800" baseline="0" dirty="0"/>
                        <a:t> наглядно показывают тренд уровня защищенности сети.</a:t>
                      </a:r>
                      <a:endParaRPr lang="ru-RU" sz="1800" dirty="0"/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Отлично подходит для сегментированных и распределенных сетей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10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040238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en-US" dirty="0">
                <a:solidFill>
                  <a:srgbClr val="272727"/>
                </a:solidFill>
              </a:rPr>
              <a:t>SIEM</a:t>
            </a:r>
            <a:r>
              <a:rPr lang="ru-RU" dirty="0">
                <a:solidFill>
                  <a:srgbClr val="272727"/>
                </a:solidFill>
              </a:rPr>
              <a:t> для малого и среднего бизнеса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Сбор событий </a:t>
            </a:r>
            <a:r>
              <a:rPr lang="ru-RU" dirty="0" err="1">
                <a:solidFill>
                  <a:srgbClr val="272727"/>
                </a:solidFill>
              </a:rPr>
              <a:t>Windows</a:t>
            </a:r>
            <a:r>
              <a:rPr lang="ru-RU" dirty="0">
                <a:solidFill>
                  <a:srgbClr val="272727"/>
                </a:solidFill>
              </a:rPr>
              <a:t> </a:t>
            </a:r>
            <a:r>
              <a:rPr lang="en-US" dirty="0">
                <a:solidFill>
                  <a:srgbClr val="272727"/>
                </a:solidFill>
              </a:rPr>
              <a:t>Events</a:t>
            </a:r>
            <a:r>
              <a:rPr lang="ru-RU" dirty="0">
                <a:solidFill>
                  <a:srgbClr val="272727"/>
                </a:solidFill>
              </a:rPr>
              <a:t>,</a:t>
            </a:r>
            <a:r>
              <a:rPr lang="en-US" dirty="0">
                <a:solidFill>
                  <a:srgbClr val="272727"/>
                </a:solidFill>
              </a:rPr>
              <a:t> S</a:t>
            </a:r>
            <a:r>
              <a:rPr lang="ru-RU" dirty="0" err="1">
                <a:solidFill>
                  <a:srgbClr val="272727"/>
                </a:solidFill>
              </a:rPr>
              <a:t>yslog</a:t>
            </a:r>
            <a:r>
              <a:rPr lang="ru-RU" dirty="0">
                <a:solidFill>
                  <a:srgbClr val="272727"/>
                </a:solidFill>
              </a:rPr>
              <a:t>, SNMP и их анализ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доступности узлов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45" y="2018458"/>
            <a:ext cx="3328710" cy="39029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D9407BC-7067-499B-A9D3-46A22C9C9F0C}"/>
              </a:ext>
            </a:extLst>
          </p:cNvPr>
          <p:cNvSpPr/>
          <p:nvPr/>
        </p:nvSpPr>
        <p:spPr>
          <a:xfrm>
            <a:off x="6038850" y="2970213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важных событий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Автоматические действия на события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Оповещения по электронной почте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694E243-233B-40A4-9902-A1F248BD0CFE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xmlns="" id="{8F8EDF7D-239C-4C5C-A70B-7A3CB9B48A65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1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Браузер событий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604" y="1298378"/>
            <a:ext cx="7128792" cy="51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8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23D4544-22F2-442A-80DF-A9A4E3FEFD1C}"/>
              </a:ext>
            </a:extLst>
          </p:cNvPr>
          <p:cNvSpPr txBox="1"/>
          <p:nvPr/>
        </p:nvSpPr>
        <p:spPr>
          <a:xfrm>
            <a:off x="2570041" y="307441"/>
            <a:ext cx="7051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Гибкие процессы для партнеров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CF3F38E-7A78-4BB8-AC21-F153298EC5DE}"/>
              </a:ext>
            </a:extLst>
          </p:cNvPr>
          <p:cNvSpPr txBox="1"/>
          <p:nvPr/>
        </p:nvSpPr>
        <p:spPr>
          <a:xfrm>
            <a:off x="3183954" y="803721"/>
            <a:ext cx="5824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В вашей работе не придется ничего менять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43505" y="2201779"/>
            <a:ext cx="2447925" cy="3205505"/>
            <a:chOff x="3590925" y="2201779"/>
            <a:chExt cx="2447925" cy="3205505"/>
          </a:xfrm>
        </p:grpSpPr>
        <p:sp>
          <p:nvSpPr>
            <p:cNvPr id="35" name="Oval 34"/>
            <p:cNvSpPr/>
            <p:nvPr/>
          </p:nvSpPr>
          <p:spPr>
            <a:xfrm>
              <a:off x="3932072" y="2201779"/>
              <a:ext cx="1765630" cy="1765630"/>
            </a:xfrm>
            <a:prstGeom prst="ellipse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838498" y="4293322"/>
              <a:ext cx="19527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Поставщикам ПО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590925" y="4654770"/>
              <a:ext cx="2447925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Бесплатное обучение, оперативный расчет цен, помощь в работе с клиентом</a:t>
              </a:r>
            </a:p>
          </p:txBody>
        </p:sp>
        <p:grpSp>
          <p:nvGrpSpPr>
            <p:cNvPr id="47" name="Group 473"/>
            <p:cNvGrpSpPr/>
            <p:nvPr/>
          </p:nvGrpSpPr>
          <p:grpSpPr>
            <a:xfrm>
              <a:off x="4542260" y="2841936"/>
              <a:ext cx="545254" cy="553009"/>
              <a:chOff x="5883275" y="2025651"/>
              <a:chExt cx="379413" cy="381000"/>
            </a:xfrm>
            <a:solidFill>
              <a:schemeClr val="bg1"/>
            </a:solidFill>
          </p:grpSpPr>
          <p:sp>
            <p:nvSpPr>
              <p:cNvPr id="48" name="Freeform 323"/>
              <p:cNvSpPr>
                <a:spLocks/>
              </p:cNvSpPr>
              <p:nvPr/>
            </p:nvSpPr>
            <p:spPr bwMode="auto">
              <a:xfrm>
                <a:off x="6019800" y="2338388"/>
                <a:ext cx="69850" cy="68263"/>
              </a:xfrm>
              <a:custGeom>
                <a:avLst/>
                <a:gdLst>
                  <a:gd name="T0" fmla="*/ 308 w 615"/>
                  <a:gd name="T1" fmla="*/ 0 h 615"/>
                  <a:gd name="T2" fmla="*/ 350 w 615"/>
                  <a:gd name="T3" fmla="*/ 2 h 615"/>
                  <a:gd name="T4" fmla="*/ 390 w 615"/>
                  <a:gd name="T5" fmla="*/ 10 h 615"/>
                  <a:gd name="T6" fmla="*/ 428 w 615"/>
                  <a:gd name="T7" fmla="*/ 23 h 615"/>
                  <a:gd name="T8" fmla="*/ 463 w 615"/>
                  <a:gd name="T9" fmla="*/ 41 h 615"/>
                  <a:gd name="T10" fmla="*/ 496 w 615"/>
                  <a:gd name="T11" fmla="*/ 63 h 615"/>
                  <a:gd name="T12" fmla="*/ 526 w 615"/>
                  <a:gd name="T13" fmla="*/ 89 h 615"/>
                  <a:gd name="T14" fmla="*/ 551 w 615"/>
                  <a:gd name="T15" fmla="*/ 119 h 615"/>
                  <a:gd name="T16" fmla="*/ 574 w 615"/>
                  <a:gd name="T17" fmla="*/ 152 h 615"/>
                  <a:gd name="T18" fmla="*/ 591 w 615"/>
                  <a:gd name="T19" fmla="*/ 188 h 615"/>
                  <a:gd name="T20" fmla="*/ 605 w 615"/>
                  <a:gd name="T21" fmla="*/ 225 h 615"/>
                  <a:gd name="T22" fmla="*/ 613 w 615"/>
                  <a:gd name="T23" fmla="*/ 265 h 615"/>
                  <a:gd name="T24" fmla="*/ 615 w 615"/>
                  <a:gd name="T25" fmla="*/ 307 h 615"/>
                  <a:gd name="T26" fmla="*/ 613 w 615"/>
                  <a:gd name="T27" fmla="*/ 349 h 615"/>
                  <a:gd name="T28" fmla="*/ 605 w 615"/>
                  <a:gd name="T29" fmla="*/ 389 h 615"/>
                  <a:gd name="T30" fmla="*/ 591 w 615"/>
                  <a:gd name="T31" fmla="*/ 427 h 615"/>
                  <a:gd name="T32" fmla="*/ 574 w 615"/>
                  <a:gd name="T33" fmla="*/ 462 h 615"/>
                  <a:gd name="T34" fmla="*/ 551 w 615"/>
                  <a:gd name="T35" fmla="*/ 495 h 615"/>
                  <a:gd name="T36" fmla="*/ 526 w 615"/>
                  <a:gd name="T37" fmla="*/ 524 h 615"/>
                  <a:gd name="T38" fmla="*/ 496 w 615"/>
                  <a:gd name="T39" fmla="*/ 550 h 615"/>
                  <a:gd name="T40" fmla="*/ 463 w 615"/>
                  <a:gd name="T41" fmla="*/ 573 h 615"/>
                  <a:gd name="T42" fmla="*/ 428 w 615"/>
                  <a:gd name="T43" fmla="*/ 590 h 615"/>
                  <a:gd name="T44" fmla="*/ 390 w 615"/>
                  <a:gd name="T45" fmla="*/ 604 h 615"/>
                  <a:gd name="T46" fmla="*/ 350 w 615"/>
                  <a:gd name="T47" fmla="*/ 612 h 615"/>
                  <a:gd name="T48" fmla="*/ 308 w 615"/>
                  <a:gd name="T49" fmla="*/ 615 h 615"/>
                  <a:gd name="T50" fmla="*/ 266 w 615"/>
                  <a:gd name="T51" fmla="*/ 612 h 615"/>
                  <a:gd name="T52" fmla="*/ 226 w 615"/>
                  <a:gd name="T53" fmla="*/ 604 h 615"/>
                  <a:gd name="T54" fmla="*/ 188 w 615"/>
                  <a:gd name="T55" fmla="*/ 590 h 615"/>
                  <a:gd name="T56" fmla="*/ 153 w 615"/>
                  <a:gd name="T57" fmla="*/ 573 h 615"/>
                  <a:gd name="T58" fmla="*/ 120 w 615"/>
                  <a:gd name="T59" fmla="*/ 550 h 615"/>
                  <a:gd name="T60" fmla="*/ 90 w 615"/>
                  <a:gd name="T61" fmla="*/ 524 h 615"/>
                  <a:gd name="T62" fmla="*/ 64 w 615"/>
                  <a:gd name="T63" fmla="*/ 495 h 615"/>
                  <a:gd name="T64" fmla="*/ 42 w 615"/>
                  <a:gd name="T65" fmla="*/ 462 h 615"/>
                  <a:gd name="T66" fmla="*/ 24 w 615"/>
                  <a:gd name="T67" fmla="*/ 427 h 615"/>
                  <a:gd name="T68" fmla="*/ 11 w 615"/>
                  <a:gd name="T69" fmla="*/ 389 h 615"/>
                  <a:gd name="T70" fmla="*/ 3 w 615"/>
                  <a:gd name="T71" fmla="*/ 349 h 615"/>
                  <a:gd name="T72" fmla="*/ 0 w 615"/>
                  <a:gd name="T73" fmla="*/ 307 h 615"/>
                  <a:gd name="T74" fmla="*/ 3 w 615"/>
                  <a:gd name="T75" fmla="*/ 265 h 615"/>
                  <a:gd name="T76" fmla="*/ 11 w 615"/>
                  <a:gd name="T77" fmla="*/ 225 h 615"/>
                  <a:gd name="T78" fmla="*/ 24 w 615"/>
                  <a:gd name="T79" fmla="*/ 188 h 615"/>
                  <a:gd name="T80" fmla="*/ 42 w 615"/>
                  <a:gd name="T81" fmla="*/ 152 h 615"/>
                  <a:gd name="T82" fmla="*/ 64 w 615"/>
                  <a:gd name="T83" fmla="*/ 119 h 615"/>
                  <a:gd name="T84" fmla="*/ 90 w 615"/>
                  <a:gd name="T85" fmla="*/ 89 h 615"/>
                  <a:gd name="T86" fmla="*/ 120 w 615"/>
                  <a:gd name="T87" fmla="*/ 63 h 615"/>
                  <a:gd name="T88" fmla="*/ 153 w 615"/>
                  <a:gd name="T89" fmla="*/ 41 h 615"/>
                  <a:gd name="T90" fmla="*/ 188 w 615"/>
                  <a:gd name="T91" fmla="*/ 23 h 615"/>
                  <a:gd name="T92" fmla="*/ 226 w 615"/>
                  <a:gd name="T93" fmla="*/ 10 h 615"/>
                  <a:gd name="T94" fmla="*/ 266 w 615"/>
                  <a:gd name="T95" fmla="*/ 2 h 615"/>
                  <a:gd name="T96" fmla="*/ 308 w 615"/>
                  <a:gd name="T97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15" h="615">
                    <a:moveTo>
                      <a:pt x="308" y="0"/>
                    </a:moveTo>
                    <a:lnTo>
                      <a:pt x="350" y="2"/>
                    </a:lnTo>
                    <a:lnTo>
                      <a:pt x="390" y="10"/>
                    </a:lnTo>
                    <a:lnTo>
                      <a:pt x="428" y="23"/>
                    </a:lnTo>
                    <a:lnTo>
                      <a:pt x="463" y="41"/>
                    </a:lnTo>
                    <a:lnTo>
                      <a:pt x="496" y="63"/>
                    </a:lnTo>
                    <a:lnTo>
                      <a:pt x="526" y="89"/>
                    </a:lnTo>
                    <a:lnTo>
                      <a:pt x="551" y="119"/>
                    </a:lnTo>
                    <a:lnTo>
                      <a:pt x="574" y="152"/>
                    </a:lnTo>
                    <a:lnTo>
                      <a:pt x="591" y="188"/>
                    </a:lnTo>
                    <a:lnTo>
                      <a:pt x="605" y="225"/>
                    </a:lnTo>
                    <a:lnTo>
                      <a:pt x="613" y="265"/>
                    </a:lnTo>
                    <a:lnTo>
                      <a:pt x="615" y="307"/>
                    </a:lnTo>
                    <a:lnTo>
                      <a:pt x="613" y="349"/>
                    </a:lnTo>
                    <a:lnTo>
                      <a:pt x="605" y="389"/>
                    </a:lnTo>
                    <a:lnTo>
                      <a:pt x="591" y="427"/>
                    </a:lnTo>
                    <a:lnTo>
                      <a:pt x="574" y="462"/>
                    </a:lnTo>
                    <a:lnTo>
                      <a:pt x="551" y="495"/>
                    </a:lnTo>
                    <a:lnTo>
                      <a:pt x="526" y="524"/>
                    </a:lnTo>
                    <a:lnTo>
                      <a:pt x="496" y="550"/>
                    </a:lnTo>
                    <a:lnTo>
                      <a:pt x="463" y="573"/>
                    </a:lnTo>
                    <a:lnTo>
                      <a:pt x="428" y="590"/>
                    </a:lnTo>
                    <a:lnTo>
                      <a:pt x="390" y="604"/>
                    </a:lnTo>
                    <a:lnTo>
                      <a:pt x="350" y="612"/>
                    </a:lnTo>
                    <a:lnTo>
                      <a:pt x="308" y="615"/>
                    </a:lnTo>
                    <a:lnTo>
                      <a:pt x="266" y="612"/>
                    </a:lnTo>
                    <a:lnTo>
                      <a:pt x="226" y="604"/>
                    </a:lnTo>
                    <a:lnTo>
                      <a:pt x="188" y="590"/>
                    </a:lnTo>
                    <a:lnTo>
                      <a:pt x="153" y="573"/>
                    </a:lnTo>
                    <a:lnTo>
                      <a:pt x="120" y="550"/>
                    </a:lnTo>
                    <a:lnTo>
                      <a:pt x="90" y="524"/>
                    </a:lnTo>
                    <a:lnTo>
                      <a:pt x="64" y="495"/>
                    </a:lnTo>
                    <a:lnTo>
                      <a:pt x="42" y="462"/>
                    </a:lnTo>
                    <a:lnTo>
                      <a:pt x="24" y="427"/>
                    </a:lnTo>
                    <a:lnTo>
                      <a:pt x="11" y="389"/>
                    </a:lnTo>
                    <a:lnTo>
                      <a:pt x="3" y="349"/>
                    </a:lnTo>
                    <a:lnTo>
                      <a:pt x="0" y="307"/>
                    </a:lnTo>
                    <a:lnTo>
                      <a:pt x="3" y="265"/>
                    </a:lnTo>
                    <a:lnTo>
                      <a:pt x="11" y="225"/>
                    </a:lnTo>
                    <a:lnTo>
                      <a:pt x="24" y="188"/>
                    </a:lnTo>
                    <a:lnTo>
                      <a:pt x="42" y="152"/>
                    </a:lnTo>
                    <a:lnTo>
                      <a:pt x="64" y="119"/>
                    </a:lnTo>
                    <a:lnTo>
                      <a:pt x="90" y="89"/>
                    </a:lnTo>
                    <a:lnTo>
                      <a:pt x="120" y="63"/>
                    </a:lnTo>
                    <a:lnTo>
                      <a:pt x="153" y="41"/>
                    </a:lnTo>
                    <a:lnTo>
                      <a:pt x="188" y="23"/>
                    </a:lnTo>
                    <a:lnTo>
                      <a:pt x="226" y="10"/>
                    </a:lnTo>
                    <a:lnTo>
                      <a:pt x="266" y="2"/>
                    </a:lnTo>
                    <a:lnTo>
                      <a:pt x="30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49" name="Freeform 324"/>
              <p:cNvSpPr>
                <a:spLocks/>
              </p:cNvSpPr>
              <p:nvPr/>
            </p:nvSpPr>
            <p:spPr bwMode="auto">
              <a:xfrm>
                <a:off x="6099175" y="2297113"/>
                <a:ext cx="163513" cy="66675"/>
              </a:xfrm>
              <a:custGeom>
                <a:avLst/>
                <a:gdLst>
                  <a:gd name="T0" fmla="*/ 1366 w 1437"/>
                  <a:gd name="T1" fmla="*/ 0 h 594"/>
                  <a:gd name="T2" fmla="*/ 1383 w 1437"/>
                  <a:gd name="T3" fmla="*/ 1 h 594"/>
                  <a:gd name="T4" fmla="*/ 1400 w 1437"/>
                  <a:gd name="T5" fmla="*/ 6 h 594"/>
                  <a:gd name="T6" fmla="*/ 1414 w 1437"/>
                  <a:gd name="T7" fmla="*/ 16 h 594"/>
                  <a:gd name="T8" fmla="*/ 1427 w 1437"/>
                  <a:gd name="T9" fmla="*/ 29 h 594"/>
                  <a:gd name="T10" fmla="*/ 1434 w 1437"/>
                  <a:gd name="T11" fmla="*/ 44 h 594"/>
                  <a:gd name="T12" fmla="*/ 1437 w 1437"/>
                  <a:gd name="T13" fmla="*/ 62 h 594"/>
                  <a:gd name="T14" fmla="*/ 1435 w 1437"/>
                  <a:gd name="T15" fmla="*/ 79 h 594"/>
                  <a:gd name="T16" fmla="*/ 1430 w 1437"/>
                  <a:gd name="T17" fmla="*/ 96 h 594"/>
                  <a:gd name="T18" fmla="*/ 1420 w 1437"/>
                  <a:gd name="T19" fmla="*/ 110 h 594"/>
                  <a:gd name="T20" fmla="*/ 1407 w 1437"/>
                  <a:gd name="T21" fmla="*/ 122 h 594"/>
                  <a:gd name="T22" fmla="*/ 1392 w 1437"/>
                  <a:gd name="T23" fmla="*/ 131 h 594"/>
                  <a:gd name="T24" fmla="*/ 42 w 1437"/>
                  <a:gd name="T25" fmla="*/ 594 h 594"/>
                  <a:gd name="T26" fmla="*/ 41 w 1437"/>
                  <a:gd name="T27" fmla="*/ 580 h 594"/>
                  <a:gd name="T28" fmla="*/ 38 w 1437"/>
                  <a:gd name="T29" fmla="*/ 562 h 594"/>
                  <a:gd name="T30" fmla="*/ 33 w 1437"/>
                  <a:gd name="T31" fmla="*/ 541 h 594"/>
                  <a:gd name="T32" fmla="*/ 26 w 1437"/>
                  <a:gd name="T33" fmla="*/ 517 h 594"/>
                  <a:gd name="T34" fmla="*/ 14 w 1437"/>
                  <a:gd name="T35" fmla="*/ 492 h 594"/>
                  <a:gd name="T36" fmla="*/ 0 w 1437"/>
                  <a:gd name="T37" fmla="*/ 467 h 594"/>
                  <a:gd name="T38" fmla="*/ 1349 w 1437"/>
                  <a:gd name="T39" fmla="*/ 4 h 594"/>
                  <a:gd name="T40" fmla="*/ 1366 w 1437"/>
                  <a:gd name="T41" fmla="*/ 0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37" h="594">
                    <a:moveTo>
                      <a:pt x="1366" y="0"/>
                    </a:moveTo>
                    <a:lnTo>
                      <a:pt x="1383" y="1"/>
                    </a:lnTo>
                    <a:lnTo>
                      <a:pt x="1400" y="6"/>
                    </a:lnTo>
                    <a:lnTo>
                      <a:pt x="1414" y="16"/>
                    </a:lnTo>
                    <a:lnTo>
                      <a:pt x="1427" y="29"/>
                    </a:lnTo>
                    <a:lnTo>
                      <a:pt x="1434" y="44"/>
                    </a:lnTo>
                    <a:lnTo>
                      <a:pt x="1437" y="62"/>
                    </a:lnTo>
                    <a:lnTo>
                      <a:pt x="1435" y="79"/>
                    </a:lnTo>
                    <a:lnTo>
                      <a:pt x="1430" y="96"/>
                    </a:lnTo>
                    <a:lnTo>
                      <a:pt x="1420" y="110"/>
                    </a:lnTo>
                    <a:lnTo>
                      <a:pt x="1407" y="122"/>
                    </a:lnTo>
                    <a:lnTo>
                      <a:pt x="1392" y="131"/>
                    </a:lnTo>
                    <a:lnTo>
                      <a:pt x="42" y="594"/>
                    </a:lnTo>
                    <a:lnTo>
                      <a:pt x="41" y="580"/>
                    </a:lnTo>
                    <a:lnTo>
                      <a:pt x="38" y="562"/>
                    </a:lnTo>
                    <a:lnTo>
                      <a:pt x="33" y="541"/>
                    </a:lnTo>
                    <a:lnTo>
                      <a:pt x="26" y="517"/>
                    </a:lnTo>
                    <a:lnTo>
                      <a:pt x="14" y="492"/>
                    </a:lnTo>
                    <a:lnTo>
                      <a:pt x="0" y="467"/>
                    </a:lnTo>
                    <a:lnTo>
                      <a:pt x="1349" y="4"/>
                    </a:lnTo>
                    <a:lnTo>
                      <a:pt x="136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0" name="Freeform 325"/>
              <p:cNvSpPr>
                <a:spLocks/>
              </p:cNvSpPr>
              <p:nvPr/>
            </p:nvSpPr>
            <p:spPr bwMode="auto">
              <a:xfrm>
                <a:off x="5883275" y="2025651"/>
                <a:ext cx="163513" cy="303213"/>
              </a:xfrm>
              <a:custGeom>
                <a:avLst/>
                <a:gdLst>
                  <a:gd name="T0" fmla="*/ 331 w 1435"/>
                  <a:gd name="T1" fmla="*/ 1 h 2677"/>
                  <a:gd name="T2" fmla="*/ 408 w 1435"/>
                  <a:gd name="T3" fmla="*/ 17 h 2677"/>
                  <a:gd name="T4" fmla="*/ 480 w 1435"/>
                  <a:gd name="T5" fmla="*/ 52 h 2677"/>
                  <a:gd name="T6" fmla="*/ 539 w 1435"/>
                  <a:gd name="T7" fmla="*/ 104 h 2677"/>
                  <a:gd name="T8" fmla="*/ 585 w 1435"/>
                  <a:gd name="T9" fmla="*/ 172 h 2677"/>
                  <a:gd name="T10" fmla="*/ 1435 w 1435"/>
                  <a:gd name="T11" fmla="*/ 2634 h 2677"/>
                  <a:gd name="T12" fmla="*/ 1407 w 1435"/>
                  <a:gd name="T13" fmla="*/ 2636 h 2677"/>
                  <a:gd name="T14" fmla="*/ 1373 w 1435"/>
                  <a:gd name="T15" fmla="*/ 2646 h 2677"/>
                  <a:gd name="T16" fmla="*/ 1340 w 1435"/>
                  <a:gd name="T17" fmla="*/ 2658 h 2677"/>
                  <a:gd name="T18" fmla="*/ 1318 w 1435"/>
                  <a:gd name="T19" fmla="*/ 2671 h 2677"/>
                  <a:gd name="T20" fmla="*/ 478 w 1435"/>
                  <a:gd name="T21" fmla="*/ 253 h 2677"/>
                  <a:gd name="T22" fmla="*/ 446 w 1435"/>
                  <a:gd name="T23" fmla="*/ 198 h 2677"/>
                  <a:gd name="T24" fmla="*/ 400 w 1435"/>
                  <a:gd name="T25" fmla="*/ 158 h 2677"/>
                  <a:gd name="T26" fmla="*/ 344 w 1435"/>
                  <a:gd name="T27" fmla="*/ 137 h 2677"/>
                  <a:gd name="T28" fmla="*/ 282 w 1435"/>
                  <a:gd name="T29" fmla="*/ 136 h 2677"/>
                  <a:gd name="T30" fmla="*/ 223 w 1435"/>
                  <a:gd name="T31" fmla="*/ 156 h 2677"/>
                  <a:gd name="T32" fmla="*/ 176 w 1435"/>
                  <a:gd name="T33" fmla="*/ 195 h 2677"/>
                  <a:gd name="T34" fmla="*/ 145 w 1435"/>
                  <a:gd name="T35" fmla="*/ 247 h 2677"/>
                  <a:gd name="T36" fmla="*/ 133 w 1435"/>
                  <a:gd name="T37" fmla="*/ 305 h 2677"/>
                  <a:gd name="T38" fmla="*/ 142 w 1435"/>
                  <a:gd name="T39" fmla="*/ 366 h 2677"/>
                  <a:gd name="T40" fmla="*/ 146 w 1435"/>
                  <a:gd name="T41" fmla="*/ 401 h 2677"/>
                  <a:gd name="T42" fmla="*/ 130 w 1435"/>
                  <a:gd name="T43" fmla="*/ 432 h 2677"/>
                  <a:gd name="T44" fmla="*/ 102 w 1435"/>
                  <a:gd name="T45" fmla="*/ 451 h 2677"/>
                  <a:gd name="T46" fmla="*/ 67 w 1435"/>
                  <a:gd name="T47" fmla="*/ 454 h 2677"/>
                  <a:gd name="T48" fmla="*/ 35 w 1435"/>
                  <a:gd name="T49" fmla="*/ 440 h 2677"/>
                  <a:gd name="T50" fmla="*/ 16 w 1435"/>
                  <a:gd name="T51" fmla="*/ 411 h 2677"/>
                  <a:gd name="T52" fmla="*/ 0 w 1435"/>
                  <a:gd name="T53" fmla="*/ 330 h 2677"/>
                  <a:gd name="T54" fmla="*/ 5 w 1435"/>
                  <a:gd name="T55" fmla="*/ 250 h 2677"/>
                  <a:gd name="T56" fmla="*/ 31 w 1435"/>
                  <a:gd name="T57" fmla="*/ 175 h 2677"/>
                  <a:gd name="T58" fmla="*/ 75 w 1435"/>
                  <a:gd name="T59" fmla="*/ 108 h 2677"/>
                  <a:gd name="T60" fmla="*/ 135 w 1435"/>
                  <a:gd name="T61" fmla="*/ 55 h 2677"/>
                  <a:gd name="T62" fmla="*/ 209 w 1435"/>
                  <a:gd name="T63" fmla="*/ 17 h 2677"/>
                  <a:gd name="T64" fmla="*/ 290 w 1435"/>
                  <a:gd name="T65" fmla="*/ 0 h 2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35" h="2677">
                    <a:moveTo>
                      <a:pt x="290" y="0"/>
                    </a:moveTo>
                    <a:lnTo>
                      <a:pt x="331" y="1"/>
                    </a:lnTo>
                    <a:lnTo>
                      <a:pt x="370" y="6"/>
                    </a:lnTo>
                    <a:lnTo>
                      <a:pt x="408" y="17"/>
                    </a:lnTo>
                    <a:lnTo>
                      <a:pt x="445" y="32"/>
                    </a:lnTo>
                    <a:lnTo>
                      <a:pt x="480" y="52"/>
                    </a:lnTo>
                    <a:lnTo>
                      <a:pt x="511" y="76"/>
                    </a:lnTo>
                    <a:lnTo>
                      <a:pt x="539" y="104"/>
                    </a:lnTo>
                    <a:lnTo>
                      <a:pt x="565" y="136"/>
                    </a:lnTo>
                    <a:lnTo>
                      <a:pt x="585" y="172"/>
                    </a:lnTo>
                    <a:lnTo>
                      <a:pt x="602" y="210"/>
                    </a:lnTo>
                    <a:lnTo>
                      <a:pt x="1435" y="2634"/>
                    </a:lnTo>
                    <a:lnTo>
                      <a:pt x="1422" y="2634"/>
                    </a:lnTo>
                    <a:lnTo>
                      <a:pt x="1407" y="2636"/>
                    </a:lnTo>
                    <a:lnTo>
                      <a:pt x="1391" y="2641"/>
                    </a:lnTo>
                    <a:lnTo>
                      <a:pt x="1373" y="2646"/>
                    </a:lnTo>
                    <a:lnTo>
                      <a:pt x="1356" y="2652"/>
                    </a:lnTo>
                    <a:lnTo>
                      <a:pt x="1340" y="2658"/>
                    </a:lnTo>
                    <a:lnTo>
                      <a:pt x="1327" y="2664"/>
                    </a:lnTo>
                    <a:lnTo>
                      <a:pt x="1318" y="2671"/>
                    </a:lnTo>
                    <a:lnTo>
                      <a:pt x="1312" y="2677"/>
                    </a:lnTo>
                    <a:lnTo>
                      <a:pt x="478" y="253"/>
                    </a:lnTo>
                    <a:lnTo>
                      <a:pt x="464" y="224"/>
                    </a:lnTo>
                    <a:lnTo>
                      <a:pt x="446" y="198"/>
                    </a:lnTo>
                    <a:lnTo>
                      <a:pt x="424" y="177"/>
                    </a:lnTo>
                    <a:lnTo>
                      <a:pt x="400" y="158"/>
                    </a:lnTo>
                    <a:lnTo>
                      <a:pt x="373" y="145"/>
                    </a:lnTo>
                    <a:lnTo>
                      <a:pt x="344" y="137"/>
                    </a:lnTo>
                    <a:lnTo>
                      <a:pt x="313" y="134"/>
                    </a:lnTo>
                    <a:lnTo>
                      <a:pt x="282" y="136"/>
                    </a:lnTo>
                    <a:lnTo>
                      <a:pt x="252" y="143"/>
                    </a:lnTo>
                    <a:lnTo>
                      <a:pt x="223" y="156"/>
                    </a:lnTo>
                    <a:lnTo>
                      <a:pt x="198" y="174"/>
                    </a:lnTo>
                    <a:lnTo>
                      <a:pt x="176" y="195"/>
                    </a:lnTo>
                    <a:lnTo>
                      <a:pt x="158" y="220"/>
                    </a:lnTo>
                    <a:lnTo>
                      <a:pt x="145" y="247"/>
                    </a:lnTo>
                    <a:lnTo>
                      <a:pt x="137" y="275"/>
                    </a:lnTo>
                    <a:lnTo>
                      <a:pt x="133" y="305"/>
                    </a:lnTo>
                    <a:lnTo>
                      <a:pt x="135" y="336"/>
                    </a:lnTo>
                    <a:lnTo>
                      <a:pt x="142" y="366"/>
                    </a:lnTo>
                    <a:lnTo>
                      <a:pt x="146" y="383"/>
                    </a:lnTo>
                    <a:lnTo>
                      <a:pt x="146" y="401"/>
                    </a:lnTo>
                    <a:lnTo>
                      <a:pt x="141" y="417"/>
                    </a:lnTo>
                    <a:lnTo>
                      <a:pt x="130" y="432"/>
                    </a:lnTo>
                    <a:lnTo>
                      <a:pt x="118" y="443"/>
                    </a:lnTo>
                    <a:lnTo>
                      <a:pt x="102" y="451"/>
                    </a:lnTo>
                    <a:lnTo>
                      <a:pt x="84" y="455"/>
                    </a:lnTo>
                    <a:lnTo>
                      <a:pt x="67" y="454"/>
                    </a:lnTo>
                    <a:lnTo>
                      <a:pt x="50" y="449"/>
                    </a:lnTo>
                    <a:lnTo>
                      <a:pt x="35" y="440"/>
                    </a:lnTo>
                    <a:lnTo>
                      <a:pt x="24" y="426"/>
                    </a:lnTo>
                    <a:lnTo>
                      <a:pt x="16" y="411"/>
                    </a:lnTo>
                    <a:lnTo>
                      <a:pt x="5" y="370"/>
                    </a:lnTo>
                    <a:lnTo>
                      <a:pt x="0" y="330"/>
                    </a:lnTo>
                    <a:lnTo>
                      <a:pt x="0" y="289"/>
                    </a:lnTo>
                    <a:lnTo>
                      <a:pt x="5" y="250"/>
                    </a:lnTo>
                    <a:lnTo>
                      <a:pt x="15" y="212"/>
                    </a:lnTo>
                    <a:lnTo>
                      <a:pt x="31" y="175"/>
                    </a:lnTo>
                    <a:lnTo>
                      <a:pt x="50" y="140"/>
                    </a:lnTo>
                    <a:lnTo>
                      <a:pt x="75" y="108"/>
                    </a:lnTo>
                    <a:lnTo>
                      <a:pt x="103" y="79"/>
                    </a:lnTo>
                    <a:lnTo>
                      <a:pt x="135" y="55"/>
                    </a:lnTo>
                    <a:lnTo>
                      <a:pt x="171" y="34"/>
                    </a:lnTo>
                    <a:lnTo>
                      <a:pt x="209" y="17"/>
                    </a:lnTo>
                    <a:lnTo>
                      <a:pt x="250" y="6"/>
                    </a:lnTo>
                    <a:lnTo>
                      <a:pt x="29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1" name="Freeform 326"/>
              <p:cNvSpPr>
                <a:spLocks/>
              </p:cNvSpPr>
              <p:nvPr/>
            </p:nvSpPr>
            <p:spPr bwMode="auto">
              <a:xfrm>
                <a:off x="5992813" y="2054226"/>
                <a:ext cx="127000" cy="122238"/>
              </a:xfrm>
              <a:custGeom>
                <a:avLst/>
                <a:gdLst>
                  <a:gd name="T0" fmla="*/ 856 w 1127"/>
                  <a:gd name="T1" fmla="*/ 0 h 1083"/>
                  <a:gd name="T2" fmla="*/ 1127 w 1127"/>
                  <a:gd name="T3" fmla="*/ 792 h 1083"/>
                  <a:gd name="T4" fmla="*/ 276 w 1127"/>
                  <a:gd name="T5" fmla="*/ 1083 h 1083"/>
                  <a:gd name="T6" fmla="*/ 273 w 1127"/>
                  <a:gd name="T7" fmla="*/ 1083 h 1083"/>
                  <a:gd name="T8" fmla="*/ 0 w 1127"/>
                  <a:gd name="T9" fmla="*/ 295 h 1083"/>
                  <a:gd name="T10" fmla="*/ 364 w 1127"/>
                  <a:gd name="T11" fmla="*/ 168 h 1083"/>
                  <a:gd name="T12" fmla="*/ 453 w 1127"/>
                  <a:gd name="T13" fmla="*/ 414 h 1083"/>
                  <a:gd name="T14" fmla="*/ 461 w 1127"/>
                  <a:gd name="T15" fmla="*/ 429 h 1083"/>
                  <a:gd name="T16" fmla="*/ 473 w 1127"/>
                  <a:gd name="T17" fmla="*/ 442 h 1083"/>
                  <a:gd name="T18" fmla="*/ 487 w 1127"/>
                  <a:gd name="T19" fmla="*/ 451 h 1083"/>
                  <a:gd name="T20" fmla="*/ 502 w 1127"/>
                  <a:gd name="T21" fmla="*/ 456 h 1083"/>
                  <a:gd name="T22" fmla="*/ 520 w 1127"/>
                  <a:gd name="T23" fmla="*/ 458 h 1083"/>
                  <a:gd name="T24" fmla="*/ 537 w 1127"/>
                  <a:gd name="T25" fmla="*/ 454 h 1083"/>
                  <a:gd name="T26" fmla="*/ 553 w 1127"/>
                  <a:gd name="T27" fmla="*/ 446 h 1083"/>
                  <a:gd name="T28" fmla="*/ 566 w 1127"/>
                  <a:gd name="T29" fmla="*/ 434 h 1083"/>
                  <a:gd name="T30" fmla="*/ 575 w 1127"/>
                  <a:gd name="T31" fmla="*/ 420 h 1083"/>
                  <a:gd name="T32" fmla="*/ 580 w 1127"/>
                  <a:gd name="T33" fmla="*/ 404 h 1083"/>
                  <a:gd name="T34" fmla="*/ 582 w 1127"/>
                  <a:gd name="T35" fmla="*/ 386 h 1083"/>
                  <a:gd name="T36" fmla="*/ 578 w 1127"/>
                  <a:gd name="T37" fmla="*/ 369 h 1083"/>
                  <a:gd name="T38" fmla="*/ 492 w 1127"/>
                  <a:gd name="T39" fmla="*/ 126 h 1083"/>
                  <a:gd name="T40" fmla="*/ 856 w 1127"/>
                  <a:gd name="T41" fmla="*/ 0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27" h="1083">
                    <a:moveTo>
                      <a:pt x="856" y="0"/>
                    </a:moveTo>
                    <a:lnTo>
                      <a:pt x="1127" y="792"/>
                    </a:lnTo>
                    <a:lnTo>
                      <a:pt x="276" y="1083"/>
                    </a:lnTo>
                    <a:lnTo>
                      <a:pt x="273" y="1083"/>
                    </a:lnTo>
                    <a:lnTo>
                      <a:pt x="0" y="295"/>
                    </a:lnTo>
                    <a:lnTo>
                      <a:pt x="364" y="168"/>
                    </a:lnTo>
                    <a:lnTo>
                      <a:pt x="453" y="414"/>
                    </a:lnTo>
                    <a:lnTo>
                      <a:pt x="461" y="429"/>
                    </a:lnTo>
                    <a:lnTo>
                      <a:pt x="473" y="442"/>
                    </a:lnTo>
                    <a:lnTo>
                      <a:pt x="487" y="451"/>
                    </a:lnTo>
                    <a:lnTo>
                      <a:pt x="502" y="456"/>
                    </a:lnTo>
                    <a:lnTo>
                      <a:pt x="520" y="458"/>
                    </a:lnTo>
                    <a:lnTo>
                      <a:pt x="537" y="454"/>
                    </a:lnTo>
                    <a:lnTo>
                      <a:pt x="553" y="446"/>
                    </a:lnTo>
                    <a:lnTo>
                      <a:pt x="566" y="434"/>
                    </a:lnTo>
                    <a:lnTo>
                      <a:pt x="575" y="420"/>
                    </a:lnTo>
                    <a:lnTo>
                      <a:pt x="580" y="404"/>
                    </a:lnTo>
                    <a:lnTo>
                      <a:pt x="582" y="386"/>
                    </a:lnTo>
                    <a:lnTo>
                      <a:pt x="578" y="369"/>
                    </a:lnTo>
                    <a:lnTo>
                      <a:pt x="492" y="126"/>
                    </a:lnTo>
                    <a:lnTo>
                      <a:pt x="8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2" name="Freeform 327"/>
              <p:cNvSpPr>
                <a:spLocks noEditPoints="1"/>
              </p:cNvSpPr>
              <p:nvPr/>
            </p:nvSpPr>
            <p:spPr bwMode="auto">
              <a:xfrm>
                <a:off x="6027738" y="2139951"/>
                <a:ext cx="198438" cy="192088"/>
              </a:xfrm>
              <a:custGeom>
                <a:avLst/>
                <a:gdLst>
                  <a:gd name="T0" fmla="*/ 729 w 1753"/>
                  <a:gd name="T1" fmla="*/ 378 h 1690"/>
                  <a:gd name="T2" fmla="*/ 711 w 1753"/>
                  <a:gd name="T3" fmla="*/ 381 h 1690"/>
                  <a:gd name="T4" fmla="*/ 696 w 1753"/>
                  <a:gd name="T5" fmla="*/ 389 h 1690"/>
                  <a:gd name="T6" fmla="*/ 682 w 1753"/>
                  <a:gd name="T7" fmla="*/ 400 h 1690"/>
                  <a:gd name="T8" fmla="*/ 672 w 1753"/>
                  <a:gd name="T9" fmla="*/ 416 h 1690"/>
                  <a:gd name="T10" fmla="*/ 507 w 1753"/>
                  <a:gd name="T11" fmla="*/ 750 h 1690"/>
                  <a:gd name="T12" fmla="*/ 501 w 1753"/>
                  <a:gd name="T13" fmla="*/ 767 h 1690"/>
                  <a:gd name="T14" fmla="*/ 500 w 1753"/>
                  <a:gd name="T15" fmla="*/ 785 h 1690"/>
                  <a:gd name="T16" fmla="*/ 503 w 1753"/>
                  <a:gd name="T17" fmla="*/ 802 h 1690"/>
                  <a:gd name="T18" fmla="*/ 511 w 1753"/>
                  <a:gd name="T19" fmla="*/ 818 h 1690"/>
                  <a:gd name="T20" fmla="*/ 522 w 1753"/>
                  <a:gd name="T21" fmla="*/ 832 h 1690"/>
                  <a:gd name="T22" fmla="*/ 537 w 1753"/>
                  <a:gd name="T23" fmla="*/ 842 h 1690"/>
                  <a:gd name="T24" fmla="*/ 554 w 1753"/>
                  <a:gd name="T25" fmla="*/ 848 h 1690"/>
                  <a:gd name="T26" fmla="*/ 573 w 1753"/>
                  <a:gd name="T27" fmla="*/ 850 h 1690"/>
                  <a:gd name="T28" fmla="*/ 590 w 1753"/>
                  <a:gd name="T29" fmla="*/ 846 h 1690"/>
                  <a:gd name="T30" fmla="*/ 606 w 1753"/>
                  <a:gd name="T31" fmla="*/ 839 h 1690"/>
                  <a:gd name="T32" fmla="*/ 621 w 1753"/>
                  <a:gd name="T33" fmla="*/ 827 h 1690"/>
                  <a:gd name="T34" fmla="*/ 631 w 1753"/>
                  <a:gd name="T35" fmla="*/ 811 h 1690"/>
                  <a:gd name="T36" fmla="*/ 726 w 1753"/>
                  <a:gd name="T37" fmla="*/ 618 h 1690"/>
                  <a:gd name="T38" fmla="*/ 937 w 1753"/>
                  <a:gd name="T39" fmla="*/ 1237 h 1690"/>
                  <a:gd name="T40" fmla="*/ 945 w 1753"/>
                  <a:gd name="T41" fmla="*/ 1253 h 1690"/>
                  <a:gd name="T42" fmla="*/ 957 w 1753"/>
                  <a:gd name="T43" fmla="*/ 1266 h 1690"/>
                  <a:gd name="T44" fmla="*/ 971 w 1753"/>
                  <a:gd name="T45" fmla="*/ 1275 h 1690"/>
                  <a:gd name="T46" fmla="*/ 986 w 1753"/>
                  <a:gd name="T47" fmla="*/ 1280 h 1690"/>
                  <a:gd name="T48" fmla="*/ 1004 w 1753"/>
                  <a:gd name="T49" fmla="*/ 1281 h 1690"/>
                  <a:gd name="T50" fmla="*/ 1021 w 1753"/>
                  <a:gd name="T51" fmla="*/ 1278 h 1690"/>
                  <a:gd name="T52" fmla="*/ 1037 w 1753"/>
                  <a:gd name="T53" fmla="*/ 1270 h 1690"/>
                  <a:gd name="T54" fmla="*/ 1050 w 1753"/>
                  <a:gd name="T55" fmla="*/ 1259 h 1690"/>
                  <a:gd name="T56" fmla="*/ 1059 w 1753"/>
                  <a:gd name="T57" fmla="*/ 1245 h 1690"/>
                  <a:gd name="T58" fmla="*/ 1065 w 1753"/>
                  <a:gd name="T59" fmla="*/ 1228 h 1690"/>
                  <a:gd name="T60" fmla="*/ 1066 w 1753"/>
                  <a:gd name="T61" fmla="*/ 1211 h 1690"/>
                  <a:gd name="T62" fmla="*/ 1062 w 1753"/>
                  <a:gd name="T63" fmla="*/ 1194 h 1690"/>
                  <a:gd name="T64" fmla="*/ 851 w 1753"/>
                  <a:gd name="T65" fmla="*/ 575 h 1690"/>
                  <a:gd name="T66" fmla="*/ 1049 w 1753"/>
                  <a:gd name="T67" fmla="*/ 671 h 1690"/>
                  <a:gd name="T68" fmla="*/ 1066 w 1753"/>
                  <a:gd name="T69" fmla="*/ 677 h 1690"/>
                  <a:gd name="T70" fmla="*/ 1082 w 1753"/>
                  <a:gd name="T71" fmla="*/ 678 h 1690"/>
                  <a:gd name="T72" fmla="*/ 1098 w 1753"/>
                  <a:gd name="T73" fmla="*/ 675 h 1690"/>
                  <a:gd name="T74" fmla="*/ 1114 w 1753"/>
                  <a:gd name="T75" fmla="*/ 667 h 1690"/>
                  <a:gd name="T76" fmla="*/ 1127 w 1753"/>
                  <a:gd name="T77" fmla="*/ 656 h 1690"/>
                  <a:gd name="T78" fmla="*/ 1136 w 1753"/>
                  <a:gd name="T79" fmla="*/ 642 h 1690"/>
                  <a:gd name="T80" fmla="*/ 1143 w 1753"/>
                  <a:gd name="T81" fmla="*/ 625 h 1690"/>
                  <a:gd name="T82" fmla="*/ 1144 w 1753"/>
                  <a:gd name="T83" fmla="*/ 608 h 1690"/>
                  <a:gd name="T84" fmla="*/ 1141 w 1753"/>
                  <a:gd name="T85" fmla="*/ 591 h 1690"/>
                  <a:gd name="T86" fmla="*/ 1133 w 1753"/>
                  <a:gd name="T87" fmla="*/ 577 h 1690"/>
                  <a:gd name="T88" fmla="*/ 1123 w 1753"/>
                  <a:gd name="T89" fmla="*/ 564 h 1690"/>
                  <a:gd name="T90" fmla="*/ 1109 w 1753"/>
                  <a:gd name="T91" fmla="*/ 554 h 1690"/>
                  <a:gd name="T92" fmla="*/ 764 w 1753"/>
                  <a:gd name="T93" fmla="*/ 385 h 1690"/>
                  <a:gd name="T94" fmla="*/ 746 w 1753"/>
                  <a:gd name="T95" fmla="*/ 379 h 1690"/>
                  <a:gd name="T96" fmla="*/ 729 w 1753"/>
                  <a:gd name="T97" fmla="*/ 378 h 1690"/>
                  <a:gd name="T98" fmla="*/ 1319 w 1753"/>
                  <a:gd name="T99" fmla="*/ 0 h 1690"/>
                  <a:gd name="T100" fmla="*/ 1753 w 1753"/>
                  <a:gd name="T101" fmla="*/ 1257 h 1690"/>
                  <a:gd name="T102" fmla="*/ 490 w 1753"/>
                  <a:gd name="T103" fmla="*/ 1690 h 1690"/>
                  <a:gd name="T104" fmla="*/ 452 w 1753"/>
                  <a:gd name="T105" fmla="*/ 1668 h 1690"/>
                  <a:gd name="T106" fmla="*/ 412 w 1753"/>
                  <a:gd name="T107" fmla="*/ 1648 h 1690"/>
                  <a:gd name="T108" fmla="*/ 0 w 1753"/>
                  <a:gd name="T109" fmla="*/ 455 h 1690"/>
                  <a:gd name="T110" fmla="*/ 1319 w 1753"/>
                  <a:gd name="T111" fmla="*/ 0 h 1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53" h="1690">
                    <a:moveTo>
                      <a:pt x="729" y="378"/>
                    </a:moveTo>
                    <a:lnTo>
                      <a:pt x="711" y="381"/>
                    </a:lnTo>
                    <a:lnTo>
                      <a:pt x="696" y="389"/>
                    </a:lnTo>
                    <a:lnTo>
                      <a:pt x="682" y="400"/>
                    </a:lnTo>
                    <a:lnTo>
                      <a:pt x="672" y="416"/>
                    </a:lnTo>
                    <a:lnTo>
                      <a:pt x="507" y="750"/>
                    </a:lnTo>
                    <a:lnTo>
                      <a:pt x="501" y="767"/>
                    </a:lnTo>
                    <a:lnTo>
                      <a:pt x="500" y="785"/>
                    </a:lnTo>
                    <a:lnTo>
                      <a:pt x="503" y="802"/>
                    </a:lnTo>
                    <a:lnTo>
                      <a:pt x="511" y="818"/>
                    </a:lnTo>
                    <a:lnTo>
                      <a:pt x="522" y="832"/>
                    </a:lnTo>
                    <a:lnTo>
                      <a:pt x="537" y="842"/>
                    </a:lnTo>
                    <a:lnTo>
                      <a:pt x="554" y="848"/>
                    </a:lnTo>
                    <a:lnTo>
                      <a:pt x="573" y="850"/>
                    </a:lnTo>
                    <a:lnTo>
                      <a:pt x="590" y="846"/>
                    </a:lnTo>
                    <a:lnTo>
                      <a:pt x="606" y="839"/>
                    </a:lnTo>
                    <a:lnTo>
                      <a:pt x="621" y="827"/>
                    </a:lnTo>
                    <a:lnTo>
                      <a:pt x="631" y="811"/>
                    </a:lnTo>
                    <a:lnTo>
                      <a:pt x="726" y="618"/>
                    </a:lnTo>
                    <a:lnTo>
                      <a:pt x="937" y="1237"/>
                    </a:lnTo>
                    <a:lnTo>
                      <a:pt x="945" y="1253"/>
                    </a:lnTo>
                    <a:lnTo>
                      <a:pt x="957" y="1266"/>
                    </a:lnTo>
                    <a:lnTo>
                      <a:pt x="971" y="1275"/>
                    </a:lnTo>
                    <a:lnTo>
                      <a:pt x="986" y="1280"/>
                    </a:lnTo>
                    <a:lnTo>
                      <a:pt x="1004" y="1281"/>
                    </a:lnTo>
                    <a:lnTo>
                      <a:pt x="1021" y="1278"/>
                    </a:lnTo>
                    <a:lnTo>
                      <a:pt x="1037" y="1270"/>
                    </a:lnTo>
                    <a:lnTo>
                      <a:pt x="1050" y="1259"/>
                    </a:lnTo>
                    <a:lnTo>
                      <a:pt x="1059" y="1245"/>
                    </a:lnTo>
                    <a:lnTo>
                      <a:pt x="1065" y="1228"/>
                    </a:lnTo>
                    <a:lnTo>
                      <a:pt x="1066" y="1211"/>
                    </a:lnTo>
                    <a:lnTo>
                      <a:pt x="1062" y="1194"/>
                    </a:lnTo>
                    <a:lnTo>
                      <a:pt x="851" y="575"/>
                    </a:lnTo>
                    <a:lnTo>
                      <a:pt x="1049" y="671"/>
                    </a:lnTo>
                    <a:lnTo>
                      <a:pt x="1066" y="677"/>
                    </a:lnTo>
                    <a:lnTo>
                      <a:pt x="1082" y="678"/>
                    </a:lnTo>
                    <a:lnTo>
                      <a:pt x="1098" y="675"/>
                    </a:lnTo>
                    <a:lnTo>
                      <a:pt x="1114" y="667"/>
                    </a:lnTo>
                    <a:lnTo>
                      <a:pt x="1127" y="656"/>
                    </a:lnTo>
                    <a:lnTo>
                      <a:pt x="1136" y="642"/>
                    </a:lnTo>
                    <a:lnTo>
                      <a:pt x="1143" y="625"/>
                    </a:lnTo>
                    <a:lnTo>
                      <a:pt x="1144" y="608"/>
                    </a:lnTo>
                    <a:lnTo>
                      <a:pt x="1141" y="591"/>
                    </a:lnTo>
                    <a:lnTo>
                      <a:pt x="1133" y="577"/>
                    </a:lnTo>
                    <a:lnTo>
                      <a:pt x="1123" y="564"/>
                    </a:lnTo>
                    <a:lnTo>
                      <a:pt x="1109" y="554"/>
                    </a:lnTo>
                    <a:lnTo>
                      <a:pt x="764" y="385"/>
                    </a:lnTo>
                    <a:lnTo>
                      <a:pt x="746" y="379"/>
                    </a:lnTo>
                    <a:lnTo>
                      <a:pt x="729" y="378"/>
                    </a:lnTo>
                    <a:close/>
                    <a:moveTo>
                      <a:pt x="1319" y="0"/>
                    </a:moveTo>
                    <a:lnTo>
                      <a:pt x="1753" y="1257"/>
                    </a:lnTo>
                    <a:lnTo>
                      <a:pt x="490" y="1690"/>
                    </a:lnTo>
                    <a:lnTo>
                      <a:pt x="452" y="1668"/>
                    </a:lnTo>
                    <a:lnTo>
                      <a:pt x="412" y="1648"/>
                    </a:lnTo>
                    <a:lnTo>
                      <a:pt x="0" y="455"/>
                    </a:lnTo>
                    <a:lnTo>
                      <a:pt x="13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8877300" y="2201779"/>
            <a:ext cx="2324099" cy="3205505"/>
            <a:chOff x="8858250" y="2201779"/>
            <a:chExt cx="2324099" cy="3205505"/>
          </a:xfrm>
        </p:grpSpPr>
        <p:sp>
          <p:nvSpPr>
            <p:cNvPr id="37" name="Oval 36"/>
            <p:cNvSpPr/>
            <p:nvPr/>
          </p:nvSpPr>
          <p:spPr>
            <a:xfrm>
              <a:off x="9137484" y="2201779"/>
              <a:ext cx="1765630" cy="1765630"/>
            </a:xfrm>
            <a:prstGeom prst="ellipse">
              <a:avLst/>
            </a:prstGeom>
            <a:solidFill>
              <a:schemeClr val="accent4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053592" y="4293322"/>
              <a:ext cx="19334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ИТ-интеграторам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858250" y="4654770"/>
              <a:ext cx="2324099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Проектное сотрудничество, помощь в подготовке документации для клиента</a:t>
              </a:r>
            </a:p>
          </p:txBody>
        </p:sp>
        <p:grpSp>
          <p:nvGrpSpPr>
            <p:cNvPr id="53" name="Group 156"/>
            <p:cNvGrpSpPr>
              <a:grpSpLocks noChangeAspect="1"/>
            </p:cNvGrpSpPr>
            <p:nvPr/>
          </p:nvGrpSpPr>
          <p:grpSpPr bwMode="auto">
            <a:xfrm>
              <a:off x="9720116" y="2795752"/>
              <a:ext cx="600366" cy="601909"/>
              <a:chOff x="4164" y="2091"/>
              <a:chExt cx="3115" cy="3123"/>
            </a:xfrm>
            <a:solidFill>
              <a:schemeClr val="bg1"/>
            </a:solidFill>
          </p:grpSpPr>
          <p:sp>
            <p:nvSpPr>
              <p:cNvPr id="54" name="Freeform 158"/>
              <p:cNvSpPr>
                <a:spLocks/>
              </p:cNvSpPr>
              <p:nvPr/>
            </p:nvSpPr>
            <p:spPr bwMode="auto">
              <a:xfrm>
                <a:off x="5395" y="3715"/>
                <a:ext cx="1880" cy="1499"/>
              </a:xfrm>
              <a:custGeom>
                <a:avLst/>
                <a:gdLst>
                  <a:gd name="T0" fmla="*/ 1347 w 3761"/>
                  <a:gd name="T1" fmla="*/ 120 h 2999"/>
                  <a:gd name="T2" fmla="*/ 1353 w 3761"/>
                  <a:gd name="T3" fmla="*/ 401 h 2999"/>
                  <a:gd name="T4" fmla="*/ 1514 w 3761"/>
                  <a:gd name="T5" fmla="*/ 644 h 2999"/>
                  <a:gd name="T6" fmla="*/ 1796 w 3761"/>
                  <a:gd name="T7" fmla="*/ 772 h 2999"/>
                  <a:gd name="T8" fmla="*/ 2064 w 3761"/>
                  <a:gd name="T9" fmla="*/ 753 h 2999"/>
                  <a:gd name="T10" fmla="*/ 2318 w 3761"/>
                  <a:gd name="T11" fmla="*/ 593 h 2999"/>
                  <a:gd name="T12" fmla="*/ 2442 w 3761"/>
                  <a:gd name="T13" fmla="*/ 325 h 2999"/>
                  <a:gd name="T14" fmla="*/ 2415 w 3761"/>
                  <a:gd name="T15" fmla="*/ 59 h 2999"/>
                  <a:gd name="T16" fmla="*/ 2828 w 3761"/>
                  <a:gd name="T17" fmla="*/ 21 h 2999"/>
                  <a:gd name="T18" fmla="*/ 2968 w 3761"/>
                  <a:gd name="T19" fmla="*/ 161 h 2999"/>
                  <a:gd name="T20" fmla="*/ 2993 w 3761"/>
                  <a:gd name="T21" fmla="*/ 791 h 2999"/>
                  <a:gd name="T22" fmla="*/ 3060 w 3761"/>
                  <a:gd name="T23" fmla="*/ 913 h 2999"/>
                  <a:gd name="T24" fmla="*/ 3176 w 3761"/>
                  <a:gd name="T25" fmla="*/ 935 h 2999"/>
                  <a:gd name="T26" fmla="*/ 3311 w 3761"/>
                  <a:gd name="T27" fmla="*/ 854 h 2999"/>
                  <a:gd name="T28" fmla="*/ 3493 w 3761"/>
                  <a:gd name="T29" fmla="*/ 802 h 2999"/>
                  <a:gd name="T30" fmla="*/ 3658 w 3761"/>
                  <a:gd name="T31" fmla="*/ 871 h 2999"/>
                  <a:gd name="T32" fmla="*/ 3755 w 3761"/>
                  <a:gd name="T33" fmla="*/ 1051 h 2999"/>
                  <a:gd name="T34" fmla="*/ 3719 w 3761"/>
                  <a:gd name="T35" fmla="*/ 1280 h 2999"/>
                  <a:gd name="T36" fmla="*/ 3580 w 3761"/>
                  <a:gd name="T37" fmla="*/ 1405 h 2999"/>
                  <a:gd name="T38" fmla="*/ 3402 w 3761"/>
                  <a:gd name="T39" fmla="*/ 1413 h 2999"/>
                  <a:gd name="T40" fmla="*/ 3240 w 3761"/>
                  <a:gd name="T41" fmla="*/ 1318 h 2999"/>
                  <a:gd name="T42" fmla="*/ 3117 w 3761"/>
                  <a:gd name="T43" fmla="*/ 1291 h 2999"/>
                  <a:gd name="T44" fmla="*/ 3020 w 3761"/>
                  <a:gd name="T45" fmla="*/ 1361 h 2999"/>
                  <a:gd name="T46" fmla="*/ 2991 w 3761"/>
                  <a:gd name="T47" fmla="*/ 1959 h 2999"/>
                  <a:gd name="T48" fmla="*/ 2915 w 3761"/>
                  <a:gd name="T49" fmla="*/ 2141 h 2999"/>
                  <a:gd name="T50" fmla="*/ 2733 w 3761"/>
                  <a:gd name="T51" fmla="*/ 2217 h 2999"/>
                  <a:gd name="T52" fmla="*/ 2134 w 3761"/>
                  <a:gd name="T53" fmla="*/ 2246 h 2999"/>
                  <a:gd name="T54" fmla="*/ 2062 w 3761"/>
                  <a:gd name="T55" fmla="*/ 2345 h 2999"/>
                  <a:gd name="T56" fmla="*/ 2090 w 3761"/>
                  <a:gd name="T57" fmla="*/ 2472 h 2999"/>
                  <a:gd name="T58" fmla="*/ 2185 w 3761"/>
                  <a:gd name="T59" fmla="*/ 2634 h 2999"/>
                  <a:gd name="T60" fmla="*/ 2176 w 3761"/>
                  <a:gd name="T61" fmla="*/ 2816 h 2999"/>
                  <a:gd name="T62" fmla="*/ 2050 w 3761"/>
                  <a:gd name="T63" fmla="*/ 2955 h 2999"/>
                  <a:gd name="T64" fmla="*/ 1822 w 3761"/>
                  <a:gd name="T65" fmla="*/ 2991 h 2999"/>
                  <a:gd name="T66" fmla="*/ 1642 w 3761"/>
                  <a:gd name="T67" fmla="*/ 2894 h 2999"/>
                  <a:gd name="T68" fmla="*/ 1573 w 3761"/>
                  <a:gd name="T69" fmla="*/ 2727 h 2999"/>
                  <a:gd name="T70" fmla="*/ 1625 w 3761"/>
                  <a:gd name="T71" fmla="*/ 2544 h 2999"/>
                  <a:gd name="T72" fmla="*/ 1706 w 3761"/>
                  <a:gd name="T73" fmla="*/ 2407 h 2999"/>
                  <a:gd name="T74" fmla="*/ 1684 w 3761"/>
                  <a:gd name="T75" fmla="*/ 2290 h 2999"/>
                  <a:gd name="T76" fmla="*/ 1562 w 3761"/>
                  <a:gd name="T77" fmla="*/ 2221 h 2999"/>
                  <a:gd name="T78" fmla="*/ 933 w 3761"/>
                  <a:gd name="T79" fmla="*/ 2198 h 2999"/>
                  <a:gd name="T80" fmla="*/ 796 w 3761"/>
                  <a:gd name="T81" fmla="*/ 2059 h 2999"/>
                  <a:gd name="T82" fmla="*/ 771 w 3761"/>
                  <a:gd name="T83" fmla="*/ 1437 h 2999"/>
                  <a:gd name="T84" fmla="*/ 703 w 3761"/>
                  <a:gd name="T85" fmla="*/ 1314 h 2999"/>
                  <a:gd name="T86" fmla="*/ 585 w 3761"/>
                  <a:gd name="T87" fmla="*/ 1293 h 2999"/>
                  <a:gd name="T88" fmla="*/ 450 w 3761"/>
                  <a:gd name="T89" fmla="*/ 1375 h 2999"/>
                  <a:gd name="T90" fmla="*/ 268 w 3761"/>
                  <a:gd name="T91" fmla="*/ 1424 h 2999"/>
                  <a:gd name="T92" fmla="*/ 102 w 3761"/>
                  <a:gd name="T93" fmla="*/ 1358 h 2999"/>
                  <a:gd name="T94" fmla="*/ 5 w 3761"/>
                  <a:gd name="T95" fmla="*/ 1177 h 2999"/>
                  <a:gd name="T96" fmla="*/ 41 w 3761"/>
                  <a:gd name="T97" fmla="*/ 947 h 2999"/>
                  <a:gd name="T98" fmla="*/ 180 w 3761"/>
                  <a:gd name="T99" fmla="*/ 823 h 2999"/>
                  <a:gd name="T100" fmla="*/ 361 w 3761"/>
                  <a:gd name="T101" fmla="*/ 814 h 2999"/>
                  <a:gd name="T102" fmla="*/ 522 w 3761"/>
                  <a:gd name="T103" fmla="*/ 909 h 2999"/>
                  <a:gd name="T104" fmla="*/ 648 w 3761"/>
                  <a:gd name="T105" fmla="*/ 935 h 2999"/>
                  <a:gd name="T106" fmla="*/ 746 w 3761"/>
                  <a:gd name="T107" fmla="*/ 865 h 2999"/>
                  <a:gd name="T108" fmla="*/ 775 w 3761"/>
                  <a:gd name="T109" fmla="*/ 258 h 2999"/>
                  <a:gd name="T110" fmla="*/ 851 w 3761"/>
                  <a:gd name="T111" fmla="*/ 76 h 2999"/>
                  <a:gd name="T112" fmla="*/ 1033 w 3761"/>
                  <a:gd name="T113" fmla="*/ 0 h 2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61" h="2999">
                    <a:moveTo>
                      <a:pt x="1033" y="0"/>
                    </a:moveTo>
                    <a:lnTo>
                      <a:pt x="1391" y="0"/>
                    </a:lnTo>
                    <a:lnTo>
                      <a:pt x="1366" y="59"/>
                    </a:lnTo>
                    <a:lnTo>
                      <a:pt x="1347" y="120"/>
                    </a:lnTo>
                    <a:lnTo>
                      <a:pt x="1336" y="182"/>
                    </a:lnTo>
                    <a:lnTo>
                      <a:pt x="1332" y="247"/>
                    </a:lnTo>
                    <a:lnTo>
                      <a:pt x="1338" y="325"/>
                    </a:lnTo>
                    <a:lnTo>
                      <a:pt x="1353" y="401"/>
                    </a:lnTo>
                    <a:lnTo>
                      <a:pt x="1379" y="469"/>
                    </a:lnTo>
                    <a:lnTo>
                      <a:pt x="1416" y="534"/>
                    </a:lnTo>
                    <a:lnTo>
                      <a:pt x="1461" y="593"/>
                    </a:lnTo>
                    <a:lnTo>
                      <a:pt x="1514" y="644"/>
                    </a:lnTo>
                    <a:lnTo>
                      <a:pt x="1575" y="688"/>
                    </a:lnTo>
                    <a:lnTo>
                      <a:pt x="1642" y="724"/>
                    </a:lnTo>
                    <a:lnTo>
                      <a:pt x="1716" y="753"/>
                    </a:lnTo>
                    <a:lnTo>
                      <a:pt x="1796" y="772"/>
                    </a:lnTo>
                    <a:lnTo>
                      <a:pt x="1879" y="779"/>
                    </a:lnTo>
                    <a:lnTo>
                      <a:pt x="1900" y="779"/>
                    </a:lnTo>
                    <a:lnTo>
                      <a:pt x="1984" y="772"/>
                    </a:lnTo>
                    <a:lnTo>
                      <a:pt x="2064" y="753"/>
                    </a:lnTo>
                    <a:lnTo>
                      <a:pt x="2138" y="724"/>
                    </a:lnTo>
                    <a:lnTo>
                      <a:pt x="2204" y="688"/>
                    </a:lnTo>
                    <a:lnTo>
                      <a:pt x="2265" y="644"/>
                    </a:lnTo>
                    <a:lnTo>
                      <a:pt x="2318" y="593"/>
                    </a:lnTo>
                    <a:lnTo>
                      <a:pt x="2364" y="534"/>
                    </a:lnTo>
                    <a:lnTo>
                      <a:pt x="2400" y="469"/>
                    </a:lnTo>
                    <a:lnTo>
                      <a:pt x="2427" y="401"/>
                    </a:lnTo>
                    <a:lnTo>
                      <a:pt x="2442" y="325"/>
                    </a:lnTo>
                    <a:lnTo>
                      <a:pt x="2448" y="247"/>
                    </a:lnTo>
                    <a:lnTo>
                      <a:pt x="2444" y="184"/>
                    </a:lnTo>
                    <a:lnTo>
                      <a:pt x="2432" y="121"/>
                    </a:lnTo>
                    <a:lnTo>
                      <a:pt x="2415" y="59"/>
                    </a:lnTo>
                    <a:lnTo>
                      <a:pt x="2389" y="0"/>
                    </a:lnTo>
                    <a:lnTo>
                      <a:pt x="2725" y="0"/>
                    </a:lnTo>
                    <a:lnTo>
                      <a:pt x="2778" y="5"/>
                    </a:lnTo>
                    <a:lnTo>
                      <a:pt x="2828" y="21"/>
                    </a:lnTo>
                    <a:lnTo>
                      <a:pt x="2873" y="45"/>
                    </a:lnTo>
                    <a:lnTo>
                      <a:pt x="2911" y="78"/>
                    </a:lnTo>
                    <a:lnTo>
                      <a:pt x="2944" y="116"/>
                    </a:lnTo>
                    <a:lnTo>
                      <a:pt x="2968" y="161"/>
                    </a:lnTo>
                    <a:lnTo>
                      <a:pt x="2984" y="211"/>
                    </a:lnTo>
                    <a:lnTo>
                      <a:pt x="2989" y="264"/>
                    </a:lnTo>
                    <a:lnTo>
                      <a:pt x="2989" y="743"/>
                    </a:lnTo>
                    <a:lnTo>
                      <a:pt x="2993" y="791"/>
                    </a:lnTo>
                    <a:lnTo>
                      <a:pt x="3003" y="831"/>
                    </a:lnTo>
                    <a:lnTo>
                      <a:pt x="3016" y="865"/>
                    </a:lnTo>
                    <a:lnTo>
                      <a:pt x="3037" y="892"/>
                    </a:lnTo>
                    <a:lnTo>
                      <a:pt x="3060" y="913"/>
                    </a:lnTo>
                    <a:lnTo>
                      <a:pt x="3086" y="928"/>
                    </a:lnTo>
                    <a:lnTo>
                      <a:pt x="3115" y="937"/>
                    </a:lnTo>
                    <a:lnTo>
                      <a:pt x="3145" y="939"/>
                    </a:lnTo>
                    <a:lnTo>
                      <a:pt x="3176" y="935"/>
                    </a:lnTo>
                    <a:lnTo>
                      <a:pt x="3208" y="924"/>
                    </a:lnTo>
                    <a:lnTo>
                      <a:pt x="3238" y="909"/>
                    </a:lnTo>
                    <a:lnTo>
                      <a:pt x="3269" y="886"/>
                    </a:lnTo>
                    <a:lnTo>
                      <a:pt x="3311" y="854"/>
                    </a:lnTo>
                    <a:lnTo>
                      <a:pt x="3354" y="829"/>
                    </a:lnTo>
                    <a:lnTo>
                      <a:pt x="3402" y="814"/>
                    </a:lnTo>
                    <a:lnTo>
                      <a:pt x="3447" y="804"/>
                    </a:lnTo>
                    <a:lnTo>
                      <a:pt x="3493" y="802"/>
                    </a:lnTo>
                    <a:lnTo>
                      <a:pt x="3539" y="808"/>
                    </a:lnTo>
                    <a:lnTo>
                      <a:pt x="3582" y="823"/>
                    </a:lnTo>
                    <a:lnTo>
                      <a:pt x="3622" y="842"/>
                    </a:lnTo>
                    <a:lnTo>
                      <a:pt x="3658" y="871"/>
                    </a:lnTo>
                    <a:lnTo>
                      <a:pt x="3691" y="905"/>
                    </a:lnTo>
                    <a:lnTo>
                      <a:pt x="3719" y="947"/>
                    </a:lnTo>
                    <a:lnTo>
                      <a:pt x="3740" y="996"/>
                    </a:lnTo>
                    <a:lnTo>
                      <a:pt x="3755" y="1051"/>
                    </a:lnTo>
                    <a:lnTo>
                      <a:pt x="3761" y="1114"/>
                    </a:lnTo>
                    <a:lnTo>
                      <a:pt x="3755" y="1177"/>
                    </a:lnTo>
                    <a:lnTo>
                      <a:pt x="3740" y="1232"/>
                    </a:lnTo>
                    <a:lnTo>
                      <a:pt x="3719" y="1280"/>
                    </a:lnTo>
                    <a:lnTo>
                      <a:pt x="3691" y="1321"/>
                    </a:lnTo>
                    <a:lnTo>
                      <a:pt x="3658" y="1356"/>
                    </a:lnTo>
                    <a:lnTo>
                      <a:pt x="3622" y="1384"/>
                    </a:lnTo>
                    <a:lnTo>
                      <a:pt x="3580" y="1405"/>
                    </a:lnTo>
                    <a:lnTo>
                      <a:pt x="3539" y="1418"/>
                    </a:lnTo>
                    <a:lnTo>
                      <a:pt x="3493" y="1424"/>
                    </a:lnTo>
                    <a:lnTo>
                      <a:pt x="3447" y="1422"/>
                    </a:lnTo>
                    <a:lnTo>
                      <a:pt x="3402" y="1413"/>
                    </a:lnTo>
                    <a:lnTo>
                      <a:pt x="3356" y="1398"/>
                    </a:lnTo>
                    <a:lnTo>
                      <a:pt x="3312" y="1373"/>
                    </a:lnTo>
                    <a:lnTo>
                      <a:pt x="3271" y="1340"/>
                    </a:lnTo>
                    <a:lnTo>
                      <a:pt x="3240" y="1318"/>
                    </a:lnTo>
                    <a:lnTo>
                      <a:pt x="3210" y="1302"/>
                    </a:lnTo>
                    <a:lnTo>
                      <a:pt x="3177" y="1293"/>
                    </a:lnTo>
                    <a:lnTo>
                      <a:pt x="3147" y="1289"/>
                    </a:lnTo>
                    <a:lnTo>
                      <a:pt x="3117" y="1291"/>
                    </a:lnTo>
                    <a:lnTo>
                      <a:pt x="3088" y="1299"/>
                    </a:lnTo>
                    <a:lnTo>
                      <a:pt x="3062" y="1314"/>
                    </a:lnTo>
                    <a:lnTo>
                      <a:pt x="3039" y="1335"/>
                    </a:lnTo>
                    <a:lnTo>
                      <a:pt x="3020" y="1361"/>
                    </a:lnTo>
                    <a:lnTo>
                      <a:pt x="3005" y="1396"/>
                    </a:lnTo>
                    <a:lnTo>
                      <a:pt x="2995" y="1436"/>
                    </a:lnTo>
                    <a:lnTo>
                      <a:pt x="2991" y="1483"/>
                    </a:lnTo>
                    <a:lnTo>
                      <a:pt x="2991" y="1959"/>
                    </a:lnTo>
                    <a:lnTo>
                      <a:pt x="2987" y="2010"/>
                    </a:lnTo>
                    <a:lnTo>
                      <a:pt x="2972" y="2059"/>
                    </a:lnTo>
                    <a:lnTo>
                      <a:pt x="2947" y="2103"/>
                    </a:lnTo>
                    <a:lnTo>
                      <a:pt x="2915" y="2141"/>
                    </a:lnTo>
                    <a:lnTo>
                      <a:pt x="2877" y="2173"/>
                    </a:lnTo>
                    <a:lnTo>
                      <a:pt x="2833" y="2196"/>
                    </a:lnTo>
                    <a:lnTo>
                      <a:pt x="2786" y="2212"/>
                    </a:lnTo>
                    <a:lnTo>
                      <a:pt x="2733" y="2217"/>
                    </a:lnTo>
                    <a:lnTo>
                      <a:pt x="2254" y="2217"/>
                    </a:lnTo>
                    <a:lnTo>
                      <a:pt x="2208" y="2221"/>
                    </a:lnTo>
                    <a:lnTo>
                      <a:pt x="2168" y="2231"/>
                    </a:lnTo>
                    <a:lnTo>
                      <a:pt x="2134" y="2246"/>
                    </a:lnTo>
                    <a:lnTo>
                      <a:pt x="2105" y="2265"/>
                    </a:lnTo>
                    <a:lnTo>
                      <a:pt x="2085" y="2290"/>
                    </a:lnTo>
                    <a:lnTo>
                      <a:pt x="2069" y="2316"/>
                    </a:lnTo>
                    <a:lnTo>
                      <a:pt x="2062" y="2345"/>
                    </a:lnTo>
                    <a:lnTo>
                      <a:pt x="2060" y="2377"/>
                    </a:lnTo>
                    <a:lnTo>
                      <a:pt x="2064" y="2407"/>
                    </a:lnTo>
                    <a:lnTo>
                      <a:pt x="2073" y="2440"/>
                    </a:lnTo>
                    <a:lnTo>
                      <a:pt x="2090" y="2472"/>
                    </a:lnTo>
                    <a:lnTo>
                      <a:pt x="2113" y="2501"/>
                    </a:lnTo>
                    <a:lnTo>
                      <a:pt x="2145" y="2544"/>
                    </a:lnTo>
                    <a:lnTo>
                      <a:pt x="2168" y="2588"/>
                    </a:lnTo>
                    <a:lnTo>
                      <a:pt x="2185" y="2634"/>
                    </a:lnTo>
                    <a:lnTo>
                      <a:pt x="2195" y="2681"/>
                    </a:lnTo>
                    <a:lnTo>
                      <a:pt x="2195" y="2727"/>
                    </a:lnTo>
                    <a:lnTo>
                      <a:pt x="2189" y="2773"/>
                    </a:lnTo>
                    <a:lnTo>
                      <a:pt x="2176" y="2816"/>
                    </a:lnTo>
                    <a:lnTo>
                      <a:pt x="2155" y="2856"/>
                    </a:lnTo>
                    <a:lnTo>
                      <a:pt x="2128" y="2894"/>
                    </a:lnTo>
                    <a:lnTo>
                      <a:pt x="2092" y="2927"/>
                    </a:lnTo>
                    <a:lnTo>
                      <a:pt x="2050" y="2955"/>
                    </a:lnTo>
                    <a:lnTo>
                      <a:pt x="2003" y="2976"/>
                    </a:lnTo>
                    <a:lnTo>
                      <a:pt x="1948" y="2991"/>
                    </a:lnTo>
                    <a:lnTo>
                      <a:pt x="1885" y="2999"/>
                    </a:lnTo>
                    <a:lnTo>
                      <a:pt x="1822" y="2991"/>
                    </a:lnTo>
                    <a:lnTo>
                      <a:pt x="1767" y="2976"/>
                    </a:lnTo>
                    <a:lnTo>
                      <a:pt x="1718" y="2955"/>
                    </a:lnTo>
                    <a:lnTo>
                      <a:pt x="1676" y="2927"/>
                    </a:lnTo>
                    <a:lnTo>
                      <a:pt x="1642" y="2894"/>
                    </a:lnTo>
                    <a:lnTo>
                      <a:pt x="1613" y="2856"/>
                    </a:lnTo>
                    <a:lnTo>
                      <a:pt x="1592" y="2816"/>
                    </a:lnTo>
                    <a:lnTo>
                      <a:pt x="1579" y="2773"/>
                    </a:lnTo>
                    <a:lnTo>
                      <a:pt x="1573" y="2727"/>
                    </a:lnTo>
                    <a:lnTo>
                      <a:pt x="1575" y="2681"/>
                    </a:lnTo>
                    <a:lnTo>
                      <a:pt x="1585" y="2634"/>
                    </a:lnTo>
                    <a:lnTo>
                      <a:pt x="1600" y="2588"/>
                    </a:lnTo>
                    <a:lnTo>
                      <a:pt x="1625" y="2544"/>
                    </a:lnTo>
                    <a:lnTo>
                      <a:pt x="1657" y="2501"/>
                    </a:lnTo>
                    <a:lnTo>
                      <a:pt x="1680" y="2472"/>
                    </a:lnTo>
                    <a:lnTo>
                      <a:pt x="1695" y="2440"/>
                    </a:lnTo>
                    <a:lnTo>
                      <a:pt x="1706" y="2407"/>
                    </a:lnTo>
                    <a:lnTo>
                      <a:pt x="1710" y="2377"/>
                    </a:lnTo>
                    <a:lnTo>
                      <a:pt x="1706" y="2347"/>
                    </a:lnTo>
                    <a:lnTo>
                      <a:pt x="1699" y="2316"/>
                    </a:lnTo>
                    <a:lnTo>
                      <a:pt x="1684" y="2290"/>
                    </a:lnTo>
                    <a:lnTo>
                      <a:pt x="1663" y="2267"/>
                    </a:lnTo>
                    <a:lnTo>
                      <a:pt x="1636" y="2246"/>
                    </a:lnTo>
                    <a:lnTo>
                      <a:pt x="1602" y="2231"/>
                    </a:lnTo>
                    <a:lnTo>
                      <a:pt x="1562" y="2221"/>
                    </a:lnTo>
                    <a:lnTo>
                      <a:pt x="1514" y="2217"/>
                    </a:lnTo>
                    <a:lnTo>
                      <a:pt x="1033" y="2217"/>
                    </a:lnTo>
                    <a:lnTo>
                      <a:pt x="980" y="2213"/>
                    </a:lnTo>
                    <a:lnTo>
                      <a:pt x="933" y="2198"/>
                    </a:lnTo>
                    <a:lnTo>
                      <a:pt x="889" y="2173"/>
                    </a:lnTo>
                    <a:lnTo>
                      <a:pt x="851" y="2141"/>
                    </a:lnTo>
                    <a:lnTo>
                      <a:pt x="819" y="2103"/>
                    </a:lnTo>
                    <a:lnTo>
                      <a:pt x="796" y="2059"/>
                    </a:lnTo>
                    <a:lnTo>
                      <a:pt x="781" y="2012"/>
                    </a:lnTo>
                    <a:lnTo>
                      <a:pt x="775" y="1959"/>
                    </a:lnTo>
                    <a:lnTo>
                      <a:pt x="775" y="1485"/>
                    </a:lnTo>
                    <a:lnTo>
                      <a:pt x="771" y="1437"/>
                    </a:lnTo>
                    <a:lnTo>
                      <a:pt x="762" y="1398"/>
                    </a:lnTo>
                    <a:lnTo>
                      <a:pt x="746" y="1363"/>
                    </a:lnTo>
                    <a:lnTo>
                      <a:pt x="727" y="1337"/>
                    </a:lnTo>
                    <a:lnTo>
                      <a:pt x="703" y="1314"/>
                    </a:lnTo>
                    <a:lnTo>
                      <a:pt x="676" y="1301"/>
                    </a:lnTo>
                    <a:lnTo>
                      <a:pt x="648" y="1291"/>
                    </a:lnTo>
                    <a:lnTo>
                      <a:pt x="617" y="1289"/>
                    </a:lnTo>
                    <a:lnTo>
                      <a:pt x="585" y="1293"/>
                    </a:lnTo>
                    <a:lnTo>
                      <a:pt x="553" y="1302"/>
                    </a:lnTo>
                    <a:lnTo>
                      <a:pt x="522" y="1320"/>
                    </a:lnTo>
                    <a:lnTo>
                      <a:pt x="492" y="1342"/>
                    </a:lnTo>
                    <a:lnTo>
                      <a:pt x="450" y="1375"/>
                    </a:lnTo>
                    <a:lnTo>
                      <a:pt x="406" y="1398"/>
                    </a:lnTo>
                    <a:lnTo>
                      <a:pt x="361" y="1415"/>
                    </a:lnTo>
                    <a:lnTo>
                      <a:pt x="313" y="1424"/>
                    </a:lnTo>
                    <a:lnTo>
                      <a:pt x="268" y="1424"/>
                    </a:lnTo>
                    <a:lnTo>
                      <a:pt x="222" y="1418"/>
                    </a:lnTo>
                    <a:lnTo>
                      <a:pt x="180" y="1405"/>
                    </a:lnTo>
                    <a:lnTo>
                      <a:pt x="138" y="1384"/>
                    </a:lnTo>
                    <a:lnTo>
                      <a:pt x="102" y="1358"/>
                    </a:lnTo>
                    <a:lnTo>
                      <a:pt x="70" y="1323"/>
                    </a:lnTo>
                    <a:lnTo>
                      <a:pt x="41" y="1280"/>
                    </a:lnTo>
                    <a:lnTo>
                      <a:pt x="20" y="1232"/>
                    </a:lnTo>
                    <a:lnTo>
                      <a:pt x="5" y="1177"/>
                    </a:lnTo>
                    <a:lnTo>
                      <a:pt x="0" y="1114"/>
                    </a:lnTo>
                    <a:lnTo>
                      <a:pt x="5" y="1051"/>
                    </a:lnTo>
                    <a:lnTo>
                      <a:pt x="20" y="996"/>
                    </a:lnTo>
                    <a:lnTo>
                      <a:pt x="41" y="947"/>
                    </a:lnTo>
                    <a:lnTo>
                      <a:pt x="70" y="905"/>
                    </a:lnTo>
                    <a:lnTo>
                      <a:pt x="102" y="871"/>
                    </a:lnTo>
                    <a:lnTo>
                      <a:pt x="138" y="842"/>
                    </a:lnTo>
                    <a:lnTo>
                      <a:pt x="180" y="823"/>
                    </a:lnTo>
                    <a:lnTo>
                      <a:pt x="222" y="808"/>
                    </a:lnTo>
                    <a:lnTo>
                      <a:pt x="268" y="802"/>
                    </a:lnTo>
                    <a:lnTo>
                      <a:pt x="315" y="804"/>
                    </a:lnTo>
                    <a:lnTo>
                      <a:pt x="361" y="814"/>
                    </a:lnTo>
                    <a:lnTo>
                      <a:pt x="406" y="829"/>
                    </a:lnTo>
                    <a:lnTo>
                      <a:pt x="452" y="854"/>
                    </a:lnTo>
                    <a:lnTo>
                      <a:pt x="494" y="886"/>
                    </a:lnTo>
                    <a:lnTo>
                      <a:pt x="522" y="909"/>
                    </a:lnTo>
                    <a:lnTo>
                      <a:pt x="555" y="924"/>
                    </a:lnTo>
                    <a:lnTo>
                      <a:pt x="587" y="935"/>
                    </a:lnTo>
                    <a:lnTo>
                      <a:pt x="617" y="939"/>
                    </a:lnTo>
                    <a:lnTo>
                      <a:pt x="648" y="935"/>
                    </a:lnTo>
                    <a:lnTo>
                      <a:pt x="678" y="928"/>
                    </a:lnTo>
                    <a:lnTo>
                      <a:pt x="705" y="913"/>
                    </a:lnTo>
                    <a:lnTo>
                      <a:pt x="727" y="892"/>
                    </a:lnTo>
                    <a:lnTo>
                      <a:pt x="746" y="865"/>
                    </a:lnTo>
                    <a:lnTo>
                      <a:pt x="762" y="831"/>
                    </a:lnTo>
                    <a:lnTo>
                      <a:pt x="771" y="791"/>
                    </a:lnTo>
                    <a:lnTo>
                      <a:pt x="775" y="743"/>
                    </a:lnTo>
                    <a:lnTo>
                      <a:pt x="775" y="258"/>
                    </a:lnTo>
                    <a:lnTo>
                      <a:pt x="781" y="207"/>
                    </a:lnTo>
                    <a:lnTo>
                      <a:pt x="796" y="158"/>
                    </a:lnTo>
                    <a:lnTo>
                      <a:pt x="819" y="114"/>
                    </a:lnTo>
                    <a:lnTo>
                      <a:pt x="851" y="76"/>
                    </a:lnTo>
                    <a:lnTo>
                      <a:pt x="889" y="43"/>
                    </a:lnTo>
                    <a:lnTo>
                      <a:pt x="933" y="21"/>
                    </a:lnTo>
                    <a:lnTo>
                      <a:pt x="982" y="5"/>
                    </a:lnTo>
                    <a:lnTo>
                      <a:pt x="10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5" name="Freeform 159"/>
              <p:cNvSpPr>
                <a:spLocks/>
              </p:cNvSpPr>
              <p:nvPr/>
            </p:nvSpPr>
            <p:spPr bwMode="auto">
              <a:xfrm>
                <a:off x="5780" y="2094"/>
                <a:ext cx="1499" cy="1882"/>
              </a:xfrm>
              <a:custGeom>
                <a:avLst/>
                <a:gdLst>
                  <a:gd name="T0" fmla="*/ 1281 w 3000"/>
                  <a:gd name="T1" fmla="*/ 44 h 3766"/>
                  <a:gd name="T2" fmla="*/ 1407 w 3000"/>
                  <a:gd name="T3" fmla="*/ 181 h 3766"/>
                  <a:gd name="T4" fmla="*/ 1414 w 3000"/>
                  <a:gd name="T5" fmla="*/ 363 h 3766"/>
                  <a:gd name="T6" fmla="*/ 1319 w 3000"/>
                  <a:gd name="T7" fmla="*/ 525 h 3766"/>
                  <a:gd name="T8" fmla="*/ 1293 w 3000"/>
                  <a:gd name="T9" fmla="*/ 649 h 3766"/>
                  <a:gd name="T10" fmla="*/ 1363 w 3000"/>
                  <a:gd name="T11" fmla="*/ 746 h 3766"/>
                  <a:gd name="T12" fmla="*/ 1960 w 3000"/>
                  <a:gd name="T13" fmla="*/ 774 h 3766"/>
                  <a:gd name="T14" fmla="*/ 2142 w 3000"/>
                  <a:gd name="T15" fmla="*/ 850 h 3766"/>
                  <a:gd name="T16" fmla="*/ 2218 w 3000"/>
                  <a:gd name="T17" fmla="*/ 1033 h 3766"/>
                  <a:gd name="T18" fmla="*/ 2247 w 3000"/>
                  <a:gd name="T19" fmla="*/ 1630 h 3766"/>
                  <a:gd name="T20" fmla="*/ 2346 w 3000"/>
                  <a:gd name="T21" fmla="*/ 1702 h 3766"/>
                  <a:gd name="T22" fmla="*/ 2473 w 3000"/>
                  <a:gd name="T23" fmla="*/ 1674 h 3766"/>
                  <a:gd name="T24" fmla="*/ 2635 w 3000"/>
                  <a:gd name="T25" fmla="*/ 1579 h 3766"/>
                  <a:gd name="T26" fmla="*/ 2817 w 3000"/>
                  <a:gd name="T27" fmla="*/ 1586 h 3766"/>
                  <a:gd name="T28" fmla="*/ 2956 w 3000"/>
                  <a:gd name="T29" fmla="*/ 1712 h 3766"/>
                  <a:gd name="T30" fmla="*/ 2992 w 3000"/>
                  <a:gd name="T31" fmla="*/ 1940 h 3766"/>
                  <a:gd name="T32" fmla="*/ 2895 w 3000"/>
                  <a:gd name="T33" fmla="*/ 2123 h 3766"/>
                  <a:gd name="T34" fmla="*/ 2728 w 3000"/>
                  <a:gd name="T35" fmla="*/ 2189 h 3766"/>
                  <a:gd name="T36" fmla="*/ 2543 w 3000"/>
                  <a:gd name="T37" fmla="*/ 2138 h 3766"/>
                  <a:gd name="T38" fmla="*/ 2408 w 3000"/>
                  <a:gd name="T39" fmla="*/ 2058 h 3766"/>
                  <a:gd name="T40" fmla="*/ 2291 w 3000"/>
                  <a:gd name="T41" fmla="*/ 2079 h 3766"/>
                  <a:gd name="T42" fmla="*/ 2222 w 3000"/>
                  <a:gd name="T43" fmla="*/ 2202 h 3766"/>
                  <a:gd name="T44" fmla="*/ 2199 w 3000"/>
                  <a:gd name="T45" fmla="*/ 2832 h 3766"/>
                  <a:gd name="T46" fmla="*/ 2061 w 3000"/>
                  <a:gd name="T47" fmla="*/ 2969 h 3766"/>
                  <a:gd name="T48" fmla="*/ 1439 w 3000"/>
                  <a:gd name="T49" fmla="*/ 2992 h 3766"/>
                  <a:gd name="T50" fmla="*/ 1316 w 3000"/>
                  <a:gd name="T51" fmla="*/ 3060 h 3766"/>
                  <a:gd name="T52" fmla="*/ 1295 w 3000"/>
                  <a:gd name="T53" fmla="*/ 3180 h 3766"/>
                  <a:gd name="T54" fmla="*/ 1376 w 3000"/>
                  <a:gd name="T55" fmla="*/ 3315 h 3766"/>
                  <a:gd name="T56" fmla="*/ 1426 w 3000"/>
                  <a:gd name="T57" fmla="*/ 3498 h 3766"/>
                  <a:gd name="T58" fmla="*/ 1359 w 3000"/>
                  <a:gd name="T59" fmla="*/ 3663 h 3766"/>
                  <a:gd name="T60" fmla="*/ 1179 w 3000"/>
                  <a:gd name="T61" fmla="*/ 3758 h 3766"/>
                  <a:gd name="T62" fmla="*/ 949 w 3000"/>
                  <a:gd name="T63" fmla="*/ 3722 h 3766"/>
                  <a:gd name="T64" fmla="*/ 823 w 3000"/>
                  <a:gd name="T65" fmla="*/ 3585 h 3766"/>
                  <a:gd name="T66" fmla="*/ 816 w 3000"/>
                  <a:gd name="T67" fmla="*/ 3404 h 3766"/>
                  <a:gd name="T68" fmla="*/ 911 w 3000"/>
                  <a:gd name="T69" fmla="*/ 3241 h 3766"/>
                  <a:gd name="T70" fmla="*/ 937 w 3000"/>
                  <a:gd name="T71" fmla="*/ 3115 h 3766"/>
                  <a:gd name="T72" fmla="*/ 867 w 3000"/>
                  <a:gd name="T73" fmla="*/ 3016 h 3766"/>
                  <a:gd name="T74" fmla="*/ 261 w 3000"/>
                  <a:gd name="T75" fmla="*/ 2990 h 3766"/>
                  <a:gd name="T76" fmla="*/ 78 w 3000"/>
                  <a:gd name="T77" fmla="*/ 2914 h 3766"/>
                  <a:gd name="T78" fmla="*/ 2 w 3000"/>
                  <a:gd name="T79" fmla="*/ 2731 h 3766"/>
                  <a:gd name="T80" fmla="*/ 185 w 3000"/>
                  <a:gd name="T81" fmla="*/ 2429 h 3766"/>
                  <a:gd name="T82" fmla="*/ 472 w 3000"/>
                  <a:gd name="T83" fmla="*/ 2383 h 3766"/>
                  <a:gd name="T84" fmla="*/ 690 w 3000"/>
                  <a:gd name="T85" fmla="*/ 2189 h 3766"/>
                  <a:gd name="T86" fmla="*/ 781 w 3000"/>
                  <a:gd name="T87" fmla="*/ 1883 h 3766"/>
                  <a:gd name="T88" fmla="*/ 726 w 3000"/>
                  <a:gd name="T89" fmla="*/ 1626 h 3766"/>
                  <a:gd name="T90" fmla="*/ 536 w 3000"/>
                  <a:gd name="T91" fmla="*/ 1400 h 3766"/>
                  <a:gd name="T92" fmla="*/ 247 w 3000"/>
                  <a:gd name="T93" fmla="*/ 1314 h 3766"/>
                  <a:gd name="T94" fmla="*/ 0 w 3000"/>
                  <a:gd name="T95" fmla="*/ 1373 h 3766"/>
                  <a:gd name="T96" fmla="*/ 46 w 3000"/>
                  <a:gd name="T97" fmla="*/ 890 h 3766"/>
                  <a:gd name="T98" fmla="*/ 211 w 3000"/>
                  <a:gd name="T99" fmla="*/ 778 h 3766"/>
                  <a:gd name="T100" fmla="*/ 831 w 3000"/>
                  <a:gd name="T101" fmla="*/ 761 h 3766"/>
                  <a:gd name="T102" fmla="*/ 930 w 3000"/>
                  <a:gd name="T103" fmla="*/ 677 h 3766"/>
                  <a:gd name="T104" fmla="*/ 926 w 3000"/>
                  <a:gd name="T105" fmla="*/ 555 h 3766"/>
                  <a:gd name="T106" fmla="*/ 831 w 3000"/>
                  <a:gd name="T107" fmla="*/ 407 h 3766"/>
                  <a:gd name="T108" fmla="*/ 810 w 3000"/>
                  <a:gd name="T109" fmla="*/ 225 h 3766"/>
                  <a:gd name="T110" fmla="*/ 907 w 3000"/>
                  <a:gd name="T111" fmla="*/ 70 h 3766"/>
                  <a:gd name="T112" fmla="*/ 1114 w 3000"/>
                  <a:gd name="T113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0" h="3766">
                    <a:moveTo>
                      <a:pt x="1114" y="0"/>
                    </a:moveTo>
                    <a:lnTo>
                      <a:pt x="1177" y="8"/>
                    </a:lnTo>
                    <a:lnTo>
                      <a:pt x="1232" y="23"/>
                    </a:lnTo>
                    <a:lnTo>
                      <a:pt x="1281" y="44"/>
                    </a:lnTo>
                    <a:lnTo>
                      <a:pt x="1323" y="70"/>
                    </a:lnTo>
                    <a:lnTo>
                      <a:pt x="1357" y="105"/>
                    </a:lnTo>
                    <a:lnTo>
                      <a:pt x="1386" y="141"/>
                    </a:lnTo>
                    <a:lnTo>
                      <a:pt x="1407" y="181"/>
                    </a:lnTo>
                    <a:lnTo>
                      <a:pt x="1420" y="225"/>
                    </a:lnTo>
                    <a:lnTo>
                      <a:pt x="1426" y="270"/>
                    </a:lnTo>
                    <a:lnTo>
                      <a:pt x="1424" y="316"/>
                    </a:lnTo>
                    <a:lnTo>
                      <a:pt x="1414" y="363"/>
                    </a:lnTo>
                    <a:lnTo>
                      <a:pt x="1399" y="409"/>
                    </a:lnTo>
                    <a:lnTo>
                      <a:pt x="1374" y="453"/>
                    </a:lnTo>
                    <a:lnTo>
                      <a:pt x="1342" y="495"/>
                    </a:lnTo>
                    <a:lnTo>
                      <a:pt x="1319" y="525"/>
                    </a:lnTo>
                    <a:lnTo>
                      <a:pt x="1304" y="555"/>
                    </a:lnTo>
                    <a:lnTo>
                      <a:pt x="1295" y="588"/>
                    </a:lnTo>
                    <a:lnTo>
                      <a:pt x="1289" y="618"/>
                    </a:lnTo>
                    <a:lnTo>
                      <a:pt x="1293" y="649"/>
                    </a:lnTo>
                    <a:lnTo>
                      <a:pt x="1300" y="677"/>
                    </a:lnTo>
                    <a:lnTo>
                      <a:pt x="1316" y="704"/>
                    </a:lnTo>
                    <a:lnTo>
                      <a:pt x="1336" y="727"/>
                    </a:lnTo>
                    <a:lnTo>
                      <a:pt x="1363" y="746"/>
                    </a:lnTo>
                    <a:lnTo>
                      <a:pt x="1397" y="761"/>
                    </a:lnTo>
                    <a:lnTo>
                      <a:pt x="1437" y="770"/>
                    </a:lnTo>
                    <a:lnTo>
                      <a:pt x="1485" y="774"/>
                    </a:lnTo>
                    <a:lnTo>
                      <a:pt x="1960" y="774"/>
                    </a:lnTo>
                    <a:lnTo>
                      <a:pt x="2011" y="778"/>
                    </a:lnTo>
                    <a:lnTo>
                      <a:pt x="2061" y="793"/>
                    </a:lnTo>
                    <a:lnTo>
                      <a:pt x="2104" y="818"/>
                    </a:lnTo>
                    <a:lnTo>
                      <a:pt x="2142" y="850"/>
                    </a:lnTo>
                    <a:lnTo>
                      <a:pt x="2175" y="888"/>
                    </a:lnTo>
                    <a:lnTo>
                      <a:pt x="2198" y="932"/>
                    </a:lnTo>
                    <a:lnTo>
                      <a:pt x="2213" y="980"/>
                    </a:lnTo>
                    <a:lnTo>
                      <a:pt x="2218" y="1033"/>
                    </a:lnTo>
                    <a:lnTo>
                      <a:pt x="2218" y="1508"/>
                    </a:lnTo>
                    <a:lnTo>
                      <a:pt x="2220" y="1556"/>
                    </a:lnTo>
                    <a:lnTo>
                      <a:pt x="2232" y="1596"/>
                    </a:lnTo>
                    <a:lnTo>
                      <a:pt x="2247" y="1630"/>
                    </a:lnTo>
                    <a:lnTo>
                      <a:pt x="2266" y="1657"/>
                    </a:lnTo>
                    <a:lnTo>
                      <a:pt x="2291" y="1678"/>
                    </a:lnTo>
                    <a:lnTo>
                      <a:pt x="2317" y="1693"/>
                    </a:lnTo>
                    <a:lnTo>
                      <a:pt x="2346" y="1702"/>
                    </a:lnTo>
                    <a:lnTo>
                      <a:pt x="2378" y="1704"/>
                    </a:lnTo>
                    <a:lnTo>
                      <a:pt x="2408" y="1700"/>
                    </a:lnTo>
                    <a:lnTo>
                      <a:pt x="2441" y="1689"/>
                    </a:lnTo>
                    <a:lnTo>
                      <a:pt x="2473" y="1674"/>
                    </a:lnTo>
                    <a:lnTo>
                      <a:pt x="2502" y="1651"/>
                    </a:lnTo>
                    <a:lnTo>
                      <a:pt x="2543" y="1619"/>
                    </a:lnTo>
                    <a:lnTo>
                      <a:pt x="2589" y="1594"/>
                    </a:lnTo>
                    <a:lnTo>
                      <a:pt x="2635" y="1579"/>
                    </a:lnTo>
                    <a:lnTo>
                      <a:pt x="2682" y="1569"/>
                    </a:lnTo>
                    <a:lnTo>
                      <a:pt x="2728" y="1567"/>
                    </a:lnTo>
                    <a:lnTo>
                      <a:pt x="2773" y="1573"/>
                    </a:lnTo>
                    <a:lnTo>
                      <a:pt x="2817" y="1586"/>
                    </a:lnTo>
                    <a:lnTo>
                      <a:pt x="2857" y="1607"/>
                    </a:lnTo>
                    <a:lnTo>
                      <a:pt x="2895" y="1636"/>
                    </a:lnTo>
                    <a:lnTo>
                      <a:pt x="2927" y="1670"/>
                    </a:lnTo>
                    <a:lnTo>
                      <a:pt x="2956" y="1712"/>
                    </a:lnTo>
                    <a:lnTo>
                      <a:pt x="2977" y="1761"/>
                    </a:lnTo>
                    <a:lnTo>
                      <a:pt x="2992" y="1816"/>
                    </a:lnTo>
                    <a:lnTo>
                      <a:pt x="3000" y="1879"/>
                    </a:lnTo>
                    <a:lnTo>
                      <a:pt x="2992" y="1940"/>
                    </a:lnTo>
                    <a:lnTo>
                      <a:pt x="2977" y="1997"/>
                    </a:lnTo>
                    <a:lnTo>
                      <a:pt x="2956" y="2045"/>
                    </a:lnTo>
                    <a:lnTo>
                      <a:pt x="2927" y="2086"/>
                    </a:lnTo>
                    <a:lnTo>
                      <a:pt x="2895" y="2123"/>
                    </a:lnTo>
                    <a:lnTo>
                      <a:pt x="2857" y="2149"/>
                    </a:lnTo>
                    <a:lnTo>
                      <a:pt x="2817" y="2170"/>
                    </a:lnTo>
                    <a:lnTo>
                      <a:pt x="2773" y="2183"/>
                    </a:lnTo>
                    <a:lnTo>
                      <a:pt x="2728" y="2189"/>
                    </a:lnTo>
                    <a:lnTo>
                      <a:pt x="2682" y="2189"/>
                    </a:lnTo>
                    <a:lnTo>
                      <a:pt x="2635" y="2180"/>
                    </a:lnTo>
                    <a:lnTo>
                      <a:pt x="2589" y="2162"/>
                    </a:lnTo>
                    <a:lnTo>
                      <a:pt x="2543" y="2138"/>
                    </a:lnTo>
                    <a:lnTo>
                      <a:pt x="2502" y="2107"/>
                    </a:lnTo>
                    <a:lnTo>
                      <a:pt x="2473" y="2085"/>
                    </a:lnTo>
                    <a:lnTo>
                      <a:pt x="2441" y="2067"/>
                    </a:lnTo>
                    <a:lnTo>
                      <a:pt x="2408" y="2058"/>
                    </a:lnTo>
                    <a:lnTo>
                      <a:pt x="2378" y="2054"/>
                    </a:lnTo>
                    <a:lnTo>
                      <a:pt x="2346" y="2056"/>
                    </a:lnTo>
                    <a:lnTo>
                      <a:pt x="2317" y="2065"/>
                    </a:lnTo>
                    <a:lnTo>
                      <a:pt x="2291" y="2079"/>
                    </a:lnTo>
                    <a:lnTo>
                      <a:pt x="2266" y="2100"/>
                    </a:lnTo>
                    <a:lnTo>
                      <a:pt x="2247" y="2128"/>
                    </a:lnTo>
                    <a:lnTo>
                      <a:pt x="2232" y="2162"/>
                    </a:lnTo>
                    <a:lnTo>
                      <a:pt x="2222" y="2202"/>
                    </a:lnTo>
                    <a:lnTo>
                      <a:pt x="2218" y="2248"/>
                    </a:lnTo>
                    <a:lnTo>
                      <a:pt x="2218" y="2731"/>
                    </a:lnTo>
                    <a:lnTo>
                      <a:pt x="2215" y="2782"/>
                    </a:lnTo>
                    <a:lnTo>
                      <a:pt x="2199" y="2832"/>
                    </a:lnTo>
                    <a:lnTo>
                      <a:pt x="2175" y="2876"/>
                    </a:lnTo>
                    <a:lnTo>
                      <a:pt x="2142" y="2914"/>
                    </a:lnTo>
                    <a:lnTo>
                      <a:pt x="2104" y="2944"/>
                    </a:lnTo>
                    <a:lnTo>
                      <a:pt x="2061" y="2969"/>
                    </a:lnTo>
                    <a:lnTo>
                      <a:pt x="2013" y="2984"/>
                    </a:lnTo>
                    <a:lnTo>
                      <a:pt x="1960" y="2990"/>
                    </a:lnTo>
                    <a:lnTo>
                      <a:pt x="1485" y="2990"/>
                    </a:lnTo>
                    <a:lnTo>
                      <a:pt x="1439" y="2992"/>
                    </a:lnTo>
                    <a:lnTo>
                      <a:pt x="1399" y="3001"/>
                    </a:lnTo>
                    <a:lnTo>
                      <a:pt x="1365" y="3016"/>
                    </a:lnTo>
                    <a:lnTo>
                      <a:pt x="1336" y="3037"/>
                    </a:lnTo>
                    <a:lnTo>
                      <a:pt x="1316" y="3060"/>
                    </a:lnTo>
                    <a:lnTo>
                      <a:pt x="1300" y="3087"/>
                    </a:lnTo>
                    <a:lnTo>
                      <a:pt x="1293" y="3117"/>
                    </a:lnTo>
                    <a:lnTo>
                      <a:pt x="1291" y="3148"/>
                    </a:lnTo>
                    <a:lnTo>
                      <a:pt x="1295" y="3180"/>
                    </a:lnTo>
                    <a:lnTo>
                      <a:pt x="1304" y="3210"/>
                    </a:lnTo>
                    <a:lnTo>
                      <a:pt x="1321" y="3243"/>
                    </a:lnTo>
                    <a:lnTo>
                      <a:pt x="1344" y="3271"/>
                    </a:lnTo>
                    <a:lnTo>
                      <a:pt x="1376" y="3315"/>
                    </a:lnTo>
                    <a:lnTo>
                      <a:pt x="1399" y="3359"/>
                    </a:lnTo>
                    <a:lnTo>
                      <a:pt x="1416" y="3404"/>
                    </a:lnTo>
                    <a:lnTo>
                      <a:pt x="1426" y="3450"/>
                    </a:lnTo>
                    <a:lnTo>
                      <a:pt x="1426" y="3498"/>
                    </a:lnTo>
                    <a:lnTo>
                      <a:pt x="1420" y="3541"/>
                    </a:lnTo>
                    <a:lnTo>
                      <a:pt x="1407" y="3585"/>
                    </a:lnTo>
                    <a:lnTo>
                      <a:pt x="1386" y="3625"/>
                    </a:lnTo>
                    <a:lnTo>
                      <a:pt x="1359" y="3663"/>
                    </a:lnTo>
                    <a:lnTo>
                      <a:pt x="1323" y="3695"/>
                    </a:lnTo>
                    <a:lnTo>
                      <a:pt x="1281" y="3722"/>
                    </a:lnTo>
                    <a:lnTo>
                      <a:pt x="1234" y="3745"/>
                    </a:lnTo>
                    <a:lnTo>
                      <a:pt x="1179" y="3758"/>
                    </a:lnTo>
                    <a:lnTo>
                      <a:pt x="1116" y="3766"/>
                    </a:lnTo>
                    <a:lnTo>
                      <a:pt x="1053" y="3758"/>
                    </a:lnTo>
                    <a:lnTo>
                      <a:pt x="998" y="3745"/>
                    </a:lnTo>
                    <a:lnTo>
                      <a:pt x="949" y="3722"/>
                    </a:lnTo>
                    <a:lnTo>
                      <a:pt x="907" y="3695"/>
                    </a:lnTo>
                    <a:lnTo>
                      <a:pt x="873" y="3663"/>
                    </a:lnTo>
                    <a:lnTo>
                      <a:pt x="844" y="3625"/>
                    </a:lnTo>
                    <a:lnTo>
                      <a:pt x="823" y="3585"/>
                    </a:lnTo>
                    <a:lnTo>
                      <a:pt x="810" y="3541"/>
                    </a:lnTo>
                    <a:lnTo>
                      <a:pt x="804" y="3496"/>
                    </a:lnTo>
                    <a:lnTo>
                      <a:pt x="806" y="3450"/>
                    </a:lnTo>
                    <a:lnTo>
                      <a:pt x="816" y="3404"/>
                    </a:lnTo>
                    <a:lnTo>
                      <a:pt x="831" y="3357"/>
                    </a:lnTo>
                    <a:lnTo>
                      <a:pt x="856" y="3313"/>
                    </a:lnTo>
                    <a:lnTo>
                      <a:pt x="888" y="3271"/>
                    </a:lnTo>
                    <a:lnTo>
                      <a:pt x="911" y="3241"/>
                    </a:lnTo>
                    <a:lnTo>
                      <a:pt x="926" y="3210"/>
                    </a:lnTo>
                    <a:lnTo>
                      <a:pt x="937" y="3178"/>
                    </a:lnTo>
                    <a:lnTo>
                      <a:pt x="941" y="3146"/>
                    </a:lnTo>
                    <a:lnTo>
                      <a:pt x="937" y="3115"/>
                    </a:lnTo>
                    <a:lnTo>
                      <a:pt x="930" y="3087"/>
                    </a:lnTo>
                    <a:lnTo>
                      <a:pt x="915" y="3060"/>
                    </a:lnTo>
                    <a:lnTo>
                      <a:pt x="894" y="3037"/>
                    </a:lnTo>
                    <a:lnTo>
                      <a:pt x="867" y="3016"/>
                    </a:lnTo>
                    <a:lnTo>
                      <a:pt x="833" y="3001"/>
                    </a:lnTo>
                    <a:lnTo>
                      <a:pt x="793" y="2992"/>
                    </a:lnTo>
                    <a:lnTo>
                      <a:pt x="745" y="2990"/>
                    </a:lnTo>
                    <a:lnTo>
                      <a:pt x="261" y="2990"/>
                    </a:lnTo>
                    <a:lnTo>
                      <a:pt x="207" y="2984"/>
                    </a:lnTo>
                    <a:lnTo>
                      <a:pt x="160" y="2969"/>
                    </a:lnTo>
                    <a:lnTo>
                      <a:pt x="116" y="2944"/>
                    </a:lnTo>
                    <a:lnTo>
                      <a:pt x="78" y="2914"/>
                    </a:lnTo>
                    <a:lnTo>
                      <a:pt x="46" y="2876"/>
                    </a:lnTo>
                    <a:lnTo>
                      <a:pt x="23" y="2830"/>
                    </a:lnTo>
                    <a:lnTo>
                      <a:pt x="8" y="2782"/>
                    </a:lnTo>
                    <a:lnTo>
                      <a:pt x="2" y="2731"/>
                    </a:lnTo>
                    <a:lnTo>
                      <a:pt x="2" y="2374"/>
                    </a:lnTo>
                    <a:lnTo>
                      <a:pt x="61" y="2398"/>
                    </a:lnTo>
                    <a:lnTo>
                      <a:pt x="122" y="2417"/>
                    </a:lnTo>
                    <a:lnTo>
                      <a:pt x="185" y="2429"/>
                    </a:lnTo>
                    <a:lnTo>
                      <a:pt x="249" y="2433"/>
                    </a:lnTo>
                    <a:lnTo>
                      <a:pt x="327" y="2427"/>
                    </a:lnTo>
                    <a:lnTo>
                      <a:pt x="403" y="2410"/>
                    </a:lnTo>
                    <a:lnTo>
                      <a:pt x="472" y="2383"/>
                    </a:lnTo>
                    <a:lnTo>
                      <a:pt x="536" y="2347"/>
                    </a:lnTo>
                    <a:lnTo>
                      <a:pt x="595" y="2303"/>
                    </a:lnTo>
                    <a:lnTo>
                      <a:pt x="647" y="2250"/>
                    </a:lnTo>
                    <a:lnTo>
                      <a:pt x="690" y="2189"/>
                    </a:lnTo>
                    <a:lnTo>
                      <a:pt x="726" y="2121"/>
                    </a:lnTo>
                    <a:lnTo>
                      <a:pt x="755" y="2048"/>
                    </a:lnTo>
                    <a:lnTo>
                      <a:pt x="774" y="1968"/>
                    </a:lnTo>
                    <a:lnTo>
                      <a:pt x="781" y="1883"/>
                    </a:lnTo>
                    <a:lnTo>
                      <a:pt x="781" y="1864"/>
                    </a:lnTo>
                    <a:lnTo>
                      <a:pt x="774" y="1778"/>
                    </a:lnTo>
                    <a:lnTo>
                      <a:pt x="755" y="1700"/>
                    </a:lnTo>
                    <a:lnTo>
                      <a:pt x="726" y="1626"/>
                    </a:lnTo>
                    <a:lnTo>
                      <a:pt x="690" y="1558"/>
                    </a:lnTo>
                    <a:lnTo>
                      <a:pt x="647" y="1497"/>
                    </a:lnTo>
                    <a:lnTo>
                      <a:pt x="595" y="1444"/>
                    </a:lnTo>
                    <a:lnTo>
                      <a:pt x="536" y="1400"/>
                    </a:lnTo>
                    <a:lnTo>
                      <a:pt x="472" y="1364"/>
                    </a:lnTo>
                    <a:lnTo>
                      <a:pt x="401" y="1337"/>
                    </a:lnTo>
                    <a:lnTo>
                      <a:pt x="327" y="1320"/>
                    </a:lnTo>
                    <a:lnTo>
                      <a:pt x="247" y="1314"/>
                    </a:lnTo>
                    <a:lnTo>
                      <a:pt x="185" y="1318"/>
                    </a:lnTo>
                    <a:lnTo>
                      <a:pt x="122" y="1329"/>
                    </a:lnTo>
                    <a:lnTo>
                      <a:pt x="61" y="1349"/>
                    </a:lnTo>
                    <a:lnTo>
                      <a:pt x="0" y="1373"/>
                    </a:lnTo>
                    <a:lnTo>
                      <a:pt x="0" y="1037"/>
                    </a:lnTo>
                    <a:lnTo>
                      <a:pt x="6" y="983"/>
                    </a:lnTo>
                    <a:lnTo>
                      <a:pt x="21" y="934"/>
                    </a:lnTo>
                    <a:lnTo>
                      <a:pt x="46" y="890"/>
                    </a:lnTo>
                    <a:lnTo>
                      <a:pt x="78" y="850"/>
                    </a:lnTo>
                    <a:lnTo>
                      <a:pt x="118" y="818"/>
                    </a:lnTo>
                    <a:lnTo>
                      <a:pt x="162" y="795"/>
                    </a:lnTo>
                    <a:lnTo>
                      <a:pt x="211" y="778"/>
                    </a:lnTo>
                    <a:lnTo>
                      <a:pt x="264" y="774"/>
                    </a:lnTo>
                    <a:lnTo>
                      <a:pt x="745" y="774"/>
                    </a:lnTo>
                    <a:lnTo>
                      <a:pt x="791" y="770"/>
                    </a:lnTo>
                    <a:lnTo>
                      <a:pt x="831" y="761"/>
                    </a:lnTo>
                    <a:lnTo>
                      <a:pt x="865" y="746"/>
                    </a:lnTo>
                    <a:lnTo>
                      <a:pt x="894" y="727"/>
                    </a:lnTo>
                    <a:lnTo>
                      <a:pt x="915" y="704"/>
                    </a:lnTo>
                    <a:lnTo>
                      <a:pt x="930" y="677"/>
                    </a:lnTo>
                    <a:lnTo>
                      <a:pt x="937" y="649"/>
                    </a:lnTo>
                    <a:lnTo>
                      <a:pt x="939" y="618"/>
                    </a:lnTo>
                    <a:lnTo>
                      <a:pt x="935" y="586"/>
                    </a:lnTo>
                    <a:lnTo>
                      <a:pt x="926" y="555"/>
                    </a:lnTo>
                    <a:lnTo>
                      <a:pt x="909" y="523"/>
                    </a:lnTo>
                    <a:lnTo>
                      <a:pt x="886" y="495"/>
                    </a:lnTo>
                    <a:lnTo>
                      <a:pt x="854" y="451"/>
                    </a:lnTo>
                    <a:lnTo>
                      <a:pt x="831" y="407"/>
                    </a:lnTo>
                    <a:lnTo>
                      <a:pt x="814" y="361"/>
                    </a:lnTo>
                    <a:lnTo>
                      <a:pt x="804" y="316"/>
                    </a:lnTo>
                    <a:lnTo>
                      <a:pt x="804" y="268"/>
                    </a:lnTo>
                    <a:lnTo>
                      <a:pt x="810" y="225"/>
                    </a:lnTo>
                    <a:lnTo>
                      <a:pt x="823" y="181"/>
                    </a:lnTo>
                    <a:lnTo>
                      <a:pt x="844" y="141"/>
                    </a:lnTo>
                    <a:lnTo>
                      <a:pt x="871" y="103"/>
                    </a:lnTo>
                    <a:lnTo>
                      <a:pt x="907" y="70"/>
                    </a:lnTo>
                    <a:lnTo>
                      <a:pt x="949" y="44"/>
                    </a:lnTo>
                    <a:lnTo>
                      <a:pt x="996" y="23"/>
                    </a:lnTo>
                    <a:lnTo>
                      <a:pt x="1051" y="8"/>
                    </a:lnTo>
                    <a:lnTo>
                      <a:pt x="11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6" name="Freeform 160"/>
              <p:cNvSpPr>
                <a:spLocks/>
              </p:cNvSpPr>
              <p:nvPr/>
            </p:nvSpPr>
            <p:spPr bwMode="auto">
              <a:xfrm>
                <a:off x="4164" y="3325"/>
                <a:ext cx="1499" cy="1882"/>
              </a:xfrm>
              <a:custGeom>
                <a:avLst/>
                <a:gdLst>
                  <a:gd name="T0" fmla="*/ 2051 w 2998"/>
                  <a:gd name="T1" fmla="*/ 42 h 3764"/>
                  <a:gd name="T2" fmla="*/ 2175 w 2998"/>
                  <a:gd name="T3" fmla="*/ 181 h 3764"/>
                  <a:gd name="T4" fmla="*/ 2184 w 2998"/>
                  <a:gd name="T5" fmla="*/ 361 h 3764"/>
                  <a:gd name="T6" fmla="*/ 2089 w 2998"/>
                  <a:gd name="T7" fmla="*/ 523 h 3764"/>
                  <a:gd name="T8" fmla="*/ 2062 w 2998"/>
                  <a:gd name="T9" fmla="*/ 648 h 3764"/>
                  <a:gd name="T10" fmla="*/ 2133 w 2998"/>
                  <a:gd name="T11" fmla="*/ 747 h 3764"/>
                  <a:gd name="T12" fmla="*/ 2739 w 2998"/>
                  <a:gd name="T13" fmla="*/ 776 h 3764"/>
                  <a:gd name="T14" fmla="*/ 2921 w 2998"/>
                  <a:gd name="T15" fmla="*/ 852 h 3764"/>
                  <a:gd name="T16" fmla="*/ 2998 w 2998"/>
                  <a:gd name="T17" fmla="*/ 1035 h 3764"/>
                  <a:gd name="T18" fmla="*/ 2815 w 2998"/>
                  <a:gd name="T19" fmla="*/ 1337 h 3764"/>
                  <a:gd name="T20" fmla="*/ 2528 w 2998"/>
                  <a:gd name="T21" fmla="*/ 1381 h 3764"/>
                  <a:gd name="T22" fmla="*/ 2309 w 2998"/>
                  <a:gd name="T23" fmla="*/ 1577 h 3764"/>
                  <a:gd name="T24" fmla="*/ 2218 w 2998"/>
                  <a:gd name="T25" fmla="*/ 1881 h 3764"/>
                  <a:gd name="T26" fmla="*/ 2273 w 2998"/>
                  <a:gd name="T27" fmla="*/ 2140 h 3764"/>
                  <a:gd name="T28" fmla="*/ 2463 w 2998"/>
                  <a:gd name="T29" fmla="*/ 2366 h 3764"/>
                  <a:gd name="T30" fmla="*/ 2750 w 2998"/>
                  <a:gd name="T31" fmla="*/ 2450 h 3764"/>
                  <a:gd name="T32" fmla="*/ 2998 w 2998"/>
                  <a:gd name="T33" fmla="*/ 2391 h 3764"/>
                  <a:gd name="T34" fmla="*/ 2952 w 2998"/>
                  <a:gd name="T35" fmla="*/ 2876 h 3764"/>
                  <a:gd name="T36" fmla="*/ 2787 w 2998"/>
                  <a:gd name="T37" fmla="*/ 2986 h 3764"/>
                  <a:gd name="T38" fmla="*/ 2167 w 2998"/>
                  <a:gd name="T39" fmla="*/ 3005 h 3764"/>
                  <a:gd name="T40" fmla="*/ 2070 w 2998"/>
                  <a:gd name="T41" fmla="*/ 3089 h 3764"/>
                  <a:gd name="T42" fmla="*/ 2074 w 2998"/>
                  <a:gd name="T43" fmla="*/ 3210 h 3764"/>
                  <a:gd name="T44" fmla="*/ 2169 w 2998"/>
                  <a:gd name="T45" fmla="*/ 3357 h 3764"/>
                  <a:gd name="T46" fmla="*/ 2190 w 2998"/>
                  <a:gd name="T47" fmla="*/ 3541 h 3764"/>
                  <a:gd name="T48" fmla="*/ 2093 w 2998"/>
                  <a:gd name="T49" fmla="*/ 3693 h 3764"/>
                  <a:gd name="T50" fmla="*/ 1884 w 2998"/>
                  <a:gd name="T51" fmla="*/ 3764 h 3764"/>
                  <a:gd name="T52" fmla="*/ 1677 w 2998"/>
                  <a:gd name="T53" fmla="*/ 3693 h 3764"/>
                  <a:gd name="T54" fmla="*/ 1580 w 2998"/>
                  <a:gd name="T55" fmla="*/ 3541 h 3764"/>
                  <a:gd name="T56" fmla="*/ 1600 w 2998"/>
                  <a:gd name="T57" fmla="*/ 3357 h 3764"/>
                  <a:gd name="T58" fmla="*/ 1694 w 2998"/>
                  <a:gd name="T59" fmla="*/ 3208 h 3764"/>
                  <a:gd name="T60" fmla="*/ 1697 w 2998"/>
                  <a:gd name="T61" fmla="*/ 3087 h 3764"/>
                  <a:gd name="T62" fmla="*/ 1600 w 2998"/>
                  <a:gd name="T63" fmla="*/ 3005 h 3764"/>
                  <a:gd name="T64" fmla="*/ 987 w 2998"/>
                  <a:gd name="T65" fmla="*/ 2986 h 3764"/>
                  <a:gd name="T66" fmla="*/ 825 w 2998"/>
                  <a:gd name="T67" fmla="*/ 2877 h 3764"/>
                  <a:gd name="T68" fmla="*/ 781 w 2998"/>
                  <a:gd name="T69" fmla="*/ 2254 h 3764"/>
                  <a:gd name="T70" fmla="*/ 732 w 2998"/>
                  <a:gd name="T71" fmla="*/ 2105 h 3764"/>
                  <a:gd name="T72" fmla="*/ 622 w 2998"/>
                  <a:gd name="T73" fmla="*/ 2058 h 3764"/>
                  <a:gd name="T74" fmla="*/ 496 w 2998"/>
                  <a:gd name="T75" fmla="*/ 2111 h 3764"/>
                  <a:gd name="T76" fmla="*/ 329 w 2998"/>
                  <a:gd name="T77" fmla="*/ 2193 h 3764"/>
                  <a:gd name="T78" fmla="*/ 162 w 2998"/>
                  <a:gd name="T79" fmla="*/ 2168 h 3764"/>
                  <a:gd name="T80" fmla="*/ 38 w 2998"/>
                  <a:gd name="T81" fmla="*/ 2043 h 3764"/>
                  <a:gd name="T82" fmla="*/ 8 w 2998"/>
                  <a:gd name="T83" fmla="*/ 1824 h 3764"/>
                  <a:gd name="T84" fmla="*/ 105 w 2998"/>
                  <a:gd name="T85" fmla="*/ 1643 h 3764"/>
                  <a:gd name="T86" fmla="*/ 272 w 2998"/>
                  <a:gd name="T87" fmla="*/ 1575 h 3764"/>
                  <a:gd name="T88" fmla="*/ 454 w 2998"/>
                  <a:gd name="T89" fmla="*/ 1626 h 3764"/>
                  <a:gd name="T90" fmla="*/ 591 w 2998"/>
                  <a:gd name="T91" fmla="*/ 1708 h 3764"/>
                  <a:gd name="T92" fmla="*/ 709 w 2998"/>
                  <a:gd name="T93" fmla="*/ 1685 h 3764"/>
                  <a:gd name="T94" fmla="*/ 777 w 2998"/>
                  <a:gd name="T95" fmla="*/ 1563 h 3764"/>
                  <a:gd name="T96" fmla="*/ 800 w 2998"/>
                  <a:gd name="T97" fmla="*/ 934 h 3764"/>
                  <a:gd name="T98" fmla="*/ 939 w 2998"/>
                  <a:gd name="T99" fmla="*/ 797 h 3764"/>
                  <a:gd name="T100" fmla="*/ 1561 w 2998"/>
                  <a:gd name="T101" fmla="*/ 772 h 3764"/>
                  <a:gd name="T102" fmla="*/ 1684 w 2998"/>
                  <a:gd name="T103" fmla="*/ 704 h 3764"/>
                  <a:gd name="T104" fmla="*/ 1705 w 2998"/>
                  <a:gd name="T105" fmla="*/ 586 h 3764"/>
                  <a:gd name="T106" fmla="*/ 1623 w 2998"/>
                  <a:gd name="T107" fmla="*/ 451 h 3764"/>
                  <a:gd name="T108" fmla="*/ 1574 w 2998"/>
                  <a:gd name="T109" fmla="*/ 268 h 3764"/>
                  <a:gd name="T110" fmla="*/ 1640 w 2998"/>
                  <a:gd name="T111" fmla="*/ 103 h 3764"/>
                  <a:gd name="T112" fmla="*/ 1821 w 2998"/>
                  <a:gd name="T113" fmla="*/ 6 h 3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98" h="3764">
                    <a:moveTo>
                      <a:pt x="1884" y="0"/>
                    </a:moveTo>
                    <a:lnTo>
                      <a:pt x="1946" y="6"/>
                    </a:lnTo>
                    <a:lnTo>
                      <a:pt x="2002" y="21"/>
                    </a:lnTo>
                    <a:lnTo>
                      <a:pt x="2051" y="42"/>
                    </a:lnTo>
                    <a:lnTo>
                      <a:pt x="2093" y="70"/>
                    </a:lnTo>
                    <a:lnTo>
                      <a:pt x="2127" y="103"/>
                    </a:lnTo>
                    <a:lnTo>
                      <a:pt x="2155" y="139"/>
                    </a:lnTo>
                    <a:lnTo>
                      <a:pt x="2175" y="181"/>
                    </a:lnTo>
                    <a:lnTo>
                      <a:pt x="2190" y="222"/>
                    </a:lnTo>
                    <a:lnTo>
                      <a:pt x="2195" y="268"/>
                    </a:lnTo>
                    <a:lnTo>
                      <a:pt x="2194" y="316"/>
                    </a:lnTo>
                    <a:lnTo>
                      <a:pt x="2184" y="361"/>
                    </a:lnTo>
                    <a:lnTo>
                      <a:pt x="2169" y="407"/>
                    </a:lnTo>
                    <a:lnTo>
                      <a:pt x="2144" y="453"/>
                    </a:lnTo>
                    <a:lnTo>
                      <a:pt x="2112" y="494"/>
                    </a:lnTo>
                    <a:lnTo>
                      <a:pt x="2089" y="523"/>
                    </a:lnTo>
                    <a:lnTo>
                      <a:pt x="2074" y="555"/>
                    </a:lnTo>
                    <a:lnTo>
                      <a:pt x="2062" y="588"/>
                    </a:lnTo>
                    <a:lnTo>
                      <a:pt x="2059" y="618"/>
                    </a:lnTo>
                    <a:lnTo>
                      <a:pt x="2062" y="648"/>
                    </a:lnTo>
                    <a:lnTo>
                      <a:pt x="2070" y="679"/>
                    </a:lnTo>
                    <a:lnTo>
                      <a:pt x="2085" y="706"/>
                    </a:lnTo>
                    <a:lnTo>
                      <a:pt x="2106" y="728"/>
                    </a:lnTo>
                    <a:lnTo>
                      <a:pt x="2133" y="747"/>
                    </a:lnTo>
                    <a:lnTo>
                      <a:pt x="2167" y="763"/>
                    </a:lnTo>
                    <a:lnTo>
                      <a:pt x="2207" y="772"/>
                    </a:lnTo>
                    <a:lnTo>
                      <a:pt x="2254" y="776"/>
                    </a:lnTo>
                    <a:lnTo>
                      <a:pt x="2739" y="776"/>
                    </a:lnTo>
                    <a:lnTo>
                      <a:pt x="2790" y="782"/>
                    </a:lnTo>
                    <a:lnTo>
                      <a:pt x="2840" y="797"/>
                    </a:lnTo>
                    <a:lnTo>
                      <a:pt x="2883" y="820"/>
                    </a:lnTo>
                    <a:lnTo>
                      <a:pt x="2921" y="852"/>
                    </a:lnTo>
                    <a:lnTo>
                      <a:pt x="2954" y="890"/>
                    </a:lnTo>
                    <a:lnTo>
                      <a:pt x="2977" y="934"/>
                    </a:lnTo>
                    <a:lnTo>
                      <a:pt x="2992" y="983"/>
                    </a:lnTo>
                    <a:lnTo>
                      <a:pt x="2998" y="1035"/>
                    </a:lnTo>
                    <a:lnTo>
                      <a:pt x="2998" y="1392"/>
                    </a:lnTo>
                    <a:lnTo>
                      <a:pt x="2939" y="1367"/>
                    </a:lnTo>
                    <a:lnTo>
                      <a:pt x="2878" y="1348"/>
                    </a:lnTo>
                    <a:lnTo>
                      <a:pt x="2815" y="1337"/>
                    </a:lnTo>
                    <a:lnTo>
                      <a:pt x="2750" y="1333"/>
                    </a:lnTo>
                    <a:lnTo>
                      <a:pt x="2672" y="1339"/>
                    </a:lnTo>
                    <a:lnTo>
                      <a:pt x="2596" y="1356"/>
                    </a:lnTo>
                    <a:lnTo>
                      <a:pt x="2528" y="1381"/>
                    </a:lnTo>
                    <a:lnTo>
                      <a:pt x="2463" y="1417"/>
                    </a:lnTo>
                    <a:lnTo>
                      <a:pt x="2404" y="1462"/>
                    </a:lnTo>
                    <a:lnTo>
                      <a:pt x="2353" y="1516"/>
                    </a:lnTo>
                    <a:lnTo>
                      <a:pt x="2309" y="1577"/>
                    </a:lnTo>
                    <a:lnTo>
                      <a:pt x="2273" y="1643"/>
                    </a:lnTo>
                    <a:lnTo>
                      <a:pt x="2245" y="1717"/>
                    </a:lnTo>
                    <a:lnTo>
                      <a:pt x="2226" y="1797"/>
                    </a:lnTo>
                    <a:lnTo>
                      <a:pt x="2218" y="1881"/>
                    </a:lnTo>
                    <a:lnTo>
                      <a:pt x="2218" y="1902"/>
                    </a:lnTo>
                    <a:lnTo>
                      <a:pt x="2226" y="1985"/>
                    </a:lnTo>
                    <a:lnTo>
                      <a:pt x="2245" y="2065"/>
                    </a:lnTo>
                    <a:lnTo>
                      <a:pt x="2273" y="2140"/>
                    </a:lnTo>
                    <a:lnTo>
                      <a:pt x="2309" y="2206"/>
                    </a:lnTo>
                    <a:lnTo>
                      <a:pt x="2353" y="2267"/>
                    </a:lnTo>
                    <a:lnTo>
                      <a:pt x="2404" y="2320"/>
                    </a:lnTo>
                    <a:lnTo>
                      <a:pt x="2463" y="2366"/>
                    </a:lnTo>
                    <a:lnTo>
                      <a:pt x="2528" y="2402"/>
                    </a:lnTo>
                    <a:lnTo>
                      <a:pt x="2596" y="2429"/>
                    </a:lnTo>
                    <a:lnTo>
                      <a:pt x="2672" y="2444"/>
                    </a:lnTo>
                    <a:lnTo>
                      <a:pt x="2750" y="2450"/>
                    </a:lnTo>
                    <a:lnTo>
                      <a:pt x="2813" y="2446"/>
                    </a:lnTo>
                    <a:lnTo>
                      <a:pt x="2876" y="2434"/>
                    </a:lnTo>
                    <a:lnTo>
                      <a:pt x="2939" y="2417"/>
                    </a:lnTo>
                    <a:lnTo>
                      <a:pt x="2998" y="2391"/>
                    </a:lnTo>
                    <a:lnTo>
                      <a:pt x="2998" y="2727"/>
                    </a:lnTo>
                    <a:lnTo>
                      <a:pt x="2992" y="2780"/>
                    </a:lnTo>
                    <a:lnTo>
                      <a:pt x="2977" y="2830"/>
                    </a:lnTo>
                    <a:lnTo>
                      <a:pt x="2952" y="2876"/>
                    </a:lnTo>
                    <a:lnTo>
                      <a:pt x="2920" y="2914"/>
                    </a:lnTo>
                    <a:lnTo>
                      <a:pt x="2882" y="2946"/>
                    </a:lnTo>
                    <a:lnTo>
                      <a:pt x="2836" y="2971"/>
                    </a:lnTo>
                    <a:lnTo>
                      <a:pt x="2787" y="2986"/>
                    </a:lnTo>
                    <a:lnTo>
                      <a:pt x="2733" y="2992"/>
                    </a:lnTo>
                    <a:lnTo>
                      <a:pt x="2254" y="2992"/>
                    </a:lnTo>
                    <a:lnTo>
                      <a:pt x="2207" y="2995"/>
                    </a:lnTo>
                    <a:lnTo>
                      <a:pt x="2167" y="3005"/>
                    </a:lnTo>
                    <a:lnTo>
                      <a:pt x="2133" y="3018"/>
                    </a:lnTo>
                    <a:lnTo>
                      <a:pt x="2106" y="3039"/>
                    </a:lnTo>
                    <a:lnTo>
                      <a:pt x="2085" y="3062"/>
                    </a:lnTo>
                    <a:lnTo>
                      <a:pt x="2070" y="3089"/>
                    </a:lnTo>
                    <a:lnTo>
                      <a:pt x="2060" y="3117"/>
                    </a:lnTo>
                    <a:lnTo>
                      <a:pt x="2059" y="3147"/>
                    </a:lnTo>
                    <a:lnTo>
                      <a:pt x="2062" y="3178"/>
                    </a:lnTo>
                    <a:lnTo>
                      <a:pt x="2074" y="3210"/>
                    </a:lnTo>
                    <a:lnTo>
                      <a:pt x="2089" y="3241"/>
                    </a:lnTo>
                    <a:lnTo>
                      <a:pt x="2112" y="3271"/>
                    </a:lnTo>
                    <a:lnTo>
                      <a:pt x="2144" y="3313"/>
                    </a:lnTo>
                    <a:lnTo>
                      <a:pt x="2169" y="3357"/>
                    </a:lnTo>
                    <a:lnTo>
                      <a:pt x="2184" y="3404"/>
                    </a:lnTo>
                    <a:lnTo>
                      <a:pt x="2194" y="3450"/>
                    </a:lnTo>
                    <a:lnTo>
                      <a:pt x="2195" y="3496"/>
                    </a:lnTo>
                    <a:lnTo>
                      <a:pt x="2190" y="3541"/>
                    </a:lnTo>
                    <a:lnTo>
                      <a:pt x="2175" y="3585"/>
                    </a:lnTo>
                    <a:lnTo>
                      <a:pt x="2155" y="3625"/>
                    </a:lnTo>
                    <a:lnTo>
                      <a:pt x="2127" y="3661"/>
                    </a:lnTo>
                    <a:lnTo>
                      <a:pt x="2093" y="3693"/>
                    </a:lnTo>
                    <a:lnTo>
                      <a:pt x="2051" y="3722"/>
                    </a:lnTo>
                    <a:lnTo>
                      <a:pt x="2002" y="3743"/>
                    </a:lnTo>
                    <a:lnTo>
                      <a:pt x="1946" y="3758"/>
                    </a:lnTo>
                    <a:lnTo>
                      <a:pt x="1884" y="3764"/>
                    </a:lnTo>
                    <a:lnTo>
                      <a:pt x="1821" y="3758"/>
                    </a:lnTo>
                    <a:lnTo>
                      <a:pt x="1766" y="3743"/>
                    </a:lnTo>
                    <a:lnTo>
                      <a:pt x="1718" y="3722"/>
                    </a:lnTo>
                    <a:lnTo>
                      <a:pt x="1677" y="3693"/>
                    </a:lnTo>
                    <a:lnTo>
                      <a:pt x="1640" y="3661"/>
                    </a:lnTo>
                    <a:lnTo>
                      <a:pt x="1614" y="3625"/>
                    </a:lnTo>
                    <a:lnTo>
                      <a:pt x="1593" y="3583"/>
                    </a:lnTo>
                    <a:lnTo>
                      <a:pt x="1580" y="3541"/>
                    </a:lnTo>
                    <a:lnTo>
                      <a:pt x="1574" y="3496"/>
                    </a:lnTo>
                    <a:lnTo>
                      <a:pt x="1574" y="3448"/>
                    </a:lnTo>
                    <a:lnTo>
                      <a:pt x="1583" y="3402"/>
                    </a:lnTo>
                    <a:lnTo>
                      <a:pt x="1600" y="3357"/>
                    </a:lnTo>
                    <a:lnTo>
                      <a:pt x="1623" y="3311"/>
                    </a:lnTo>
                    <a:lnTo>
                      <a:pt x="1656" y="3269"/>
                    </a:lnTo>
                    <a:lnTo>
                      <a:pt x="1678" y="3241"/>
                    </a:lnTo>
                    <a:lnTo>
                      <a:pt x="1694" y="3208"/>
                    </a:lnTo>
                    <a:lnTo>
                      <a:pt x="1705" y="3178"/>
                    </a:lnTo>
                    <a:lnTo>
                      <a:pt x="1709" y="3146"/>
                    </a:lnTo>
                    <a:lnTo>
                      <a:pt x="1707" y="3115"/>
                    </a:lnTo>
                    <a:lnTo>
                      <a:pt x="1697" y="3087"/>
                    </a:lnTo>
                    <a:lnTo>
                      <a:pt x="1682" y="3062"/>
                    </a:lnTo>
                    <a:lnTo>
                      <a:pt x="1661" y="3037"/>
                    </a:lnTo>
                    <a:lnTo>
                      <a:pt x="1635" y="3018"/>
                    </a:lnTo>
                    <a:lnTo>
                      <a:pt x="1600" y="3005"/>
                    </a:lnTo>
                    <a:lnTo>
                      <a:pt x="1561" y="2995"/>
                    </a:lnTo>
                    <a:lnTo>
                      <a:pt x="1513" y="2992"/>
                    </a:lnTo>
                    <a:lnTo>
                      <a:pt x="1040" y="2992"/>
                    </a:lnTo>
                    <a:lnTo>
                      <a:pt x="987" y="2986"/>
                    </a:lnTo>
                    <a:lnTo>
                      <a:pt x="939" y="2971"/>
                    </a:lnTo>
                    <a:lnTo>
                      <a:pt x="893" y="2948"/>
                    </a:lnTo>
                    <a:lnTo>
                      <a:pt x="855" y="2915"/>
                    </a:lnTo>
                    <a:lnTo>
                      <a:pt x="825" y="2877"/>
                    </a:lnTo>
                    <a:lnTo>
                      <a:pt x="800" y="2834"/>
                    </a:lnTo>
                    <a:lnTo>
                      <a:pt x="785" y="2784"/>
                    </a:lnTo>
                    <a:lnTo>
                      <a:pt x="781" y="2733"/>
                    </a:lnTo>
                    <a:lnTo>
                      <a:pt x="781" y="2254"/>
                    </a:lnTo>
                    <a:lnTo>
                      <a:pt x="777" y="2208"/>
                    </a:lnTo>
                    <a:lnTo>
                      <a:pt x="768" y="2166"/>
                    </a:lnTo>
                    <a:lnTo>
                      <a:pt x="753" y="2134"/>
                    </a:lnTo>
                    <a:lnTo>
                      <a:pt x="732" y="2105"/>
                    </a:lnTo>
                    <a:lnTo>
                      <a:pt x="709" y="2084"/>
                    </a:lnTo>
                    <a:lnTo>
                      <a:pt x="682" y="2069"/>
                    </a:lnTo>
                    <a:lnTo>
                      <a:pt x="652" y="2062"/>
                    </a:lnTo>
                    <a:lnTo>
                      <a:pt x="622" y="2058"/>
                    </a:lnTo>
                    <a:lnTo>
                      <a:pt x="589" y="2063"/>
                    </a:lnTo>
                    <a:lnTo>
                      <a:pt x="557" y="2073"/>
                    </a:lnTo>
                    <a:lnTo>
                      <a:pt x="527" y="2090"/>
                    </a:lnTo>
                    <a:lnTo>
                      <a:pt x="496" y="2111"/>
                    </a:lnTo>
                    <a:lnTo>
                      <a:pt x="456" y="2141"/>
                    </a:lnTo>
                    <a:lnTo>
                      <a:pt x="416" y="2166"/>
                    </a:lnTo>
                    <a:lnTo>
                      <a:pt x="373" y="2181"/>
                    </a:lnTo>
                    <a:lnTo>
                      <a:pt x="329" y="2193"/>
                    </a:lnTo>
                    <a:lnTo>
                      <a:pt x="287" y="2195"/>
                    </a:lnTo>
                    <a:lnTo>
                      <a:pt x="243" y="2193"/>
                    </a:lnTo>
                    <a:lnTo>
                      <a:pt x="202" y="2183"/>
                    </a:lnTo>
                    <a:lnTo>
                      <a:pt x="162" y="2168"/>
                    </a:lnTo>
                    <a:lnTo>
                      <a:pt x="126" y="2145"/>
                    </a:lnTo>
                    <a:lnTo>
                      <a:pt x="93" y="2117"/>
                    </a:lnTo>
                    <a:lnTo>
                      <a:pt x="63" y="2082"/>
                    </a:lnTo>
                    <a:lnTo>
                      <a:pt x="38" y="2043"/>
                    </a:lnTo>
                    <a:lnTo>
                      <a:pt x="19" y="1997"/>
                    </a:lnTo>
                    <a:lnTo>
                      <a:pt x="8" y="1944"/>
                    </a:lnTo>
                    <a:lnTo>
                      <a:pt x="0" y="1887"/>
                    </a:lnTo>
                    <a:lnTo>
                      <a:pt x="8" y="1824"/>
                    </a:lnTo>
                    <a:lnTo>
                      <a:pt x="23" y="1769"/>
                    </a:lnTo>
                    <a:lnTo>
                      <a:pt x="44" y="1719"/>
                    </a:lnTo>
                    <a:lnTo>
                      <a:pt x="72" y="1677"/>
                    </a:lnTo>
                    <a:lnTo>
                      <a:pt x="105" y="1643"/>
                    </a:lnTo>
                    <a:lnTo>
                      <a:pt x="143" y="1615"/>
                    </a:lnTo>
                    <a:lnTo>
                      <a:pt x="183" y="1594"/>
                    </a:lnTo>
                    <a:lnTo>
                      <a:pt x="226" y="1580"/>
                    </a:lnTo>
                    <a:lnTo>
                      <a:pt x="272" y="1575"/>
                    </a:lnTo>
                    <a:lnTo>
                      <a:pt x="318" y="1577"/>
                    </a:lnTo>
                    <a:lnTo>
                      <a:pt x="365" y="1586"/>
                    </a:lnTo>
                    <a:lnTo>
                      <a:pt x="411" y="1601"/>
                    </a:lnTo>
                    <a:lnTo>
                      <a:pt x="454" y="1626"/>
                    </a:lnTo>
                    <a:lnTo>
                      <a:pt x="498" y="1658"/>
                    </a:lnTo>
                    <a:lnTo>
                      <a:pt x="527" y="1681"/>
                    </a:lnTo>
                    <a:lnTo>
                      <a:pt x="559" y="1696"/>
                    </a:lnTo>
                    <a:lnTo>
                      <a:pt x="591" y="1708"/>
                    </a:lnTo>
                    <a:lnTo>
                      <a:pt x="622" y="1712"/>
                    </a:lnTo>
                    <a:lnTo>
                      <a:pt x="652" y="1708"/>
                    </a:lnTo>
                    <a:lnTo>
                      <a:pt x="682" y="1700"/>
                    </a:lnTo>
                    <a:lnTo>
                      <a:pt x="709" y="1685"/>
                    </a:lnTo>
                    <a:lnTo>
                      <a:pt x="732" y="1664"/>
                    </a:lnTo>
                    <a:lnTo>
                      <a:pt x="753" y="1637"/>
                    </a:lnTo>
                    <a:lnTo>
                      <a:pt x="768" y="1603"/>
                    </a:lnTo>
                    <a:lnTo>
                      <a:pt x="777" y="1563"/>
                    </a:lnTo>
                    <a:lnTo>
                      <a:pt x="781" y="1516"/>
                    </a:lnTo>
                    <a:lnTo>
                      <a:pt x="781" y="1035"/>
                    </a:lnTo>
                    <a:lnTo>
                      <a:pt x="785" y="983"/>
                    </a:lnTo>
                    <a:lnTo>
                      <a:pt x="800" y="934"/>
                    </a:lnTo>
                    <a:lnTo>
                      <a:pt x="825" y="890"/>
                    </a:lnTo>
                    <a:lnTo>
                      <a:pt x="857" y="852"/>
                    </a:lnTo>
                    <a:lnTo>
                      <a:pt x="895" y="820"/>
                    </a:lnTo>
                    <a:lnTo>
                      <a:pt x="939" y="797"/>
                    </a:lnTo>
                    <a:lnTo>
                      <a:pt x="987" y="782"/>
                    </a:lnTo>
                    <a:lnTo>
                      <a:pt x="1040" y="776"/>
                    </a:lnTo>
                    <a:lnTo>
                      <a:pt x="1513" y="776"/>
                    </a:lnTo>
                    <a:lnTo>
                      <a:pt x="1561" y="772"/>
                    </a:lnTo>
                    <a:lnTo>
                      <a:pt x="1600" y="763"/>
                    </a:lnTo>
                    <a:lnTo>
                      <a:pt x="1635" y="747"/>
                    </a:lnTo>
                    <a:lnTo>
                      <a:pt x="1663" y="728"/>
                    </a:lnTo>
                    <a:lnTo>
                      <a:pt x="1684" y="704"/>
                    </a:lnTo>
                    <a:lnTo>
                      <a:pt x="1697" y="677"/>
                    </a:lnTo>
                    <a:lnTo>
                      <a:pt x="1707" y="648"/>
                    </a:lnTo>
                    <a:lnTo>
                      <a:pt x="1709" y="618"/>
                    </a:lnTo>
                    <a:lnTo>
                      <a:pt x="1705" y="586"/>
                    </a:lnTo>
                    <a:lnTo>
                      <a:pt x="1696" y="553"/>
                    </a:lnTo>
                    <a:lnTo>
                      <a:pt x="1678" y="523"/>
                    </a:lnTo>
                    <a:lnTo>
                      <a:pt x="1656" y="493"/>
                    </a:lnTo>
                    <a:lnTo>
                      <a:pt x="1623" y="451"/>
                    </a:lnTo>
                    <a:lnTo>
                      <a:pt x="1600" y="407"/>
                    </a:lnTo>
                    <a:lnTo>
                      <a:pt x="1583" y="361"/>
                    </a:lnTo>
                    <a:lnTo>
                      <a:pt x="1574" y="314"/>
                    </a:lnTo>
                    <a:lnTo>
                      <a:pt x="1574" y="268"/>
                    </a:lnTo>
                    <a:lnTo>
                      <a:pt x="1580" y="222"/>
                    </a:lnTo>
                    <a:lnTo>
                      <a:pt x="1593" y="181"/>
                    </a:lnTo>
                    <a:lnTo>
                      <a:pt x="1614" y="139"/>
                    </a:lnTo>
                    <a:lnTo>
                      <a:pt x="1640" y="103"/>
                    </a:lnTo>
                    <a:lnTo>
                      <a:pt x="1677" y="70"/>
                    </a:lnTo>
                    <a:lnTo>
                      <a:pt x="1718" y="42"/>
                    </a:lnTo>
                    <a:lnTo>
                      <a:pt x="1766" y="21"/>
                    </a:lnTo>
                    <a:lnTo>
                      <a:pt x="1821" y="6"/>
                    </a:lnTo>
                    <a:lnTo>
                      <a:pt x="188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57" name="Freeform 161"/>
              <p:cNvSpPr>
                <a:spLocks/>
              </p:cNvSpPr>
              <p:nvPr/>
            </p:nvSpPr>
            <p:spPr bwMode="auto">
              <a:xfrm>
                <a:off x="4168" y="2091"/>
                <a:ext cx="1881" cy="1498"/>
              </a:xfrm>
              <a:custGeom>
                <a:avLst/>
                <a:gdLst>
                  <a:gd name="T0" fmla="*/ 2043 w 3761"/>
                  <a:gd name="T1" fmla="*/ 44 h 2998"/>
                  <a:gd name="T2" fmla="*/ 2167 w 3761"/>
                  <a:gd name="T3" fmla="*/ 183 h 2998"/>
                  <a:gd name="T4" fmla="*/ 2176 w 3761"/>
                  <a:gd name="T5" fmla="*/ 364 h 2998"/>
                  <a:gd name="T6" fmla="*/ 2081 w 3761"/>
                  <a:gd name="T7" fmla="*/ 527 h 2998"/>
                  <a:gd name="T8" fmla="*/ 2054 w 3761"/>
                  <a:gd name="T9" fmla="*/ 653 h 2998"/>
                  <a:gd name="T10" fmla="*/ 2125 w 3761"/>
                  <a:gd name="T11" fmla="*/ 752 h 2998"/>
                  <a:gd name="T12" fmla="*/ 2727 w 3761"/>
                  <a:gd name="T13" fmla="*/ 780 h 2998"/>
                  <a:gd name="T14" fmla="*/ 2910 w 3761"/>
                  <a:gd name="T15" fmla="*/ 856 h 2998"/>
                  <a:gd name="T16" fmla="*/ 2986 w 3761"/>
                  <a:gd name="T17" fmla="*/ 1039 h 2998"/>
                  <a:gd name="T18" fmla="*/ 3014 w 3761"/>
                  <a:gd name="T19" fmla="*/ 1634 h 2998"/>
                  <a:gd name="T20" fmla="*/ 3113 w 3761"/>
                  <a:gd name="T21" fmla="*/ 1706 h 2998"/>
                  <a:gd name="T22" fmla="*/ 3238 w 3761"/>
                  <a:gd name="T23" fmla="*/ 1678 h 2998"/>
                  <a:gd name="T24" fmla="*/ 3400 w 3761"/>
                  <a:gd name="T25" fmla="*/ 1583 h 2998"/>
                  <a:gd name="T26" fmla="*/ 3581 w 3761"/>
                  <a:gd name="T27" fmla="*/ 1592 h 2998"/>
                  <a:gd name="T28" fmla="*/ 3719 w 3761"/>
                  <a:gd name="T29" fmla="*/ 1716 h 2998"/>
                  <a:gd name="T30" fmla="*/ 3755 w 3761"/>
                  <a:gd name="T31" fmla="*/ 1946 h 2998"/>
                  <a:gd name="T32" fmla="*/ 3659 w 3761"/>
                  <a:gd name="T33" fmla="*/ 2127 h 2998"/>
                  <a:gd name="T34" fmla="*/ 3493 w 3761"/>
                  <a:gd name="T35" fmla="*/ 2195 h 2998"/>
                  <a:gd name="T36" fmla="*/ 3309 w 3761"/>
                  <a:gd name="T37" fmla="*/ 2144 h 2998"/>
                  <a:gd name="T38" fmla="*/ 3174 w 3761"/>
                  <a:gd name="T39" fmla="*/ 2062 h 2998"/>
                  <a:gd name="T40" fmla="*/ 3056 w 3761"/>
                  <a:gd name="T41" fmla="*/ 2085 h 2998"/>
                  <a:gd name="T42" fmla="*/ 2990 w 3761"/>
                  <a:gd name="T43" fmla="*/ 2207 h 2998"/>
                  <a:gd name="T44" fmla="*/ 2965 w 3761"/>
                  <a:gd name="T45" fmla="*/ 2840 h 2998"/>
                  <a:gd name="T46" fmla="*/ 2828 w 3761"/>
                  <a:gd name="T47" fmla="*/ 2977 h 2998"/>
                  <a:gd name="T48" fmla="*/ 2395 w 3761"/>
                  <a:gd name="T49" fmla="*/ 2939 h 2998"/>
                  <a:gd name="T50" fmla="*/ 2423 w 3761"/>
                  <a:gd name="T51" fmla="*/ 2672 h 2998"/>
                  <a:gd name="T52" fmla="*/ 2300 w 3761"/>
                  <a:gd name="T53" fmla="*/ 2404 h 2998"/>
                  <a:gd name="T54" fmla="*/ 2045 w 3761"/>
                  <a:gd name="T55" fmla="*/ 2245 h 2998"/>
                  <a:gd name="T56" fmla="*/ 1777 w 3761"/>
                  <a:gd name="T57" fmla="*/ 2226 h 2998"/>
                  <a:gd name="T58" fmla="*/ 1496 w 3761"/>
                  <a:gd name="T59" fmla="*/ 2353 h 2998"/>
                  <a:gd name="T60" fmla="*/ 1334 w 3761"/>
                  <a:gd name="T61" fmla="*/ 2596 h 2998"/>
                  <a:gd name="T62" fmla="*/ 1328 w 3761"/>
                  <a:gd name="T63" fmla="*/ 2876 h 2998"/>
                  <a:gd name="T64" fmla="*/ 982 w 3761"/>
                  <a:gd name="T65" fmla="*/ 2992 h 2998"/>
                  <a:gd name="T66" fmla="*/ 817 w 3761"/>
                  <a:gd name="T67" fmla="*/ 2882 h 2998"/>
                  <a:gd name="T68" fmla="*/ 771 w 3761"/>
                  <a:gd name="T69" fmla="*/ 2254 h 2998"/>
                  <a:gd name="T70" fmla="*/ 724 w 3761"/>
                  <a:gd name="T71" fmla="*/ 2106 h 2998"/>
                  <a:gd name="T72" fmla="*/ 616 w 3761"/>
                  <a:gd name="T73" fmla="*/ 2058 h 2998"/>
                  <a:gd name="T74" fmla="*/ 492 w 3761"/>
                  <a:gd name="T75" fmla="*/ 2111 h 2998"/>
                  <a:gd name="T76" fmla="*/ 313 w 3761"/>
                  <a:gd name="T77" fmla="*/ 2193 h 2998"/>
                  <a:gd name="T78" fmla="*/ 138 w 3761"/>
                  <a:gd name="T79" fmla="*/ 2155 h 2998"/>
                  <a:gd name="T80" fmla="*/ 21 w 3761"/>
                  <a:gd name="T81" fmla="*/ 2003 h 2998"/>
                  <a:gd name="T82" fmla="*/ 21 w 3761"/>
                  <a:gd name="T83" fmla="*/ 1767 h 2998"/>
                  <a:gd name="T84" fmla="*/ 138 w 3761"/>
                  <a:gd name="T85" fmla="*/ 1615 h 2998"/>
                  <a:gd name="T86" fmla="*/ 313 w 3761"/>
                  <a:gd name="T87" fmla="*/ 1577 h 2998"/>
                  <a:gd name="T88" fmla="*/ 494 w 3761"/>
                  <a:gd name="T89" fmla="*/ 1659 h 2998"/>
                  <a:gd name="T90" fmla="*/ 617 w 3761"/>
                  <a:gd name="T91" fmla="*/ 1710 h 2998"/>
                  <a:gd name="T92" fmla="*/ 724 w 3761"/>
                  <a:gd name="T93" fmla="*/ 1665 h 2998"/>
                  <a:gd name="T94" fmla="*/ 771 w 3761"/>
                  <a:gd name="T95" fmla="*/ 1516 h 2998"/>
                  <a:gd name="T96" fmla="*/ 815 w 3761"/>
                  <a:gd name="T97" fmla="*/ 896 h 2998"/>
                  <a:gd name="T98" fmla="*/ 979 w 3761"/>
                  <a:gd name="T99" fmla="*/ 788 h 2998"/>
                  <a:gd name="T100" fmla="*/ 1592 w 3761"/>
                  <a:gd name="T101" fmla="*/ 769 h 2998"/>
                  <a:gd name="T102" fmla="*/ 1689 w 3761"/>
                  <a:gd name="T103" fmla="*/ 683 h 2998"/>
                  <a:gd name="T104" fmla="*/ 1688 w 3761"/>
                  <a:gd name="T105" fmla="*/ 558 h 2998"/>
                  <a:gd name="T106" fmla="*/ 1592 w 3761"/>
                  <a:gd name="T107" fmla="*/ 411 h 2998"/>
                  <a:gd name="T108" fmla="*/ 1572 w 3761"/>
                  <a:gd name="T109" fmla="*/ 227 h 2998"/>
                  <a:gd name="T110" fmla="*/ 1669 w 3761"/>
                  <a:gd name="T111" fmla="*/ 71 h 2998"/>
                  <a:gd name="T112" fmla="*/ 1876 w 3761"/>
                  <a:gd name="T113" fmla="*/ 0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61" h="2998">
                    <a:moveTo>
                      <a:pt x="1876" y="0"/>
                    </a:moveTo>
                    <a:lnTo>
                      <a:pt x="1938" y="8"/>
                    </a:lnTo>
                    <a:lnTo>
                      <a:pt x="1994" y="21"/>
                    </a:lnTo>
                    <a:lnTo>
                      <a:pt x="2043" y="44"/>
                    </a:lnTo>
                    <a:lnTo>
                      <a:pt x="2085" y="71"/>
                    </a:lnTo>
                    <a:lnTo>
                      <a:pt x="2119" y="105"/>
                    </a:lnTo>
                    <a:lnTo>
                      <a:pt x="2147" y="141"/>
                    </a:lnTo>
                    <a:lnTo>
                      <a:pt x="2167" y="183"/>
                    </a:lnTo>
                    <a:lnTo>
                      <a:pt x="2182" y="227"/>
                    </a:lnTo>
                    <a:lnTo>
                      <a:pt x="2187" y="270"/>
                    </a:lnTo>
                    <a:lnTo>
                      <a:pt x="2186" y="318"/>
                    </a:lnTo>
                    <a:lnTo>
                      <a:pt x="2176" y="364"/>
                    </a:lnTo>
                    <a:lnTo>
                      <a:pt x="2161" y="411"/>
                    </a:lnTo>
                    <a:lnTo>
                      <a:pt x="2136" y="455"/>
                    </a:lnTo>
                    <a:lnTo>
                      <a:pt x="2104" y="497"/>
                    </a:lnTo>
                    <a:lnTo>
                      <a:pt x="2081" y="527"/>
                    </a:lnTo>
                    <a:lnTo>
                      <a:pt x="2066" y="558"/>
                    </a:lnTo>
                    <a:lnTo>
                      <a:pt x="2054" y="590"/>
                    </a:lnTo>
                    <a:lnTo>
                      <a:pt x="2051" y="622"/>
                    </a:lnTo>
                    <a:lnTo>
                      <a:pt x="2054" y="653"/>
                    </a:lnTo>
                    <a:lnTo>
                      <a:pt x="2062" y="683"/>
                    </a:lnTo>
                    <a:lnTo>
                      <a:pt x="2077" y="710"/>
                    </a:lnTo>
                    <a:lnTo>
                      <a:pt x="2098" y="733"/>
                    </a:lnTo>
                    <a:lnTo>
                      <a:pt x="2125" y="752"/>
                    </a:lnTo>
                    <a:lnTo>
                      <a:pt x="2159" y="767"/>
                    </a:lnTo>
                    <a:lnTo>
                      <a:pt x="2199" y="776"/>
                    </a:lnTo>
                    <a:lnTo>
                      <a:pt x="2246" y="780"/>
                    </a:lnTo>
                    <a:lnTo>
                      <a:pt x="2727" y="780"/>
                    </a:lnTo>
                    <a:lnTo>
                      <a:pt x="2779" y="786"/>
                    </a:lnTo>
                    <a:lnTo>
                      <a:pt x="2828" y="801"/>
                    </a:lnTo>
                    <a:lnTo>
                      <a:pt x="2872" y="826"/>
                    </a:lnTo>
                    <a:lnTo>
                      <a:pt x="2910" y="856"/>
                    </a:lnTo>
                    <a:lnTo>
                      <a:pt x="2942" y="894"/>
                    </a:lnTo>
                    <a:lnTo>
                      <a:pt x="2965" y="938"/>
                    </a:lnTo>
                    <a:lnTo>
                      <a:pt x="2980" y="987"/>
                    </a:lnTo>
                    <a:lnTo>
                      <a:pt x="2986" y="1039"/>
                    </a:lnTo>
                    <a:lnTo>
                      <a:pt x="2986" y="1512"/>
                    </a:lnTo>
                    <a:lnTo>
                      <a:pt x="2990" y="1560"/>
                    </a:lnTo>
                    <a:lnTo>
                      <a:pt x="2999" y="1600"/>
                    </a:lnTo>
                    <a:lnTo>
                      <a:pt x="3014" y="1634"/>
                    </a:lnTo>
                    <a:lnTo>
                      <a:pt x="3033" y="1661"/>
                    </a:lnTo>
                    <a:lnTo>
                      <a:pt x="3058" y="1684"/>
                    </a:lnTo>
                    <a:lnTo>
                      <a:pt x="3085" y="1697"/>
                    </a:lnTo>
                    <a:lnTo>
                      <a:pt x="3113" y="1706"/>
                    </a:lnTo>
                    <a:lnTo>
                      <a:pt x="3143" y="1708"/>
                    </a:lnTo>
                    <a:lnTo>
                      <a:pt x="3176" y="1704"/>
                    </a:lnTo>
                    <a:lnTo>
                      <a:pt x="3208" y="1695"/>
                    </a:lnTo>
                    <a:lnTo>
                      <a:pt x="3238" y="1678"/>
                    </a:lnTo>
                    <a:lnTo>
                      <a:pt x="3269" y="1655"/>
                    </a:lnTo>
                    <a:lnTo>
                      <a:pt x="3311" y="1623"/>
                    </a:lnTo>
                    <a:lnTo>
                      <a:pt x="3354" y="1600"/>
                    </a:lnTo>
                    <a:lnTo>
                      <a:pt x="3400" y="1583"/>
                    </a:lnTo>
                    <a:lnTo>
                      <a:pt x="3448" y="1573"/>
                    </a:lnTo>
                    <a:lnTo>
                      <a:pt x="3493" y="1571"/>
                    </a:lnTo>
                    <a:lnTo>
                      <a:pt x="3539" y="1579"/>
                    </a:lnTo>
                    <a:lnTo>
                      <a:pt x="3581" y="1592"/>
                    </a:lnTo>
                    <a:lnTo>
                      <a:pt x="3622" y="1613"/>
                    </a:lnTo>
                    <a:lnTo>
                      <a:pt x="3659" y="1640"/>
                    </a:lnTo>
                    <a:lnTo>
                      <a:pt x="3691" y="1674"/>
                    </a:lnTo>
                    <a:lnTo>
                      <a:pt x="3719" y="1716"/>
                    </a:lnTo>
                    <a:lnTo>
                      <a:pt x="3740" y="1765"/>
                    </a:lnTo>
                    <a:lnTo>
                      <a:pt x="3755" y="1820"/>
                    </a:lnTo>
                    <a:lnTo>
                      <a:pt x="3761" y="1883"/>
                    </a:lnTo>
                    <a:lnTo>
                      <a:pt x="3755" y="1946"/>
                    </a:lnTo>
                    <a:lnTo>
                      <a:pt x="3740" y="2001"/>
                    </a:lnTo>
                    <a:lnTo>
                      <a:pt x="3719" y="2051"/>
                    </a:lnTo>
                    <a:lnTo>
                      <a:pt x="3691" y="2092"/>
                    </a:lnTo>
                    <a:lnTo>
                      <a:pt x="3659" y="2127"/>
                    </a:lnTo>
                    <a:lnTo>
                      <a:pt x="3622" y="2155"/>
                    </a:lnTo>
                    <a:lnTo>
                      <a:pt x="3581" y="2174"/>
                    </a:lnTo>
                    <a:lnTo>
                      <a:pt x="3537" y="2188"/>
                    </a:lnTo>
                    <a:lnTo>
                      <a:pt x="3493" y="2195"/>
                    </a:lnTo>
                    <a:lnTo>
                      <a:pt x="3446" y="2193"/>
                    </a:lnTo>
                    <a:lnTo>
                      <a:pt x="3400" y="2184"/>
                    </a:lnTo>
                    <a:lnTo>
                      <a:pt x="3354" y="2168"/>
                    </a:lnTo>
                    <a:lnTo>
                      <a:pt x="3309" y="2144"/>
                    </a:lnTo>
                    <a:lnTo>
                      <a:pt x="3267" y="2111"/>
                    </a:lnTo>
                    <a:lnTo>
                      <a:pt x="3238" y="2089"/>
                    </a:lnTo>
                    <a:lnTo>
                      <a:pt x="3206" y="2073"/>
                    </a:lnTo>
                    <a:lnTo>
                      <a:pt x="3174" y="2062"/>
                    </a:lnTo>
                    <a:lnTo>
                      <a:pt x="3143" y="2058"/>
                    </a:lnTo>
                    <a:lnTo>
                      <a:pt x="3111" y="2062"/>
                    </a:lnTo>
                    <a:lnTo>
                      <a:pt x="3083" y="2070"/>
                    </a:lnTo>
                    <a:lnTo>
                      <a:pt x="3056" y="2085"/>
                    </a:lnTo>
                    <a:lnTo>
                      <a:pt x="3033" y="2106"/>
                    </a:lnTo>
                    <a:lnTo>
                      <a:pt x="3014" y="2132"/>
                    </a:lnTo>
                    <a:lnTo>
                      <a:pt x="2999" y="2167"/>
                    </a:lnTo>
                    <a:lnTo>
                      <a:pt x="2990" y="2207"/>
                    </a:lnTo>
                    <a:lnTo>
                      <a:pt x="2986" y="2254"/>
                    </a:lnTo>
                    <a:lnTo>
                      <a:pt x="2986" y="2739"/>
                    </a:lnTo>
                    <a:lnTo>
                      <a:pt x="2980" y="2790"/>
                    </a:lnTo>
                    <a:lnTo>
                      <a:pt x="2965" y="2840"/>
                    </a:lnTo>
                    <a:lnTo>
                      <a:pt x="2942" y="2884"/>
                    </a:lnTo>
                    <a:lnTo>
                      <a:pt x="2910" y="2922"/>
                    </a:lnTo>
                    <a:lnTo>
                      <a:pt x="2872" y="2954"/>
                    </a:lnTo>
                    <a:lnTo>
                      <a:pt x="2828" y="2977"/>
                    </a:lnTo>
                    <a:lnTo>
                      <a:pt x="2779" y="2992"/>
                    </a:lnTo>
                    <a:lnTo>
                      <a:pt x="2727" y="2998"/>
                    </a:lnTo>
                    <a:lnTo>
                      <a:pt x="2370" y="2998"/>
                    </a:lnTo>
                    <a:lnTo>
                      <a:pt x="2395" y="2939"/>
                    </a:lnTo>
                    <a:lnTo>
                      <a:pt x="2414" y="2878"/>
                    </a:lnTo>
                    <a:lnTo>
                      <a:pt x="2425" y="2815"/>
                    </a:lnTo>
                    <a:lnTo>
                      <a:pt x="2429" y="2750"/>
                    </a:lnTo>
                    <a:lnTo>
                      <a:pt x="2423" y="2672"/>
                    </a:lnTo>
                    <a:lnTo>
                      <a:pt x="2406" y="2596"/>
                    </a:lnTo>
                    <a:lnTo>
                      <a:pt x="2379" y="2528"/>
                    </a:lnTo>
                    <a:lnTo>
                      <a:pt x="2345" y="2463"/>
                    </a:lnTo>
                    <a:lnTo>
                      <a:pt x="2300" y="2404"/>
                    </a:lnTo>
                    <a:lnTo>
                      <a:pt x="2246" y="2353"/>
                    </a:lnTo>
                    <a:lnTo>
                      <a:pt x="2186" y="2309"/>
                    </a:lnTo>
                    <a:lnTo>
                      <a:pt x="2119" y="2273"/>
                    </a:lnTo>
                    <a:lnTo>
                      <a:pt x="2045" y="2245"/>
                    </a:lnTo>
                    <a:lnTo>
                      <a:pt x="1965" y="2226"/>
                    </a:lnTo>
                    <a:lnTo>
                      <a:pt x="1881" y="2218"/>
                    </a:lnTo>
                    <a:lnTo>
                      <a:pt x="1860" y="2218"/>
                    </a:lnTo>
                    <a:lnTo>
                      <a:pt x="1777" y="2226"/>
                    </a:lnTo>
                    <a:lnTo>
                      <a:pt x="1697" y="2245"/>
                    </a:lnTo>
                    <a:lnTo>
                      <a:pt x="1623" y="2273"/>
                    </a:lnTo>
                    <a:lnTo>
                      <a:pt x="1556" y="2309"/>
                    </a:lnTo>
                    <a:lnTo>
                      <a:pt x="1496" y="2353"/>
                    </a:lnTo>
                    <a:lnTo>
                      <a:pt x="1442" y="2404"/>
                    </a:lnTo>
                    <a:lnTo>
                      <a:pt x="1397" y="2463"/>
                    </a:lnTo>
                    <a:lnTo>
                      <a:pt x="1361" y="2528"/>
                    </a:lnTo>
                    <a:lnTo>
                      <a:pt x="1334" y="2596"/>
                    </a:lnTo>
                    <a:lnTo>
                      <a:pt x="1319" y="2672"/>
                    </a:lnTo>
                    <a:lnTo>
                      <a:pt x="1313" y="2750"/>
                    </a:lnTo>
                    <a:lnTo>
                      <a:pt x="1317" y="2813"/>
                    </a:lnTo>
                    <a:lnTo>
                      <a:pt x="1328" y="2876"/>
                    </a:lnTo>
                    <a:lnTo>
                      <a:pt x="1345" y="2939"/>
                    </a:lnTo>
                    <a:lnTo>
                      <a:pt x="1372" y="2998"/>
                    </a:lnTo>
                    <a:lnTo>
                      <a:pt x="1036" y="2998"/>
                    </a:lnTo>
                    <a:lnTo>
                      <a:pt x="982" y="2992"/>
                    </a:lnTo>
                    <a:lnTo>
                      <a:pt x="933" y="2977"/>
                    </a:lnTo>
                    <a:lnTo>
                      <a:pt x="887" y="2952"/>
                    </a:lnTo>
                    <a:lnTo>
                      <a:pt x="849" y="2920"/>
                    </a:lnTo>
                    <a:lnTo>
                      <a:pt x="817" y="2882"/>
                    </a:lnTo>
                    <a:lnTo>
                      <a:pt x="792" y="2836"/>
                    </a:lnTo>
                    <a:lnTo>
                      <a:pt x="777" y="2787"/>
                    </a:lnTo>
                    <a:lnTo>
                      <a:pt x="771" y="2733"/>
                    </a:lnTo>
                    <a:lnTo>
                      <a:pt x="771" y="2254"/>
                    </a:lnTo>
                    <a:lnTo>
                      <a:pt x="768" y="2207"/>
                    </a:lnTo>
                    <a:lnTo>
                      <a:pt x="758" y="2167"/>
                    </a:lnTo>
                    <a:lnTo>
                      <a:pt x="743" y="2132"/>
                    </a:lnTo>
                    <a:lnTo>
                      <a:pt x="724" y="2106"/>
                    </a:lnTo>
                    <a:lnTo>
                      <a:pt x="701" y="2085"/>
                    </a:lnTo>
                    <a:lnTo>
                      <a:pt x="674" y="2070"/>
                    </a:lnTo>
                    <a:lnTo>
                      <a:pt x="646" y="2060"/>
                    </a:lnTo>
                    <a:lnTo>
                      <a:pt x="616" y="2058"/>
                    </a:lnTo>
                    <a:lnTo>
                      <a:pt x="585" y="2062"/>
                    </a:lnTo>
                    <a:lnTo>
                      <a:pt x="553" y="2071"/>
                    </a:lnTo>
                    <a:lnTo>
                      <a:pt x="522" y="2089"/>
                    </a:lnTo>
                    <a:lnTo>
                      <a:pt x="492" y="2111"/>
                    </a:lnTo>
                    <a:lnTo>
                      <a:pt x="450" y="2144"/>
                    </a:lnTo>
                    <a:lnTo>
                      <a:pt x="405" y="2168"/>
                    </a:lnTo>
                    <a:lnTo>
                      <a:pt x="359" y="2184"/>
                    </a:lnTo>
                    <a:lnTo>
                      <a:pt x="313" y="2193"/>
                    </a:lnTo>
                    <a:lnTo>
                      <a:pt x="268" y="2195"/>
                    </a:lnTo>
                    <a:lnTo>
                      <a:pt x="222" y="2189"/>
                    </a:lnTo>
                    <a:lnTo>
                      <a:pt x="178" y="2176"/>
                    </a:lnTo>
                    <a:lnTo>
                      <a:pt x="138" y="2155"/>
                    </a:lnTo>
                    <a:lnTo>
                      <a:pt x="102" y="2127"/>
                    </a:lnTo>
                    <a:lnTo>
                      <a:pt x="70" y="2092"/>
                    </a:lnTo>
                    <a:lnTo>
                      <a:pt x="42" y="2051"/>
                    </a:lnTo>
                    <a:lnTo>
                      <a:pt x="21" y="2003"/>
                    </a:lnTo>
                    <a:lnTo>
                      <a:pt x="5" y="1948"/>
                    </a:lnTo>
                    <a:lnTo>
                      <a:pt x="0" y="1885"/>
                    </a:lnTo>
                    <a:lnTo>
                      <a:pt x="5" y="1824"/>
                    </a:lnTo>
                    <a:lnTo>
                      <a:pt x="21" y="1767"/>
                    </a:lnTo>
                    <a:lnTo>
                      <a:pt x="42" y="1720"/>
                    </a:lnTo>
                    <a:lnTo>
                      <a:pt x="70" y="1678"/>
                    </a:lnTo>
                    <a:lnTo>
                      <a:pt x="102" y="1644"/>
                    </a:lnTo>
                    <a:lnTo>
                      <a:pt x="138" y="1615"/>
                    </a:lnTo>
                    <a:lnTo>
                      <a:pt x="180" y="1594"/>
                    </a:lnTo>
                    <a:lnTo>
                      <a:pt x="222" y="1581"/>
                    </a:lnTo>
                    <a:lnTo>
                      <a:pt x="268" y="1575"/>
                    </a:lnTo>
                    <a:lnTo>
                      <a:pt x="313" y="1577"/>
                    </a:lnTo>
                    <a:lnTo>
                      <a:pt x="361" y="1585"/>
                    </a:lnTo>
                    <a:lnTo>
                      <a:pt x="406" y="1602"/>
                    </a:lnTo>
                    <a:lnTo>
                      <a:pt x="452" y="1626"/>
                    </a:lnTo>
                    <a:lnTo>
                      <a:pt x="494" y="1659"/>
                    </a:lnTo>
                    <a:lnTo>
                      <a:pt x="522" y="1680"/>
                    </a:lnTo>
                    <a:lnTo>
                      <a:pt x="555" y="1697"/>
                    </a:lnTo>
                    <a:lnTo>
                      <a:pt x="585" y="1706"/>
                    </a:lnTo>
                    <a:lnTo>
                      <a:pt x="617" y="1710"/>
                    </a:lnTo>
                    <a:lnTo>
                      <a:pt x="648" y="1708"/>
                    </a:lnTo>
                    <a:lnTo>
                      <a:pt x="676" y="1701"/>
                    </a:lnTo>
                    <a:lnTo>
                      <a:pt x="701" y="1685"/>
                    </a:lnTo>
                    <a:lnTo>
                      <a:pt x="724" y="1665"/>
                    </a:lnTo>
                    <a:lnTo>
                      <a:pt x="745" y="1636"/>
                    </a:lnTo>
                    <a:lnTo>
                      <a:pt x="758" y="1604"/>
                    </a:lnTo>
                    <a:lnTo>
                      <a:pt x="768" y="1562"/>
                    </a:lnTo>
                    <a:lnTo>
                      <a:pt x="771" y="1516"/>
                    </a:lnTo>
                    <a:lnTo>
                      <a:pt x="771" y="1041"/>
                    </a:lnTo>
                    <a:lnTo>
                      <a:pt x="777" y="987"/>
                    </a:lnTo>
                    <a:lnTo>
                      <a:pt x="792" y="940"/>
                    </a:lnTo>
                    <a:lnTo>
                      <a:pt x="815" y="896"/>
                    </a:lnTo>
                    <a:lnTo>
                      <a:pt x="847" y="858"/>
                    </a:lnTo>
                    <a:lnTo>
                      <a:pt x="885" y="826"/>
                    </a:lnTo>
                    <a:lnTo>
                      <a:pt x="929" y="803"/>
                    </a:lnTo>
                    <a:lnTo>
                      <a:pt x="979" y="788"/>
                    </a:lnTo>
                    <a:lnTo>
                      <a:pt x="1030" y="782"/>
                    </a:lnTo>
                    <a:lnTo>
                      <a:pt x="1505" y="782"/>
                    </a:lnTo>
                    <a:lnTo>
                      <a:pt x="1553" y="778"/>
                    </a:lnTo>
                    <a:lnTo>
                      <a:pt x="1592" y="769"/>
                    </a:lnTo>
                    <a:lnTo>
                      <a:pt x="1627" y="754"/>
                    </a:lnTo>
                    <a:lnTo>
                      <a:pt x="1655" y="735"/>
                    </a:lnTo>
                    <a:lnTo>
                      <a:pt x="1676" y="710"/>
                    </a:lnTo>
                    <a:lnTo>
                      <a:pt x="1689" y="683"/>
                    </a:lnTo>
                    <a:lnTo>
                      <a:pt x="1699" y="653"/>
                    </a:lnTo>
                    <a:lnTo>
                      <a:pt x="1701" y="622"/>
                    </a:lnTo>
                    <a:lnTo>
                      <a:pt x="1697" y="590"/>
                    </a:lnTo>
                    <a:lnTo>
                      <a:pt x="1688" y="558"/>
                    </a:lnTo>
                    <a:lnTo>
                      <a:pt x="1670" y="527"/>
                    </a:lnTo>
                    <a:lnTo>
                      <a:pt x="1648" y="497"/>
                    </a:lnTo>
                    <a:lnTo>
                      <a:pt x="1615" y="455"/>
                    </a:lnTo>
                    <a:lnTo>
                      <a:pt x="1592" y="411"/>
                    </a:lnTo>
                    <a:lnTo>
                      <a:pt x="1575" y="364"/>
                    </a:lnTo>
                    <a:lnTo>
                      <a:pt x="1566" y="318"/>
                    </a:lnTo>
                    <a:lnTo>
                      <a:pt x="1566" y="270"/>
                    </a:lnTo>
                    <a:lnTo>
                      <a:pt x="1572" y="227"/>
                    </a:lnTo>
                    <a:lnTo>
                      <a:pt x="1585" y="183"/>
                    </a:lnTo>
                    <a:lnTo>
                      <a:pt x="1606" y="141"/>
                    </a:lnTo>
                    <a:lnTo>
                      <a:pt x="1632" y="105"/>
                    </a:lnTo>
                    <a:lnTo>
                      <a:pt x="1669" y="71"/>
                    </a:lnTo>
                    <a:lnTo>
                      <a:pt x="1710" y="44"/>
                    </a:lnTo>
                    <a:lnTo>
                      <a:pt x="1758" y="21"/>
                    </a:lnTo>
                    <a:lnTo>
                      <a:pt x="1813" y="8"/>
                    </a:lnTo>
                    <a:lnTo>
                      <a:pt x="187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447701" y="2201779"/>
            <a:ext cx="2073327" cy="3205505"/>
            <a:chOff x="6351959" y="2201779"/>
            <a:chExt cx="2073327" cy="3205505"/>
          </a:xfrm>
        </p:grpSpPr>
        <p:sp>
          <p:nvSpPr>
            <p:cNvPr id="36" name="Oval 35"/>
            <p:cNvSpPr/>
            <p:nvPr/>
          </p:nvSpPr>
          <p:spPr>
            <a:xfrm>
              <a:off x="6505807" y="2201779"/>
              <a:ext cx="1765630" cy="1765630"/>
            </a:xfrm>
            <a:prstGeom prst="ellipse">
              <a:avLst/>
            </a:prstGeom>
            <a:solidFill>
              <a:schemeClr val="accent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16112" y="4293322"/>
              <a:ext cx="19450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Дистрибьюторам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351959" y="4654770"/>
              <a:ext cx="2073327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Поставка с сохранением всей цепи партнёров на выгодных условиях</a:t>
              </a:r>
            </a:p>
          </p:txBody>
        </p:sp>
        <p:grpSp>
          <p:nvGrpSpPr>
            <p:cNvPr id="58" name="Group 602"/>
            <p:cNvGrpSpPr/>
            <p:nvPr/>
          </p:nvGrpSpPr>
          <p:grpSpPr>
            <a:xfrm>
              <a:off x="7116868" y="2795218"/>
              <a:ext cx="543509" cy="578753"/>
              <a:chOff x="6870700" y="2071688"/>
              <a:chExt cx="465138" cy="495299"/>
            </a:xfrm>
            <a:solidFill>
              <a:schemeClr val="bg1"/>
            </a:solidFill>
          </p:grpSpPr>
          <p:sp>
            <p:nvSpPr>
              <p:cNvPr id="59" name="Freeform 201"/>
              <p:cNvSpPr>
                <a:spLocks/>
              </p:cNvSpPr>
              <p:nvPr/>
            </p:nvSpPr>
            <p:spPr bwMode="auto">
              <a:xfrm>
                <a:off x="7048500" y="2486025"/>
                <a:ext cx="109538" cy="80962"/>
              </a:xfrm>
              <a:custGeom>
                <a:avLst/>
                <a:gdLst>
                  <a:gd name="T0" fmla="*/ 228 w 751"/>
                  <a:gd name="T1" fmla="*/ 0 h 555"/>
                  <a:gd name="T2" fmla="*/ 249 w 751"/>
                  <a:gd name="T3" fmla="*/ 1 h 555"/>
                  <a:gd name="T4" fmla="*/ 268 w 751"/>
                  <a:gd name="T5" fmla="*/ 8 h 555"/>
                  <a:gd name="T6" fmla="*/ 376 w 751"/>
                  <a:gd name="T7" fmla="*/ 60 h 555"/>
                  <a:gd name="T8" fmla="*/ 483 w 751"/>
                  <a:gd name="T9" fmla="*/ 8 h 555"/>
                  <a:gd name="T10" fmla="*/ 503 w 751"/>
                  <a:gd name="T11" fmla="*/ 1 h 555"/>
                  <a:gd name="T12" fmla="*/ 523 w 751"/>
                  <a:gd name="T13" fmla="*/ 0 h 555"/>
                  <a:gd name="T14" fmla="*/ 542 w 751"/>
                  <a:gd name="T15" fmla="*/ 3 h 555"/>
                  <a:gd name="T16" fmla="*/ 544 w 751"/>
                  <a:gd name="T17" fmla="*/ 4 h 555"/>
                  <a:gd name="T18" fmla="*/ 551 w 751"/>
                  <a:gd name="T19" fmla="*/ 7 h 555"/>
                  <a:gd name="T20" fmla="*/ 559 w 751"/>
                  <a:gd name="T21" fmla="*/ 9 h 555"/>
                  <a:gd name="T22" fmla="*/ 568 w 751"/>
                  <a:gd name="T23" fmla="*/ 12 h 555"/>
                  <a:gd name="T24" fmla="*/ 579 w 751"/>
                  <a:gd name="T25" fmla="*/ 15 h 555"/>
                  <a:gd name="T26" fmla="*/ 587 w 751"/>
                  <a:gd name="T27" fmla="*/ 17 h 555"/>
                  <a:gd name="T28" fmla="*/ 593 w 751"/>
                  <a:gd name="T29" fmla="*/ 19 h 555"/>
                  <a:gd name="T30" fmla="*/ 595 w 751"/>
                  <a:gd name="T31" fmla="*/ 20 h 555"/>
                  <a:gd name="T32" fmla="*/ 629 w 751"/>
                  <a:gd name="T33" fmla="*/ 35 h 555"/>
                  <a:gd name="T34" fmla="*/ 659 w 751"/>
                  <a:gd name="T35" fmla="*/ 54 h 555"/>
                  <a:gd name="T36" fmla="*/ 685 w 751"/>
                  <a:gd name="T37" fmla="*/ 76 h 555"/>
                  <a:gd name="T38" fmla="*/ 708 w 751"/>
                  <a:gd name="T39" fmla="*/ 103 h 555"/>
                  <a:gd name="T40" fmla="*/ 726 w 751"/>
                  <a:gd name="T41" fmla="*/ 133 h 555"/>
                  <a:gd name="T42" fmla="*/ 739 w 751"/>
                  <a:gd name="T43" fmla="*/ 165 h 555"/>
                  <a:gd name="T44" fmla="*/ 748 w 751"/>
                  <a:gd name="T45" fmla="*/ 200 h 555"/>
                  <a:gd name="T46" fmla="*/ 751 w 751"/>
                  <a:gd name="T47" fmla="*/ 235 h 555"/>
                  <a:gd name="T48" fmla="*/ 751 w 751"/>
                  <a:gd name="T49" fmla="*/ 474 h 555"/>
                  <a:gd name="T50" fmla="*/ 748 w 751"/>
                  <a:gd name="T51" fmla="*/ 496 h 555"/>
                  <a:gd name="T52" fmla="*/ 739 w 751"/>
                  <a:gd name="T53" fmla="*/ 516 h 555"/>
                  <a:gd name="T54" fmla="*/ 727 w 751"/>
                  <a:gd name="T55" fmla="*/ 531 h 555"/>
                  <a:gd name="T56" fmla="*/ 710 w 751"/>
                  <a:gd name="T57" fmla="*/ 545 h 555"/>
                  <a:gd name="T58" fmla="*/ 691 w 751"/>
                  <a:gd name="T59" fmla="*/ 552 h 555"/>
                  <a:gd name="T60" fmla="*/ 669 w 751"/>
                  <a:gd name="T61" fmla="*/ 555 h 555"/>
                  <a:gd name="T62" fmla="*/ 81 w 751"/>
                  <a:gd name="T63" fmla="*/ 555 h 555"/>
                  <a:gd name="T64" fmla="*/ 59 w 751"/>
                  <a:gd name="T65" fmla="*/ 552 h 555"/>
                  <a:gd name="T66" fmla="*/ 41 w 751"/>
                  <a:gd name="T67" fmla="*/ 545 h 555"/>
                  <a:gd name="T68" fmla="*/ 24 w 751"/>
                  <a:gd name="T69" fmla="*/ 531 h 555"/>
                  <a:gd name="T70" fmla="*/ 11 w 751"/>
                  <a:gd name="T71" fmla="*/ 516 h 555"/>
                  <a:gd name="T72" fmla="*/ 3 w 751"/>
                  <a:gd name="T73" fmla="*/ 496 h 555"/>
                  <a:gd name="T74" fmla="*/ 0 w 751"/>
                  <a:gd name="T75" fmla="*/ 474 h 555"/>
                  <a:gd name="T76" fmla="*/ 0 w 751"/>
                  <a:gd name="T77" fmla="*/ 235 h 555"/>
                  <a:gd name="T78" fmla="*/ 3 w 751"/>
                  <a:gd name="T79" fmla="*/ 200 h 555"/>
                  <a:gd name="T80" fmla="*/ 11 w 751"/>
                  <a:gd name="T81" fmla="*/ 165 h 555"/>
                  <a:gd name="T82" fmla="*/ 25 w 751"/>
                  <a:gd name="T83" fmla="*/ 133 h 555"/>
                  <a:gd name="T84" fmla="*/ 43 w 751"/>
                  <a:gd name="T85" fmla="*/ 103 h 555"/>
                  <a:gd name="T86" fmla="*/ 66 w 751"/>
                  <a:gd name="T87" fmla="*/ 76 h 555"/>
                  <a:gd name="T88" fmla="*/ 92 w 751"/>
                  <a:gd name="T89" fmla="*/ 54 h 555"/>
                  <a:gd name="T90" fmla="*/ 122 w 751"/>
                  <a:gd name="T91" fmla="*/ 35 h 555"/>
                  <a:gd name="T92" fmla="*/ 155 w 751"/>
                  <a:gd name="T93" fmla="*/ 20 h 555"/>
                  <a:gd name="T94" fmla="*/ 157 w 751"/>
                  <a:gd name="T95" fmla="*/ 19 h 555"/>
                  <a:gd name="T96" fmla="*/ 163 w 751"/>
                  <a:gd name="T97" fmla="*/ 17 h 555"/>
                  <a:gd name="T98" fmla="*/ 172 w 751"/>
                  <a:gd name="T99" fmla="*/ 15 h 555"/>
                  <a:gd name="T100" fmla="*/ 182 w 751"/>
                  <a:gd name="T101" fmla="*/ 12 h 555"/>
                  <a:gd name="T102" fmla="*/ 191 w 751"/>
                  <a:gd name="T103" fmla="*/ 9 h 555"/>
                  <a:gd name="T104" fmla="*/ 200 w 751"/>
                  <a:gd name="T105" fmla="*/ 7 h 555"/>
                  <a:gd name="T106" fmla="*/ 206 w 751"/>
                  <a:gd name="T107" fmla="*/ 4 h 555"/>
                  <a:gd name="T108" fmla="*/ 208 w 751"/>
                  <a:gd name="T109" fmla="*/ 3 h 555"/>
                  <a:gd name="T110" fmla="*/ 228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228" y="0"/>
                    </a:moveTo>
                    <a:lnTo>
                      <a:pt x="249" y="1"/>
                    </a:lnTo>
                    <a:lnTo>
                      <a:pt x="268" y="8"/>
                    </a:lnTo>
                    <a:lnTo>
                      <a:pt x="376" y="60"/>
                    </a:lnTo>
                    <a:lnTo>
                      <a:pt x="483" y="8"/>
                    </a:lnTo>
                    <a:lnTo>
                      <a:pt x="503" y="1"/>
                    </a:lnTo>
                    <a:lnTo>
                      <a:pt x="523" y="0"/>
                    </a:lnTo>
                    <a:lnTo>
                      <a:pt x="542" y="3"/>
                    </a:lnTo>
                    <a:lnTo>
                      <a:pt x="544" y="4"/>
                    </a:lnTo>
                    <a:lnTo>
                      <a:pt x="551" y="7"/>
                    </a:lnTo>
                    <a:lnTo>
                      <a:pt x="559" y="9"/>
                    </a:lnTo>
                    <a:lnTo>
                      <a:pt x="568" y="12"/>
                    </a:lnTo>
                    <a:lnTo>
                      <a:pt x="579" y="15"/>
                    </a:lnTo>
                    <a:lnTo>
                      <a:pt x="587" y="17"/>
                    </a:lnTo>
                    <a:lnTo>
                      <a:pt x="593" y="19"/>
                    </a:lnTo>
                    <a:lnTo>
                      <a:pt x="595" y="20"/>
                    </a:lnTo>
                    <a:lnTo>
                      <a:pt x="629" y="35"/>
                    </a:lnTo>
                    <a:lnTo>
                      <a:pt x="659" y="54"/>
                    </a:lnTo>
                    <a:lnTo>
                      <a:pt x="685" y="76"/>
                    </a:lnTo>
                    <a:lnTo>
                      <a:pt x="708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8" y="200"/>
                    </a:lnTo>
                    <a:lnTo>
                      <a:pt x="751" y="235"/>
                    </a:lnTo>
                    <a:lnTo>
                      <a:pt x="751" y="474"/>
                    </a:lnTo>
                    <a:lnTo>
                      <a:pt x="748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1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1" y="545"/>
                    </a:lnTo>
                    <a:lnTo>
                      <a:pt x="24" y="531"/>
                    </a:lnTo>
                    <a:lnTo>
                      <a:pt x="11" y="516"/>
                    </a:lnTo>
                    <a:lnTo>
                      <a:pt x="3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3" y="200"/>
                    </a:lnTo>
                    <a:lnTo>
                      <a:pt x="11" y="165"/>
                    </a:lnTo>
                    <a:lnTo>
                      <a:pt x="25" y="133"/>
                    </a:lnTo>
                    <a:lnTo>
                      <a:pt x="43" y="103"/>
                    </a:lnTo>
                    <a:lnTo>
                      <a:pt x="66" y="76"/>
                    </a:lnTo>
                    <a:lnTo>
                      <a:pt x="92" y="54"/>
                    </a:lnTo>
                    <a:lnTo>
                      <a:pt x="122" y="35"/>
                    </a:lnTo>
                    <a:lnTo>
                      <a:pt x="155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2" y="12"/>
                    </a:lnTo>
                    <a:lnTo>
                      <a:pt x="191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0" name="Freeform 202"/>
              <p:cNvSpPr>
                <a:spLocks/>
              </p:cNvSpPr>
              <p:nvPr/>
            </p:nvSpPr>
            <p:spPr bwMode="auto">
              <a:xfrm>
                <a:off x="7065963" y="2405063"/>
                <a:ext cx="74613" cy="74612"/>
              </a:xfrm>
              <a:custGeom>
                <a:avLst/>
                <a:gdLst>
                  <a:gd name="T0" fmla="*/ 255 w 509"/>
                  <a:gd name="T1" fmla="*/ 0 h 511"/>
                  <a:gd name="T2" fmla="*/ 292 w 509"/>
                  <a:gd name="T3" fmla="*/ 3 h 511"/>
                  <a:gd name="T4" fmla="*/ 328 w 509"/>
                  <a:gd name="T5" fmla="*/ 12 h 511"/>
                  <a:gd name="T6" fmla="*/ 362 w 509"/>
                  <a:gd name="T7" fmla="*/ 24 h 511"/>
                  <a:gd name="T8" fmla="*/ 393 w 509"/>
                  <a:gd name="T9" fmla="*/ 42 h 511"/>
                  <a:gd name="T10" fmla="*/ 421 w 509"/>
                  <a:gd name="T11" fmla="*/ 63 h 511"/>
                  <a:gd name="T12" fmla="*/ 446 w 509"/>
                  <a:gd name="T13" fmla="*/ 89 h 511"/>
                  <a:gd name="T14" fmla="*/ 468 w 509"/>
                  <a:gd name="T15" fmla="*/ 117 h 511"/>
                  <a:gd name="T16" fmla="*/ 486 w 509"/>
                  <a:gd name="T17" fmla="*/ 148 h 511"/>
                  <a:gd name="T18" fmla="*/ 498 w 509"/>
                  <a:gd name="T19" fmla="*/ 182 h 511"/>
                  <a:gd name="T20" fmla="*/ 507 w 509"/>
                  <a:gd name="T21" fmla="*/ 218 h 511"/>
                  <a:gd name="T22" fmla="*/ 509 w 509"/>
                  <a:gd name="T23" fmla="*/ 256 h 511"/>
                  <a:gd name="T24" fmla="*/ 507 w 509"/>
                  <a:gd name="T25" fmla="*/ 293 h 511"/>
                  <a:gd name="T26" fmla="*/ 498 w 509"/>
                  <a:gd name="T27" fmla="*/ 330 h 511"/>
                  <a:gd name="T28" fmla="*/ 486 w 509"/>
                  <a:gd name="T29" fmla="*/ 363 h 511"/>
                  <a:gd name="T30" fmla="*/ 468 w 509"/>
                  <a:gd name="T31" fmla="*/ 395 h 511"/>
                  <a:gd name="T32" fmla="*/ 446 w 509"/>
                  <a:gd name="T33" fmla="*/ 424 h 511"/>
                  <a:gd name="T34" fmla="*/ 421 w 509"/>
                  <a:gd name="T35" fmla="*/ 449 h 511"/>
                  <a:gd name="T36" fmla="*/ 393 w 509"/>
                  <a:gd name="T37" fmla="*/ 470 h 511"/>
                  <a:gd name="T38" fmla="*/ 362 w 509"/>
                  <a:gd name="T39" fmla="*/ 487 h 511"/>
                  <a:gd name="T40" fmla="*/ 328 w 509"/>
                  <a:gd name="T41" fmla="*/ 501 h 511"/>
                  <a:gd name="T42" fmla="*/ 292 w 509"/>
                  <a:gd name="T43" fmla="*/ 508 h 511"/>
                  <a:gd name="T44" fmla="*/ 255 w 509"/>
                  <a:gd name="T45" fmla="*/ 511 h 511"/>
                  <a:gd name="T46" fmla="*/ 216 w 509"/>
                  <a:gd name="T47" fmla="*/ 508 h 511"/>
                  <a:gd name="T48" fmla="*/ 181 w 509"/>
                  <a:gd name="T49" fmla="*/ 501 h 511"/>
                  <a:gd name="T50" fmla="*/ 147 w 509"/>
                  <a:gd name="T51" fmla="*/ 487 h 511"/>
                  <a:gd name="T52" fmla="*/ 115 w 509"/>
                  <a:gd name="T53" fmla="*/ 470 h 511"/>
                  <a:gd name="T54" fmla="*/ 87 w 509"/>
                  <a:gd name="T55" fmla="*/ 449 h 511"/>
                  <a:gd name="T56" fmla="*/ 62 w 509"/>
                  <a:gd name="T57" fmla="*/ 424 h 511"/>
                  <a:gd name="T58" fmla="*/ 40 w 509"/>
                  <a:gd name="T59" fmla="*/ 395 h 511"/>
                  <a:gd name="T60" fmla="*/ 24 w 509"/>
                  <a:gd name="T61" fmla="*/ 363 h 511"/>
                  <a:gd name="T62" fmla="*/ 10 w 509"/>
                  <a:gd name="T63" fmla="*/ 330 h 511"/>
                  <a:gd name="T64" fmla="*/ 2 w 509"/>
                  <a:gd name="T65" fmla="*/ 293 h 511"/>
                  <a:gd name="T66" fmla="*/ 0 w 509"/>
                  <a:gd name="T67" fmla="*/ 256 h 511"/>
                  <a:gd name="T68" fmla="*/ 2 w 509"/>
                  <a:gd name="T69" fmla="*/ 218 h 511"/>
                  <a:gd name="T70" fmla="*/ 10 w 509"/>
                  <a:gd name="T71" fmla="*/ 182 h 511"/>
                  <a:gd name="T72" fmla="*/ 24 w 509"/>
                  <a:gd name="T73" fmla="*/ 148 h 511"/>
                  <a:gd name="T74" fmla="*/ 40 w 509"/>
                  <a:gd name="T75" fmla="*/ 117 h 511"/>
                  <a:gd name="T76" fmla="*/ 62 w 509"/>
                  <a:gd name="T77" fmla="*/ 89 h 511"/>
                  <a:gd name="T78" fmla="*/ 87 w 509"/>
                  <a:gd name="T79" fmla="*/ 63 h 511"/>
                  <a:gd name="T80" fmla="*/ 115 w 509"/>
                  <a:gd name="T81" fmla="*/ 42 h 511"/>
                  <a:gd name="T82" fmla="*/ 147 w 509"/>
                  <a:gd name="T83" fmla="*/ 24 h 511"/>
                  <a:gd name="T84" fmla="*/ 181 w 509"/>
                  <a:gd name="T85" fmla="*/ 12 h 511"/>
                  <a:gd name="T86" fmla="*/ 216 w 509"/>
                  <a:gd name="T87" fmla="*/ 3 h 511"/>
                  <a:gd name="T88" fmla="*/ 255 w 509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09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8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1" y="63"/>
                    </a:lnTo>
                    <a:lnTo>
                      <a:pt x="446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8" y="182"/>
                    </a:lnTo>
                    <a:lnTo>
                      <a:pt x="507" y="218"/>
                    </a:lnTo>
                    <a:lnTo>
                      <a:pt x="509" y="256"/>
                    </a:lnTo>
                    <a:lnTo>
                      <a:pt x="507" y="293"/>
                    </a:lnTo>
                    <a:lnTo>
                      <a:pt x="498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6" y="424"/>
                    </a:lnTo>
                    <a:lnTo>
                      <a:pt x="421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8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6" y="508"/>
                    </a:lnTo>
                    <a:lnTo>
                      <a:pt x="181" y="501"/>
                    </a:lnTo>
                    <a:lnTo>
                      <a:pt x="147" y="487"/>
                    </a:lnTo>
                    <a:lnTo>
                      <a:pt x="115" y="470"/>
                    </a:lnTo>
                    <a:lnTo>
                      <a:pt x="87" y="449"/>
                    </a:lnTo>
                    <a:lnTo>
                      <a:pt x="62" y="424"/>
                    </a:lnTo>
                    <a:lnTo>
                      <a:pt x="40" y="395"/>
                    </a:lnTo>
                    <a:lnTo>
                      <a:pt x="24" y="363"/>
                    </a:lnTo>
                    <a:lnTo>
                      <a:pt x="10" y="330"/>
                    </a:lnTo>
                    <a:lnTo>
                      <a:pt x="2" y="293"/>
                    </a:lnTo>
                    <a:lnTo>
                      <a:pt x="0" y="256"/>
                    </a:lnTo>
                    <a:lnTo>
                      <a:pt x="2" y="218"/>
                    </a:lnTo>
                    <a:lnTo>
                      <a:pt x="10" y="182"/>
                    </a:lnTo>
                    <a:lnTo>
                      <a:pt x="24" y="148"/>
                    </a:lnTo>
                    <a:lnTo>
                      <a:pt x="40" y="117"/>
                    </a:lnTo>
                    <a:lnTo>
                      <a:pt x="62" y="89"/>
                    </a:lnTo>
                    <a:lnTo>
                      <a:pt x="87" y="63"/>
                    </a:lnTo>
                    <a:lnTo>
                      <a:pt x="115" y="42"/>
                    </a:lnTo>
                    <a:lnTo>
                      <a:pt x="147" y="24"/>
                    </a:lnTo>
                    <a:lnTo>
                      <a:pt x="181" y="12"/>
                    </a:lnTo>
                    <a:lnTo>
                      <a:pt x="216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5" name="Freeform 203"/>
              <p:cNvSpPr>
                <a:spLocks/>
              </p:cNvSpPr>
              <p:nvPr/>
            </p:nvSpPr>
            <p:spPr bwMode="auto">
              <a:xfrm>
                <a:off x="7048500" y="2154238"/>
                <a:ext cx="109538" cy="79375"/>
              </a:xfrm>
              <a:custGeom>
                <a:avLst/>
                <a:gdLst>
                  <a:gd name="T0" fmla="*/ 228 w 751"/>
                  <a:gd name="T1" fmla="*/ 0 h 555"/>
                  <a:gd name="T2" fmla="*/ 249 w 751"/>
                  <a:gd name="T3" fmla="*/ 1 h 555"/>
                  <a:gd name="T4" fmla="*/ 268 w 751"/>
                  <a:gd name="T5" fmla="*/ 7 h 555"/>
                  <a:gd name="T6" fmla="*/ 376 w 751"/>
                  <a:gd name="T7" fmla="*/ 59 h 555"/>
                  <a:gd name="T8" fmla="*/ 483 w 751"/>
                  <a:gd name="T9" fmla="*/ 7 h 555"/>
                  <a:gd name="T10" fmla="*/ 503 w 751"/>
                  <a:gd name="T11" fmla="*/ 1 h 555"/>
                  <a:gd name="T12" fmla="*/ 523 w 751"/>
                  <a:gd name="T13" fmla="*/ 0 h 555"/>
                  <a:gd name="T14" fmla="*/ 542 w 751"/>
                  <a:gd name="T15" fmla="*/ 3 h 555"/>
                  <a:gd name="T16" fmla="*/ 544 w 751"/>
                  <a:gd name="T17" fmla="*/ 4 h 555"/>
                  <a:gd name="T18" fmla="*/ 551 w 751"/>
                  <a:gd name="T19" fmla="*/ 6 h 555"/>
                  <a:gd name="T20" fmla="*/ 559 w 751"/>
                  <a:gd name="T21" fmla="*/ 8 h 555"/>
                  <a:gd name="T22" fmla="*/ 568 w 751"/>
                  <a:gd name="T23" fmla="*/ 11 h 555"/>
                  <a:gd name="T24" fmla="*/ 579 w 751"/>
                  <a:gd name="T25" fmla="*/ 14 h 555"/>
                  <a:gd name="T26" fmla="*/ 587 w 751"/>
                  <a:gd name="T27" fmla="*/ 17 h 555"/>
                  <a:gd name="T28" fmla="*/ 593 w 751"/>
                  <a:gd name="T29" fmla="*/ 19 h 555"/>
                  <a:gd name="T30" fmla="*/ 595 w 751"/>
                  <a:gd name="T31" fmla="*/ 20 h 555"/>
                  <a:gd name="T32" fmla="*/ 629 w 751"/>
                  <a:gd name="T33" fmla="*/ 34 h 555"/>
                  <a:gd name="T34" fmla="*/ 659 w 751"/>
                  <a:gd name="T35" fmla="*/ 53 h 555"/>
                  <a:gd name="T36" fmla="*/ 685 w 751"/>
                  <a:gd name="T37" fmla="*/ 76 h 555"/>
                  <a:gd name="T38" fmla="*/ 708 w 751"/>
                  <a:gd name="T39" fmla="*/ 102 h 555"/>
                  <a:gd name="T40" fmla="*/ 726 w 751"/>
                  <a:gd name="T41" fmla="*/ 132 h 555"/>
                  <a:gd name="T42" fmla="*/ 739 w 751"/>
                  <a:gd name="T43" fmla="*/ 165 h 555"/>
                  <a:gd name="T44" fmla="*/ 748 w 751"/>
                  <a:gd name="T45" fmla="*/ 199 h 555"/>
                  <a:gd name="T46" fmla="*/ 751 w 751"/>
                  <a:gd name="T47" fmla="*/ 234 h 555"/>
                  <a:gd name="T48" fmla="*/ 751 w 751"/>
                  <a:gd name="T49" fmla="*/ 473 h 555"/>
                  <a:gd name="T50" fmla="*/ 748 w 751"/>
                  <a:gd name="T51" fmla="*/ 495 h 555"/>
                  <a:gd name="T52" fmla="*/ 739 w 751"/>
                  <a:gd name="T53" fmla="*/ 515 h 555"/>
                  <a:gd name="T54" fmla="*/ 727 w 751"/>
                  <a:gd name="T55" fmla="*/ 531 h 555"/>
                  <a:gd name="T56" fmla="*/ 710 w 751"/>
                  <a:gd name="T57" fmla="*/ 544 h 555"/>
                  <a:gd name="T58" fmla="*/ 691 w 751"/>
                  <a:gd name="T59" fmla="*/ 552 h 555"/>
                  <a:gd name="T60" fmla="*/ 669 w 751"/>
                  <a:gd name="T61" fmla="*/ 555 h 555"/>
                  <a:gd name="T62" fmla="*/ 81 w 751"/>
                  <a:gd name="T63" fmla="*/ 555 h 555"/>
                  <a:gd name="T64" fmla="*/ 59 w 751"/>
                  <a:gd name="T65" fmla="*/ 552 h 555"/>
                  <a:gd name="T66" fmla="*/ 41 w 751"/>
                  <a:gd name="T67" fmla="*/ 544 h 555"/>
                  <a:gd name="T68" fmla="*/ 24 w 751"/>
                  <a:gd name="T69" fmla="*/ 531 h 555"/>
                  <a:gd name="T70" fmla="*/ 11 w 751"/>
                  <a:gd name="T71" fmla="*/ 515 h 555"/>
                  <a:gd name="T72" fmla="*/ 3 w 751"/>
                  <a:gd name="T73" fmla="*/ 495 h 555"/>
                  <a:gd name="T74" fmla="*/ 0 w 751"/>
                  <a:gd name="T75" fmla="*/ 473 h 555"/>
                  <a:gd name="T76" fmla="*/ 0 w 751"/>
                  <a:gd name="T77" fmla="*/ 234 h 555"/>
                  <a:gd name="T78" fmla="*/ 3 w 751"/>
                  <a:gd name="T79" fmla="*/ 199 h 555"/>
                  <a:gd name="T80" fmla="*/ 11 w 751"/>
                  <a:gd name="T81" fmla="*/ 165 h 555"/>
                  <a:gd name="T82" fmla="*/ 25 w 751"/>
                  <a:gd name="T83" fmla="*/ 132 h 555"/>
                  <a:gd name="T84" fmla="*/ 43 w 751"/>
                  <a:gd name="T85" fmla="*/ 102 h 555"/>
                  <a:gd name="T86" fmla="*/ 66 w 751"/>
                  <a:gd name="T87" fmla="*/ 76 h 555"/>
                  <a:gd name="T88" fmla="*/ 92 w 751"/>
                  <a:gd name="T89" fmla="*/ 53 h 555"/>
                  <a:gd name="T90" fmla="*/ 122 w 751"/>
                  <a:gd name="T91" fmla="*/ 34 h 555"/>
                  <a:gd name="T92" fmla="*/ 155 w 751"/>
                  <a:gd name="T93" fmla="*/ 20 h 555"/>
                  <a:gd name="T94" fmla="*/ 157 w 751"/>
                  <a:gd name="T95" fmla="*/ 19 h 555"/>
                  <a:gd name="T96" fmla="*/ 163 w 751"/>
                  <a:gd name="T97" fmla="*/ 17 h 555"/>
                  <a:gd name="T98" fmla="*/ 172 w 751"/>
                  <a:gd name="T99" fmla="*/ 14 h 555"/>
                  <a:gd name="T100" fmla="*/ 182 w 751"/>
                  <a:gd name="T101" fmla="*/ 11 h 555"/>
                  <a:gd name="T102" fmla="*/ 191 w 751"/>
                  <a:gd name="T103" fmla="*/ 8 h 555"/>
                  <a:gd name="T104" fmla="*/ 200 w 751"/>
                  <a:gd name="T105" fmla="*/ 6 h 555"/>
                  <a:gd name="T106" fmla="*/ 206 w 751"/>
                  <a:gd name="T107" fmla="*/ 4 h 555"/>
                  <a:gd name="T108" fmla="*/ 208 w 751"/>
                  <a:gd name="T109" fmla="*/ 3 h 555"/>
                  <a:gd name="T110" fmla="*/ 228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228" y="0"/>
                    </a:moveTo>
                    <a:lnTo>
                      <a:pt x="249" y="1"/>
                    </a:lnTo>
                    <a:lnTo>
                      <a:pt x="268" y="7"/>
                    </a:lnTo>
                    <a:lnTo>
                      <a:pt x="376" y="59"/>
                    </a:lnTo>
                    <a:lnTo>
                      <a:pt x="483" y="7"/>
                    </a:lnTo>
                    <a:lnTo>
                      <a:pt x="503" y="1"/>
                    </a:lnTo>
                    <a:lnTo>
                      <a:pt x="523" y="0"/>
                    </a:lnTo>
                    <a:lnTo>
                      <a:pt x="542" y="3"/>
                    </a:lnTo>
                    <a:lnTo>
                      <a:pt x="544" y="4"/>
                    </a:lnTo>
                    <a:lnTo>
                      <a:pt x="551" y="6"/>
                    </a:lnTo>
                    <a:lnTo>
                      <a:pt x="559" y="8"/>
                    </a:lnTo>
                    <a:lnTo>
                      <a:pt x="568" y="11"/>
                    </a:lnTo>
                    <a:lnTo>
                      <a:pt x="579" y="14"/>
                    </a:lnTo>
                    <a:lnTo>
                      <a:pt x="587" y="17"/>
                    </a:lnTo>
                    <a:lnTo>
                      <a:pt x="593" y="19"/>
                    </a:lnTo>
                    <a:lnTo>
                      <a:pt x="595" y="20"/>
                    </a:lnTo>
                    <a:lnTo>
                      <a:pt x="629" y="34"/>
                    </a:lnTo>
                    <a:lnTo>
                      <a:pt x="659" y="53"/>
                    </a:lnTo>
                    <a:lnTo>
                      <a:pt x="685" y="76"/>
                    </a:lnTo>
                    <a:lnTo>
                      <a:pt x="708" y="102"/>
                    </a:lnTo>
                    <a:lnTo>
                      <a:pt x="726" y="132"/>
                    </a:lnTo>
                    <a:lnTo>
                      <a:pt x="739" y="165"/>
                    </a:lnTo>
                    <a:lnTo>
                      <a:pt x="748" y="199"/>
                    </a:lnTo>
                    <a:lnTo>
                      <a:pt x="751" y="234"/>
                    </a:lnTo>
                    <a:lnTo>
                      <a:pt x="751" y="473"/>
                    </a:lnTo>
                    <a:lnTo>
                      <a:pt x="748" y="495"/>
                    </a:lnTo>
                    <a:lnTo>
                      <a:pt x="739" y="515"/>
                    </a:lnTo>
                    <a:lnTo>
                      <a:pt x="727" y="531"/>
                    </a:lnTo>
                    <a:lnTo>
                      <a:pt x="710" y="544"/>
                    </a:lnTo>
                    <a:lnTo>
                      <a:pt x="691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1" y="544"/>
                    </a:lnTo>
                    <a:lnTo>
                      <a:pt x="24" y="531"/>
                    </a:lnTo>
                    <a:lnTo>
                      <a:pt x="11" y="515"/>
                    </a:lnTo>
                    <a:lnTo>
                      <a:pt x="3" y="495"/>
                    </a:lnTo>
                    <a:lnTo>
                      <a:pt x="0" y="473"/>
                    </a:lnTo>
                    <a:lnTo>
                      <a:pt x="0" y="234"/>
                    </a:lnTo>
                    <a:lnTo>
                      <a:pt x="3" y="199"/>
                    </a:lnTo>
                    <a:lnTo>
                      <a:pt x="11" y="165"/>
                    </a:lnTo>
                    <a:lnTo>
                      <a:pt x="25" y="132"/>
                    </a:lnTo>
                    <a:lnTo>
                      <a:pt x="43" y="102"/>
                    </a:lnTo>
                    <a:lnTo>
                      <a:pt x="66" y="76"/>
                    </a:lnTo>
                    <a:lnTo>
                      <a:pt x="92" y="53"/>
                    </a:lnTo>
                    <a:lnTo>
                      <a:pt x="122" y="34"/>
                    </a:lnTo>
                    <a:lnTo>
                      <a:pt x="155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4"/>
                    </a:lnTo>
                    <a:lnTo>
                      <a:pt x="182" y="11"/>
                    </a:lnTo>
                    <a:lnTo>
                      <a:pt x="191" y="8"/>
                    </a:lnTo>
                    <a:lnTo>
                      <a:pt x="200" y="6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6" name="Freeform 204"/>
              <p:cNvSpPr>
                <a:spLocks/>
              </p:cNvSpPr>
              <p:nvPr/>
            </p:nvSpPr>
            <p:spPr bwMode="auto">
              <a:xfrm>
                <a:off x="7065963" y="2071688"/>
                <a:ext cx="74613" cy="74612"/>
              </a:xfrm>
              <a:custGeom>
                <a:avLst/>
                <a:gdLst>
                  <a:gd name="T0" fmla="*/ 255 w 509"/>
                  <a:gd name="T1" fmla="*/ 0 h 510"/>
                  <a:gd name="T2" fmla="*/ 292 w 509"/>
                  <a:gd name="T3" fmla="*/ 2 h 510"/>
                  <a:gd name="T4" fmla="*/ 328 w 509"/>
                  <a:gd name="T5" fmla="*/ 11 h 510"/>
                  <a:gd name="T6" fmla="*/ 362 w 509"/>
                  <a:gd name="T7" fmla="*/ 23 h 510"/>
                  <a:gd name="T8" fmla="*/ 393 w 509"/>
                  <a:gd name="T9" fmla="*/ 41 h 510"/>
                  <a:gd name="T10" fmla="*/ 421 w 509"/>
                  <a:gd name="T11" fmla="*/ 63 h 510"/>
                  <a:gd name="T12" fmla="*/ 446 w 509"/>
                  <a:gd name="T13" fmla="*/ 88 h 510"/>
                  <a:gd name="T14" fmla="*/ 468 w 509"/>
                  <a:gd name="T15" fmla="*/ 116 h 510"/>
                  <a:gd name="T16" fmla="*/ 486 w 509"/>
                  <a:gd name="T17" fmla="*/ 147 h 510"/>
                  <a:gd name="T18" fmla="*/ 498 w 509"/>
                  <a:gd name="T19" fmla="*/ 182 h 510"/>
                  <a:gd name="T20" fmla="*/ 507 w 509"/>
                  <a:gd name="T21" fmla="*/ 217 h 510"/>
                  <a:gd name="T22" fmla="*/ 509 w 509"/>
                  <a:gd name="T23" fmla="*/ 255 h 510"/>
                  <a:gd name="T24" fmla="*/ 507 w 509"/>
                  <a:gd name="T25" fmla="*/ 292 h 510"/>
                  <a:gd name="T26" fmla="*/ 498 w 509"/>
                  <a:gd name="T27" fmla="*/ 329 h 510"/>
                  <a:gd name="T28" fmla="*/ 486 w 509"/>
                  <a:gd name="T29" fmla="*/ 362 h 510"/>
                  <a:gd name="T30" fmla="*/ 468 w 509"/>
                  <a:gd name="T31" fmla="*/ 395 h 510"/>
                  <a:gd name="T32" fmla="*/ 446 w 509"/>
                  <a:gd name="T33" fmla="*/ 423 h 510"/>
                  <a:gd name="T34" fmla="*/ 421 w 509"/>
                  <a:gd name="T35" fmla="*/ 448 h 510"/>
                  <a:gd name="T36" fmla="*/ 393 w 509"/>
                  <a:gd name="T37" fmla="*/ 470 h 510"/>
                  <a:gd name="T38" fmla="*/ 362 w 509"/>
                  <a:gd name="T39" fmla="*/ 486 h 510"/>
                  <a:gd name="T40" fmla="*/ 328 w 509"/>
                  <a:gd name="T41" fmla="*/ 500 h 510"/>
                  <a:gd name="T42" fmla="*/ 292 w 509"/>
                  <a:gd name="T43" fmla="*/ 508 h 510"/>
                  <a:gd name="T44" fmla="*/ 255 w 509"/>
                  <a:gd name="T45" fmla="*/ 510 h 510"/>
                  <a:gd name="T46" fmla="*/ 216 w 509"/>
                  <a:gd name="T47" fmla="*/ 508 h 510"/>
                  <a:gd name="T48" fmla="*/ 181 w 509"/>
                  <a:gd name="T49" fmla="*/ 500 h 510"/>
                  <a:gd name="T50" fmla="*/ 147 w 509"/>
                  <a:gd name="T51" fmla="*/ 486 h 510"/>
                  <a:gd name="T52" fmla="*/ 115 w 509"/>
                  <a:gd name="T53" fmla="*/ 470 h 510"/>
                  <a:gd name="T54" fmla="*/ 87 w 509"/>
                  <a:gd name="T55" fmla="*/ 448 h 510"/>
                  <a:gd name="T56" fmla="*/ 62 w 509"/>
                  <a:gd name="T57" fmla="*/ 423 h 510"/>
                  <a:gd name="T58" fmla="*/ 40 w 509"/>
                  <a:gd name="T59" fmla="*/ 395 h 510"/>
                  <a:gd name="T60" fmla="*/ 24 w 509"/>
                  <a:gd name="T61" fmla="*/ 362 h 510"/>
                  <a:gd name="T62" fmla="*/ 10 w 509"/>
                  <a:gd name="T63" fmla="*/ 329 h 510"/>
                  <a:gd name="T64" fmla="*/ 2 w 509"/>
                  <a:gd name="T65" fmla="*/ 292 h 510"/>
                  <a:gd name="T66" fmla="*/ 0 w 509"/>
                  <a:gd name="T67" fmla="*/ 255 h 510"/>
                  <a:gd name="T68" fmla="*/ 2 w 509"/>
                  <a:gd name="T69" fmla="*/ 217 h 510"/>
                  <a:gd name="T70" fmla="*/ 10 w 509"/>
                  <a:gd name="T71" fmla="*/ 182 h 510"/>
                  <a:gd name="T72" fmla="*/ 24 w 509"/>
                  <a:gd name="T73" fmla="*/ 147 h 510"/>
                  <a:gd name="T74" fmla="*/ 40 w 509"/>
                  <a:gd name="T75" fmla="*/ 116 h 510"/>
                  <a:gd name="T76" fmla="*/ 62 w 509"/>
                  <a:gd name="T77" fmla="*/ 88 h 510"/>
                  <a:gd name="T78" fmla="*/ 87 w 509"/>
                  <a:gd name="T79" fmla="*/ 63 h 510"/>
                  <a:gd name="T80" fmla="*/ 115 w 509"/>
                  <a:gd name="T81" fmla="*/ 41 h 510"/>
                  <a:gd name="T82" fmla="*/ 147 w 509"/>
                  <a:gd name="T83" fmla="*/ 23 h 510"/>
                  <a:gd name="T84" fmla="*/ 181 w 509"/>
                  <a:gd name="T85" fmla="*/ 11 h 510"/>
                  <a:gd name="T86" fmla="*/ 216 w 509"/>
                  <a:gd name="T87" fmla="*/ 2 h 510"/>
                  <a:gd name="T88" fmla="*/ 255 w 509"/>
                  <a:gd name="T89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09" h="510">
                    <a:moveTo>
                      <a:pt x="255" y="0"/>
                    </a:moveTo>
                    <a:lnTo>
                      <a:pt x="292" y="2"/>
                    </a:lnTo>
                    <a:lnTo>
                      <a:pt x="328" y="11"/>
                    </a:lnTo>
                    <a:lnTo>
                      <a:pt x="362" y="23"/>
                    </a:lnTo>
                    <a:lnTo>
                      <a:pt x="393" y="41"/>
                    </a:lnTo>
                    <a:lnTo>
                      <a:pt x="421" y="63"/>
                    </a:lnTo>
                    <a:lnTo>
                      <a:pt x="446" y="88"/>
                    </a:lnTo>
                    <a:lnTo>
                      <a:pt x="468" y="116"/>
                    </a:lnTo>
                    <a:lnTo>
                      <a:pt x="486" y="147"/>
                    </a:lnTo>
                    <a:lnTo>
                      <a:pt x="498" y="182"/>
                    </a:lnTo>
                    <a:lnTo>
                      <a:pt x="507" y="217"/>
                    </a:lnTo>
                    <a:lnTo>
                      <a:pt x="509" y="255"/>
                    </a:lnTo>
                    <a:lnTo>
                      <a:pt x="507" y="292"/>
                    </a:lnTo>
                    <a:lnTo>
                      <a:pt x="498" y="329"/>
                    </a:lnTo>
                    <a:lnTo>
                      <a:pt x="486" y="362"/>
                    </a:lnTo>
                    <a:lnTo>
                      <a:pt x="468" y="395"/>
                    </a:lnTo>
                    <a:lnTo>
                      <a:pt x="446" y="423"/>
                    </a:lnTo>
                    <a:lnTo>
                      <a:pt x="421" y="448"/>
                    </a:lnTo>
                    <a:lnTo>
                      <a:pt x="393" y="470"/>
                    </a:lnTo>
                    <a:lnTo>
                      <a:pt x="362" y="486"/>
                    </a:lnTo>
                    <a:lnTo>
                      <a:pt x="328" y="500"/>
                    </a:lnTo>
                    <a:lnTo>
                      <a:pt x="292" y="508"/>
                    </a:lnTo>
                    <a:lnTo>
                      <a:pt x="255" y="510"/>
                    </a:lnTo>
                    <a:lnTo>
                      <a:pt x="216" y="508"/>
                    </a:lnTo>
                    <a:lnTo>
                      <a:pt x="181" y="500"/>
                    </a:lnTo>
                    <a:lnTo>
                      <a:pt x="147" y="486"/>
                    </a:lnTo>
                    <a:lnTo>
                      <a:pt x="115" y="470"/>
                    </a:lnTo>
                    <a:lnTo>
                      <a:pt x="87" y="448"/>
                    </a:lnTo>
                    <a:lnTo>
                      <a:pt x="62" y="423"/>
                    </a:lnTo>
                    <a:lnTo>
                      <a:pt x="40" y="395"/>
                    </a:lnTo>
                    <a:lnTo>
                      <a:pt x="24" y="362"/>
                    </a:lnTo>
                    <a:lnTo>
                      <a:pt x="10" y="329"/>
                    </a:lnTo>
                    <a:lnTo>
                      <a:pt x="2" y="292"/>
                    </a:lnTo>
                    <a:lnTo>
                      <a:pt x="0" y="255"/>
                    </a:lnTo>
                    <a:lnTo>
                      <a:pt x="2" y="217"/>
                    </a:lnTo>
                    <a:lnTo>
                      <a:pt x="10" y="182"/>
                    </a:lnTo>
                    <a:lnTo>
                      <a:pt x="24" y="147"/>
                    </a:lnTo>
                    <a:lnTo>
                      <a:pt x="40" y="116"/>
                    </a:lnTo>
                    <a:lnTo>
                      <a:pt x="62" y="88"/>
                    </a:lnTo>
                    <a:lnTo>
                      <a:pt x="87" y="63"/>
                    </a:lnTo>
                    <a:lnTo>
                      <a:pt x="115" y="41"/>
                    </a:lnTo>
                    <a:lnTo>
                      <a:pt x="147" y="23"/>
                    </a:lnTo>
                    <a:lnTo>
                      <a:pt x="181" y="11"/>
                    </a:lnTo>
                    <a:lnTo>
                      <a:pt x="216" y="2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7" name="Freeform 205"/>
              <p:cNvSpPr>
                <a:spLocks/>
              </p:cNvSpPr>
              <p:nvPr/>
            </p:nvSpPr>
            <p:spPr bwMode="auto">
              <a:xfrm>
                <a:off x="6870700" y="2486025"/>
                <a:ext cx="107950" cy="80962"/>
              </a:xfrm>
              <a:custGeom>
                <a:avLst/>
                <a:gdLst>
                  <a:gd name="T0" fmla="*/ 228 w 750"/>
                  <a:gd name="T1" fmla="*/ 0 h 555"/>
                  <a:gd name="T2" fmla="*/ 248 w 750"/>
                  <a:gd name="T3" fmla="*/ 1 h 555"/>
                  <a:gd name="T4" fmla="*/ 267 w 750"/>
                  <a:gd name="T5" fmla="*/ 8 h 555"/>
                  <a:gd name="T6" fmla="*/ 375 w 750"/>
                  <a:gd name="T7" fmla="*/ 60 h 555"/>
                  <a:gd name="T8" fmla="*/ 483 w 750"/>
                  <a:gd name="T9" fmla="*/ 8 h 555"/>
                  <a:gd name="T10" fmla="*/ 502 w 750"/>
                  <a:gd name="T11" fmla="*/ 1 h 555"/>
                  <a:gd name="T12" fmla="*/ 522 w 750"/>
                  <a:gd name="T13" fmla="*/ 0 h 555"/>
                  <a:gd name="T14" fmla="*/ 541 w 750"/>
                  <a:gd name="T15" fmla="*/ 3 h 555"/>
                  <a:gd name="T16" fmla="*/ 544 w 750"/>
                  <a:gd name="T17" fmla="*/ 4 h 555"/>
                  <a:gd name="T18" fmla="*/ 550 w 750"/>
                  <a:gd name="T19" fmla="*/ 7 h 555"/>
                  <a:gd name="T20" fmla="*/ 558 w 750"/>
                  <a:gd name="T21" fmla="*/ 9 h 555"/>
                  <a:gd name="T22" fmla="*/ 569 w 750"/>
                  <a:gd name="T23" fmla="*/ 12 h 555"/>
                  <a:gd name="T24" fmla="*/ 578 w 750"/>
                  <a:gd name="T25" fmla="*/ 15 h 555"/>
                  <a:gd name="T26" fmla="*/ 586 w 750"/>
                  <a:gd name="T27" fmla="*/ 17 h 555"/>
                  <a:gd name="T28" fmla="*/ 592 w 750"/>
                  <a:gd name="T29" fmla="*/ 19 h 555"/>
                  <a:gd name="T30" fmla="*/ 596 w 750"/>
                  <a:gd name="T31" fmla="*/ 20 h 555"/>
                  <a:gd name="T32" fmla="*/ 629 w 750"/>
                  <a:gd name="T33" fmla="*/ 35 h 555"/>
                  <a:gd name="T34" fmla="*/ 658 w 750"/>
                  <a:gd name="T35" fmla="*/ 54 h 555"/>
                  <a:gd name="T36" fmla="*/ 685 w 750"/>
                  <a:gd name="T37" fmla="*/ 76 h 555"/>
                  <a:gd name="T38" fmla="*/ 707 w 750"/>
                  <a:gd name="T39" fmla="*/ 103 h 555"/>
                  <a:gd name="T40" fmla="*/ 726 w 750"/>
                  <a:gd name="T41" fmla="*/ 133 h 555"/>
                  <a:gd name="T42" fmla="*/ 739 w 750"/>
                  <a:gd name="T43" fmla="*/ 165 h 555"/>
                  <a:gd name="T44" fmla="*/ 748 w 750"/>
                  <a:gd name="T45" fmla="*/ 200 h 555"/>
                  <a:gd name="T46" fmla="*/ 750 w 750"/>
                  <a:gd name="T47" fmla="*/ 235 h 555"/>
                  <a:gd name="T48" fmla="*/ 750 w 750"/>
                  <a:gd name="T49" fmla="*/ 474 h 555"/>
                  <a:gd name="T50" fmla="*/ 748 w 750"/>
                  <a:gd name="T51" fmla="*/ 496 h 555"/>
                  <a:gd name="T52" fmla="*/ 739 w 750"/>
                  <a:gd name="T53" fmla="*/ 516 h 555"/>
                  <a:gd name="T54" fmla="*/ 727 w 750"/>
                  <a:gd name="T55" fmla="*/ 531 h 555"/>
                  <a:gd name="T56" fmla="*/ 710 w 750"/>
                  <a:gd name="T57" fmla="*/ 545 h 555"/>
                  <a:gd name="T58" fmla="*/ 690 w 750"/>
                  <a:gd name="T59" fmla="*/ 552 h 555"/>
                  <a:gd name="T60" fmla="*/ 668 w 750"/>
                  <a:gd name="T61" fmla="*/ 555 h 555"/>
                  <a:gd name="T62" fmla="*/ 81 w 750"/>
                  <a:gd name="T63" fmla="*/ 555 h 555"/>
                  <a:gd name="T64" fmla="*/ 59 w 750"/>
                  <a:gd name="T65" fmla="*/ 552 h 555"/>
                  <a:gd name="T66" fmla="*/ 40 w 750"/>
                  <a:gd name="T67" fmla="*/ 545 h 555"/>
                  <a:gd name="T68" fmla="*/ 23 w 750"/>
                  <a:gd name="T69" fmla="*/ 531 h 555"/>
                  <a:gd name="T70" fmla="*/ 10 w 750"/>
                  <a:gd name="T71" fmla="*/ 516 h 555"/>
                  <a:gd name="T72" fmla="*/ 2 w 750"/>
                  <a:gd name="T73" fmla="*/ 496 h 555"/>
                  <a:gd name="T74" fmla="*/ 0 w 750"/>
                  <a:gd name="T75" fmla="*/ 474 h 555"/>
                  <a:gd name="T76" fmla="*/ 0 w 750"/>
                  <a:gd name="T77" fmla="*/ 235 h 555"/>
                  <a:gd name="T78" fmla="*/ 2 w 750"/>
                  <a:gd name="T79" fmla="*/ 200 h 555"/>
                  <a:gd name="T80" fmla="*/ 10 w 750"/>
                  <a:gd name="T81" fmla="*/ 165 h 555"/>
                  <a:gd name="T82" fmla="*/ 24 w 750"/>
                  <a:gd name="T83" fmla="*/ 133 h 555"/>
                  <a:gd name="T84" fmla="*/ 43 w 750"/>
                  <a:gd name="T85" fmla="*/ 103 h 555"/>
                  <a:gd name="T86" fmla="*/ 65 w 750"/>
                  <a:gd name="T87" fmla="*/ 76 h 555"/>
                  <a:gd name="T88" fmla="*/ 92 w 750"/>
                  <a:gd name="T89" fmla="*/ 54 h 555"/>
                  <a:gd name="T90" fmla="*/ 121 w 750"/>
                  <a:gd name="T91" fmla="*/ 35 h 555"/>
                  <a:gd name="T92" fmla="*/ 154 w 750"/>
                  <a:gd name="T93" fmla="*/ 20 h 555"/>
                  <a:gd name="T94" fmla="*/ 157 w 750"/>
                  <a:gd name="T95" fmla="*/ 19 h 555"/>
                  <a:gd name="T96" fmla="*/ 163 w 750"/>
                  <a:gd name="T97" fmla="*/ 17 h 555"/>
                  <a:gd name="T98" fmla="*/ 172 w 750"/>
                  <a:gd name="T99" fmla="*/ 15 h 555"/>
                  <a:gd name="T100" fmla="*/ 181 w 750"/>
                  <a:gd name="T101" fmla="*/ 12 h 555"/>
                  <a:gd name="T102" fmla="*/ 192 w 750"/>
                  <a:gd name="T103" fmla="*/ 9 h 555"/>
                  <a:gd name="T104" fmla="*/ 200 w 750"/>
                  <a:gd name="T105" fmla="*/ 7 h 555"/>
                  <a:gd name="T106" fmla="*/ 206 w 750"/>
                  <a:gd name="T107" fmla="*/ 4 h 555"/>
                  <a:gd name="T108" fmla="*/ 208 w 750"/>
                  <a:gd name="T109" fmla="*/ 3 h 555"/>
                  <a:gd name="T110" fmla="*/ 228 w 750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0" h="555">
                    <a:moveTo>
                      <a:pt x="228" y="0"/>
                    </a:moveTo>
                    <a:lnTo>
                      <a:pt x="248" y="1"/>
                    </a:lnTo>
                    <a:lnTo>
                      <a:pt x="267" y="8"/>
                    </a:lnTo>
                    <a:lnTo>
                      <a:pt x="375" y="60"/>
                    </a:lnTo>
                    <a:lnTo>
                      <a:pt x="483" y="8"/>
                    </a:lnTo>
                    <a:lnTo>
                      <a:pt x="502" y="1"/>
                    </a:lnTo>
                    <a:lnTo>
                      <a:pt x="522" y="0"/>
                    </a:lnTo>
                    <a:lnTo>
                      <a:pt x="541" y="3"/>
                    </a:lnTo>
                    <a:lnTo>
                      <a:pt x="544" y="4"/>
                    </a:lnTo>
                    <a:lnTo>
                      <a:pt x="550" y="7"/>
                    </a:lnTo>
                    <a:lnTo>
                      <a:pt x="558" y="9"/>
                    </a:lnTo>
                    <a:lnTo>
                      <a:pt x="569" y="12"/>
                    </a:lnTo>
                    <a:lnTo>
                      <a:pt x="578" y="15"/>
                    </a:lnTo>
                    <a:lnTo>
                      <a:pt x="586" y="17"/>
                    </a:lnTo>
                    <a:lnTo>
                      <a:pt x="592" y="19"/>
                    </a:lnTo>
                    <a:lnTo>
                      <a:pt x="596" y="20"/>
                    </a:lnTo>
                    <a:lnTo>
                      <a:pt x="629" y="35"/>
                    </a:lnTo>
                    <a:lnTo>
                      <a:pt x="658" y="54"/>
                    </a:lnTo>
                    <a:lnTo>
                      <a:pt x="685" y="76"/>
                    </a:lnTo>
                    <a:lnTo>
                      <a:pt x="707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8" y="200"/>
                    </a:lnTo>
                    <a:lnTo>
                      <a:pt x="750" y="235"/>
                    </a:lnTo>
                    <a:lnTo>
                      <a:pt x="750" y="474"/>
                    </a:lnTo>
                    <a:lnTo>
                      <a:pt x="748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0" y="552"/>
                    </a:lnTo>
                    <a:lnTo>
                      <a:pt x="668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40" y="545"/>
                    </a:lnTo>
                    <a:lnTo>
                      <a:pt x="23" y="531"/>
                    </a:lnTo>
                    <a:lnTo>
                      <a:pt x="10" y="516"/>
                    </a:lnTo>
                    <a:lnTo>
                      <a:pt x="2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2" y="200"/>
                    </a:lnTo>
                    <a:lnTo>
                      <a:pt x="10" y="165"/>
                    </a:lnTo>
                    <a:lnTo>
                      <a:pt x="24" y="133"/>
                    </a:lnTo>
                    <a:lnTo>
                      <a:pt x="43" y="103"/>
                    </a:lnTo>
                    <a:lnTo>
                      <a:pt x="65" y="76"/>
                    </a:lnTo>
                    <a:lnTo>
                      <a:pt x="92" y="54"/>
                    </a:lnTo>
                    <a:lnTo>
                      <a:pt x="121" y="35"/>
                    </a:lnTo>
                    <a:lnTo>
                      <a:pt x="154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1" y="12"/>
                    </a:lnTo>
                    <a:lnTo>
                      <a:pt x="192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8" name="Freeform 206"/>
              <p:cNvSpPr>
                <a:spLocks/>
              </p:cNvSpPr>
              <p:nvPr/>
            </p:nvSpPr>
            <p:spPr bwMode="auto">
              <a:xfrm>
                <a:off x="6888163" y="2405063"/>
                <a:ext cx="73025" cy="74612"/>
              </a:xfrm>
              <a:custGeom>
                <a:avLst/>
                <a:gdLst>
                  <a:gd name="T0" fmla="*/ 255 w 510"/>
                  <a:gd name="T1" fmla="*/ 0 h 511"/>
                  <a:gd name="T2" fmla="*/ 292 w 510"/>
                  <a:gd name="T3" fmla="*/ 3 h 511"/>
                  <a:gd name="T4" fmla="*/ 329 w 510"/>
                  <a:gd name="T5" fmla="*/ 12 h 511"/>
                  <a:gd name="T6" fmla="*/ 362 w 510"/>
                  <a:gd name="T7" fmla="*/ 24 h 511"/>
                  <a:gd name="T8" fmla="*/ 393 w 510"/>
                  <a:gd name="T9" fmla="*/ 42 h 511"/>
                  <a:gd name="T10" fmla="*/ 422 w 510"/>
                  <a:gd name="T11" fmla="*/ 63 h 511"/>
                  <a:gd name="T12" fmla="*/ 447 w 510"/>
                  <a:gd name="T13" fmla="*/ 89 h 511"/>
                  <a:gd name="T14" fmla="*/ 468 w 510"/>
                  <a:gd name="T15" fmla="*/ 117 h 511"/>
                  <a:gd name="T16" fmla="*/ 486 w 510"/>
                  <a:gd name="T17" fmla="*/ 148 h 511"/>
                  <a:gd name="T18" fmla="*/ 498 w 510"/>
                  <a:gd name="T19" fmla="*/ 182 h 511"/>
                  <a:gd name="T20" fmla="*/ 507 w 510"/>
                  <a:gd name="T21" fmla="*/ 218 h 511"/>
                  <a:gd name="T22" fmla="*/ 510 w 510"/>
                  <a:gd name="T23" fmla="*/ 256 h 511"/>
                  <a:gd name="T24" fmla="*/ 507 w 510"/>
                  <a:gd name="T25" fmla="*/ 293 h 511"/>
                  <a:gd name="T26" fmla="*/ 498 w 510"/>
                  <a:gd name="T27" fmla="*/ 330 h 511"/>
                  <a:gd name="T28" fmla="*/ 486 w 510"/>
                  <a:gd name="T29" fmla="*/ 363 h 511"/>
                  <a:gd name="T30" fmla="*/ 468 w 510"/>
                  <a:gd name="T31" fmla="*/ 395 h 511"/>
                  <a:gd name="T32" fmla="*/ 447 w 510"/>
                  <a:gd name="T33" fmla="*/ 424 h 511"/>
                  <a:gd name="T34" fmla="*/ 422 w 510"/>
                  <a:gd name="T35" fmla="*/ 449 h 511"/>
                  <a:gd name="T36" fmla="*/ 393 w 510"/>
                  <a:gd name="T37" fmla="*/ 470 h 511"/>
                  <a:gd name="T38" fmla="*/ 362 w 510"/>
                  <a:gd name="T39" fmla="*/ 487 h 511"/>
                  <a:gd name="T40" fmla="*/ 329 w 510"/>
                  <a:gd name="T41" fmla="*/ 501 h 511"/>
                  <a:gd name="T42" fmla="*/ 292 w 510"/>
                  <a:gd name="T43" fmla="*/ 508 h 511"/>
                  <a:gd name="T44" fmla="*/ 255 w 510"/>
                  <a:gd name="T45" fmla="*/ 511 h 511"/>
                  <a:gd name="T46" fmla="*/ 217 w 510"/>
                  <a:gd name="T47" fmla="*/ 508 h 511"/>
                  <a:gd name="T48" fmla="*/ 181 w 510"/>
                  <a:gd name="T49" fmla="*/ 501 h 511"/>
                  <a:gd name="T50" fmla="*/ 148 w 510"/>
                  <a:gd name="T51" fmla="*/ 487 h 511"/>
                  <a:gd name="T52" fmla="*/ 116 w 510"/>
                  <a:gd name="T53" fmla="*/ 470 h 511"/>
                  <a:gd name="T54" fmla="*/ 87 w 510"/>
                  <a:gd name="T55" fmla="*/ 449 h 511"/>
                  <a:gd name="T56" fmla="*/ 62 w 510"/>
                  <a:gd name="T57" fmla="*/ 424 h 511"/>
                  <a:gd name="T58" fmla="*/ 41 w 510"/>
                  <a:gd name="T59" fmla="*/ 395 h 511"/>
                  <a:gd name="T60" fmla="*/ 24 w 510"/>
                  <a:gd name="T61" fmla="*/ 363 h 511"/>
                  <a:gd name="T62" fmla="*/ 11 w 510"/>
                  <a:gd name="T63" fmla="*/ 330 h 511"/>
                  <a:gd name="T64" fmla="*/ 3 w 510"/>
                  <a:gd name="T65" fmla="*/ 293 h 511"/>
                  <a:gd name="T66" fmla="*/ 0 w 510"/>
                  <a:gd name="T67" fmla="*/ 256 h 511"/>
                  <a:gd name="T68" fmla="*/ 3 w 510"/>
                  <a:gd name="T69" fmla="*/ 218 h 511"/>
                  <a:gd name="T70" fmla="*/ 11 w 510"/>
                  <a:gd name="T71" fmla="*/ 182 h 511"/>
                  <a:gd name="T72" fmla="*/ 24 w 510"/>
                  <a:gd name="T73" fmla="*/ 148 h 511"/>
                  <a:gd name="T74" fmla="*/ 41 w 510"/>
                  <a:gd name="T75" fmla="*/ 117 h 511"/>
                  <a:gd name="T76" fmla="*/ 62 w 510"/>
                  <a:gd name="T77" fmla="*/ 89 h 511"/>
                  <a:gd name="T78" fmla="*/ 87 w 510"/>
                  <a:gd name="T79" fmla="*/ 63 h 511"/>
                  <a:gd name="T80" fmla="*/ 116 w 510"/>
                  <a:gd name="T81" fmla="*/ 42 h 511"/>
                  <a:gd name="T82" fmla="*/ 148 w 510"/>
                  <a:gd name="T83" fmla="*/ 24 h 511"/>
                  <a:gd name="T84" fmla="*/ 181 w 510"/>
                  <a:gd name="T85" fmla="*/ 12 h 511"/>
                  <a:gd name="T86" fmla="*/ 217 w 510"/>
                  <a:gd name="T87" fmla="*/ 3 h 511"/>
                  <a:gd name="T88" fmla="*/ 255 w 510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0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9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2" y="63"/>
                    </a:lnTo>
                    <a:lnTo>
                      <a:pt x="447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8" y="182"/>
                    </a:lnTo>
                    <a:lnTo>
                      <a:pt x="507" y="218"/>
                    </a:lnTo>
                    <a:lnTo>
                      <a:pt x="510" y="256"/>
                    </a:lnTo>
                    <a:lnTo>
                      <a:pt x="507" y="293"/>
                    </a:lnTo>
                    <a:lnTo>
                      <a:pt x="498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7" y="424"/>
                    </a:lnTo>
                    <a:lnTo>
                      <a:pt x="422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9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7" y="508"/>
                    </a:lnTo>
                    <a:lnTo>
                      <a:pt x="181" y="501"/>
                    </a:lnTo>
                    <a:lnTo>
                      <a:pt x="148" y="487"/>
                    </a:lnTo>
                    <a:lnTo>
                      <a:pt x="116" y="470"/>
                    </a:lnTo>
                    <a:lnTo>
                      <a:pt x="87" y="449"/>
                    </a:lnTo>
                    <a:lnTo>
                      <a:pt x="62" y="424"/>
                    </a:lnTo>
                    <a:lnTo>
                      <a:pt x="41" y="395"/>
                    </a:lnTo>
                    <a:lnTo>
                      <a:pt x="24" y="363"/>
                    </a:lnTo>
                    <a:lnTo>
                      <a:pt x="11" y="330"/>
                    </a:lnTo>
                    <a:lnTo>
                      <a:pt x="3" y="293"/>
                    </a:lnTo>
                    <a:lnTo>
                      <a:pt x="0" y="256"/>
                    </a:lnTo>
                    <a:lnTo>
                      <a:pt x="3" y="218"/>
                    </a:lnTo>
                    <a:lnTo>
                      <a:pt x="11" y="182"/>
                    </a:lnTo>
                    <a:lnTo>
                      <a:pt x="24" y="148"/>
                    </a:lnTo>
                    <a:lnTo>
                      <a:pt x="41" y="117"/>
                    </a:lnTo>
                    <a:lnTo>
                      <a:pt x="62" y="89"/>
                    </a:lnTo>
                    <a:lnTo>
                      <a:pt x="87" y="63"/>
                    </a:lnTo>
                    <a:lnTo>
                      <a:pt x="116" y="42"/>
                    </a:lnTo>
                    <a:lnTo>
                      <a:pt x="148" y="24"/>
                    </a:lnTo>
                    <a:lnTo>
                      <a:pt x="181" y="12"/>
                    </a:lnTo>
                    <a:lnTo>
                      <a:pt x="217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69" name="Freeform 207"/>
              <p:cNvSpPr>
                <a:spLocks/>
              </p:cNvSpPr>
              <p:nvPr/>
            </p:nvSpPr>
            <p:spPr bwMode="auto">
              <a:xfrm>
                <a:off x="7227888" y="2486025"/>
                <a:ext cx="107950" cy="80962"/>
              </a:xfrm>
              <a:custGeom>
                <a:avLst/>
                <a:gdLst>
                  <a:gd name="T0" fmla="*/ 522 w 751"/>
                  <a:gd name="T1" fmla="*/ 0 h 555"/>
                  <a:gd name="T2" fmla="*/ 541 w 751"/>
                  <a:gd name="T3" fmla="*/ 3 h 555"/>
                  <a:gd name="T4" fmla="*/ 543 w 751"/>
                  <a:gd name="T5" fmla="*/ 4 h 555"/>
                  <a:gd name="T6" fmla="*/ 550 w 751"/>
                  <a:gd name="T7" fmla="*/ 7 h 555"/>
                  <a:gd name="T8" fmla="*/ 558 w 751"/>
                  <a:gd name="T9" fmla="*/ 9 h 555"/>
                  <a:gd name="T10" fmla="*/ 568 w 751"/>
                  <a:gd name="T11" fmla="*/ 12 h 555"/>
                  <a:gd name="T12" fmla="*/ 578 w 751"/>
                  <a:gd name="T13" fmla="*/ 15 h 555"/>
                  <a:gd name="T14" fmla="*/ 587 w 751"/>
                  <a:gd name="T15" fmla="*/ 17 h 555"/>
                  <a:gd name="T16" fmla="*/ 592 w 751"/>
                  <a:gd name="T17" fmla="*/ 19 h 555"/>
                  <a:gd name="T18" fmla="*/ 595 w 751"/>
                  <a:gd name="T19" fmla="*/ 20 h 555"/>
                  <a:gd name="T20" fmla="*/ 629 w 751"/>
                  <a:gd name="T21" fmla="*/ 35 h 555"/>
                  <a:gd name="T22" fmla="*/ 659 w 751"/>
                  <a:gd name="T23" fmla="*/ 54 h 555"/>
                  <a:gd name="T24" fmla="*/ 685 w 751"/>
                  <a:gd name="T25" fmla="*/ 76 h 555"/>
                  <a:gd name="T26" fmla="*/ 708 w 751"/>
                  <a:gd name="T27" fmla="*/ 103 h 555"/>
                  <a:gd name="T28" fmla="*/ 726 w 751"/>
                  <a:gd name="T29" fmla="*/ 133 h 555"/>
                  <a:gd name="T30" fmla="*/ 739 w 751"/>
                  <a:gd name="T31" fmla="*/ 165 h 555"/>
                  <a:gd name="T32" fmla="*/ 747 w 751"/>
                  <a:gd name="T33" fmla="*/ 200 h 555"/>
                  <a:gd name="T34" fmla="*/ 751 w 751"/>
                  <a:gd name="T35" fmla="*/ 235 h 555"/>
                  <a:gd name="T36" fmla="*/ 751 w 751"/>
                  <a:gd name="T37" fmla="*/ 474 h 555"/>
                  <a:gd name="T38" fmla="*/ 747 w 751"/>
                  <a:gd name="T39" fmla="*/ 496 h 555"/>
                  <a:gd name="T40" fmla="*/ 739 w 751"/>
                  <a:gd name="T41" fmla="*/ 516 h 555"/>
                  <a:gd name="T42" fmla="*/ 727 w 751"/>
                  <a:gd name="T43" fmla="*/ 531 h 555"/>
                  <a:gd name="T44" fmla="*/ 710 w 751"/>
                  <a:gd name="T45" fmla="*/ 545 h 555"/>
                  <a:gd name="T46" fmla="*/ 690 w 751"/>
                  <a:gd name="T47" fmla="*/ 552 h 555"/>
                  <a:gd name="T48" fmla="*/ 669 w 751"/>
                  <a:gd name="T49" fmla="*/ 555 h 555"/>
                  <a:gd name="T50" fmla="*/ 81 w 751"/>
                  <a:gd name="T51" fmla="*/ 555 h 555"/>
                  <a:gd name="T52" fmla="*/ 59 w 751"/>
                  <a:gd name="T53" fmla="*/ 552 h 555"/>
                  <a:gd name="T54" fmla="*/ 39 w 751"/>
                  <a:gd name="T55" fmla="*/ 545 h 555"/>
                  <a:gd name="T56" fmla="*/ 24 w 751"/>
                  <a:gd name="T57" fmla="*/ 531 h 555"/>
                  <a:gd name="T58" fmla="*/ 10 w 751"/>
                  <a:gd name="T59" fmla="*/ 516 h 555"/>
                  <a:gd name="T60" fmla="*/ 3 w 751"/>
                  <a:gd name="T61" fmla="*/ 496 h 555"/>
                  <a:gd name="T62" fmla="*/ 0 w 751"/>
                  <a:gd name="T63" fmla="*/ 474 h 555"/>
                  <a:gd name="T64" fmla="*/ 0 w 751"/>
                  <a:gd name="T65" fmla="*/ 235 h 555"/>
                  <a:gd name="T66" fmla="*/ 3 w 751"/>
                  <a:gd name="T67" fmla="*/ 200 h 555"/>
                  <a:gd name="T68" fmla="*/ 10 w 751"/>
                  <a:gd name="T69" fmla="*/ 165 h 555"/>
                  <a:gd name="T70" fmla="*/ 24 w 751"/>
                  <a:gd name="T71" fmla="*/ 133 h 555"/>
                  <a:gd name="T72" fmla="*/ 43 w 751"/>
                  <a:gd name="T73" fmla="*/ 103 h 555"/>
                  <a:gd name="T74" fmla="*/ 64 w 751"/>
                  <a:gd name="T75" fmla="*/ 76 h 555"/>
                  <a:gd name="T76" fmla="*/ 92 w 751"/>
                  <a:gd name="T77" fmla="*/ 54 h 555"/>
                  <a:gd name="T78" fmla="*/ 122 w 751"/>
                  <a:gd name="T79" fmla="*/ 35 h 555"/>
                  <a:gd name="T80" fmla="*/ 154 w 751"/>
                  <a:gd name="T81" fmla="*/ 20 h 555"/>
                  <a:gd name="T82" fmla="*/ 157 w 751"/>
                  <a:gd name="T83" fmla="*/ 19 h 555"/>
                  <a:gd name="T84" fmla="*/ 163 w 751"/>
                  <a:gd name="T85" fmla="*/ 17 h 555"/>
                  <a:gd name="T86" fmla="*/ 172 w 751"/>
                  <a:gd name="T87" fmla="*/ 15 h 555"/>
                  <a:gd name="T88" fmla="*/ 181 w 751"/>
                  <a:gd name="T89" fmla="*/ 12 h 555"/>
                  <a:gd name="T90" fmla="*/ 191 w 751"/>
                  <a:gd name="T91" fmla="*/ 9 h 555"/>
                  <a:gd name="T92" fmla="*/ 200 w 751"/>
                  <a:gd name="T93" fmla="*/ 7 h 555"/>
                  <a:gd name="T94" fmla="*/ 206 w 751"/>
                  <a:gd name="T95" fmla="*/ 4 h 555"/>
                  <a:gd name="T96" fmla="*/ 208 w 751"/>
                  <a:gd name="T97" fmla="*/ 3 h 555"/>
                  <a:gd name="T98" fmla="*/ 228 w 751"/>
                  <a:gd name="T99" fmla="*/ 0 h 555"/>
                  <a:gd name="T100" fmla="*/ 248 w 751"/>
                  <a:gd name="T101" fmla="*/ 1 h 555"/>
                  <a:gd name="T102" fmla="*/ 266 w 751"/>
                  <a:gd name="T103" fmla="*/ 8 h 555"/>
                  <a:gd name="T104" fmla="*/ 375 w 751"/>
                  <a:gd name="T105" fmla="*/ 60 h 555"/>
                  <a:gd name="T106" fmla="*/ 483 w 751"/>
                  <a:gd name="T107" fmla="*/ 8 h 555"/>
                  <a:gd name="T108" fmla="*/ 502 w 751"/>
                  <a:gd name="T109" fmla="*/ 1 h 555"/>
                  <a:gd name="T110" fmla="*/ 522 w 751"/>
                  <a:gd name="T111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51" h="555">
                    <a:moveTo>
                      <a:pt x="522" y="0"/>
                    </a:moveTo>
                    <a:lnTo>
                      <a:pt x="541" y="3"/>
                    </a:lnTo>
                    <a:lnTo>
                      <a:pt x="543" y="4"/>
                    </a:lnTo>
                    <a:lnTo>
                      <a:pt x="550" y="7"/>
                    </a:lnTo>
                    <a:lnTo>
                      <a:pt x="558" y="9"/>
                    </a:lnTo>
                    <a:lnTo>
                      <a:pt x="568" y="12"/>
                    </a:lnTo>
                    <a:lnTo>
                      <a:pt x="578" y="15"/>
                    </a:lnTo>
                    <a:lnTo>
                      <a:pt x="587" y="17"/>
                    </a:lnTo>
                    <a:lnTo>
                      <a:pt x="592" y="19"/>
                    </a:lnTo>
                    <a:lnTo>
                      <a:pt x="595" y="20"/>
                    </a:lnTo>
                    <a:lnTo>
                      <a:pt x="629" y="35"/>
                    </a:lnTo>
                    <a:lnTo>
                      <a:pt x="659" y="54"/>
                    </a:lnTo>
                    <a:lnTo>
                      <a:pt x="685" y="76"/>
                    </a:lnTo>
                    <a:lnTo>
                      <a:pt x="708" y="103"/>
                    </a:lnTo>
                    <a:lnTo>
                      <a:pt x="726" y="133"/>
                    </a:lnTo>
                    <a:lnTo>
                      <a:pt x="739" y="165"/>
                    </a:lnTo>
                    <a:lnTo>
                      <a:pt x="747" y="200"/>
                    </a:lnTo>
                    <a:lnTo>
                      <a:pt x="751" y="235"/>
                    </a:lnTo>
                    <a:lnTo>
                      <a:pt x="751" y="474"/>
                    </a:lnTo>
                    <a:lnTo>
                      <a:pt x="747" y="496"/>
                    </a:lnTo>
                    <a:lnTo>
                      <a:pt x="739" y="516"/>
                    </a:lnTo>
                    <a:lnTo>
                      <a:pt x="727" y="531"/>
                    </a:lnTo>
                    <a:lnTo>
                      <a:pt x="710" y="545"/>
                    </a:lnTo>
                    <a:lnTo>
                      <a:pt x="690" y="552"/>
                    </a:lnTo>
                    <a:lnTo>
                      <a:pt x="669" y="555"/>
                    </a:lnTo>
                    <a:lnTo>
                      <a:pt x="81" y="555"/>
                    </a:lnTo>
                    <a:lnTo>
                      <a:pt x="59" y="552"/>
                    </a:lnTo>
                    <a:lnTo>
                      <a:pt x="39" y="545"/>
                    </a:lnTo>
                    <a:lnTo>
                      <a:pt x="24" y="531"/>
                    </a:lnTo>
                    <a:lnTo>
                      <a:pt x="10" y="516"/>
                    </a:lnTo>
                    <a:lnTo>
                      <a:pt x="3" y="496"/>
                    </a:lnTo>
                    <a:lnTo>
                      <a:pt x="0" y="474"/>
                    </a:lnTo>
                    <a:lnTo>
                      <a:pt x="0" y="235"/>
                    </a:lnTo>
                    <a:lnTo>
                      <a:pt x="3" y="200"/>
                    </a:lnTo>
                    <a:lnTo>
                      <a:pt x="10" y="165"/>
                    </a:lnTo>
                    <a:lnTo>
                      <a:pt x="24" y="133"/>
                    </a:lnTo>
                    <a:lnTo>
                      <a:pt x="43" y="103"/>
                    </a:lnTo>
                    <a:lnTo>
                      <a:pt x="64" y="76"/>
                    </a:lnTo>
                    <a:lnTo>
                      <a:pt x="92" y="54"/>
                    </a:lnTo>
                    <a:lnTo>
                      <a:pt x="122" y="35"/>
                    </a:lnTo>
                    <a:lnTo>
                      <a:pt x="154" y="20"/>
                    </a:lnTo>
                    <a:lnTo>
                      <a:pt x="157" y="19"/>
                    </a:lnTo>
                    <a:lnTo>
                      <a:pt x="163" y="17"/>
                    </a:lnTo>
                    <a:lnTo>
                      <a:pt x="172" y="15"/>
                    </a:lnTo>
                    <a:lnTo>
                      <a:pt x="181" y="12"/>
                    </a:lnTo>
                    <a:lnTo>
                      <a:pt x="191" y="9"/>
                    </a:lnTo>
                    <a:lnTo>
                      <a:pt x="200" y="7"/>
                    </a:lnTo>
                    <a:lnTo>
                      <a:pt x="206" y="4"/>
                    </a:lnTo>
                    <a:lnTo>
                      <a:pt x="208" y="3"/>
                    </a:lnTo>
                    <a:lnTo>
                      <a:pt x="228" y="0"/>
                    </a:lnTo>
                    <a:lnTo>
                      <a:pt x="248" y="1"/>
                    </a:lnTo>
                    <a:lnTo>
                      <a:pt x="266" y="8"/>
                    </a:lnTo>
                    <a:lnTo>
                      <a:pt x="375" y="60"/>
                    </a:lnTo>
                    <a:lnTo>
                      <a:pt x="483" y="8"/>
                    </a:lnTo>
                    <a:lnTo>
                      <a:pt x="502" y="1"/>
                    </a:lnTo>
                    <a:lnTo>
                      <a:pt x="5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0" name="Freeform 208"/>
              <p:cNvSpPr>
                <a:spLocks/>
              </p:cNvSpPr>
              <p:nvPr/>
            </p:nvSpPr>
            <p:spPr bwMode="auto">
              <a:xfrm>
                <a:off x="7245350" y="2405063"/>
                <a:ext cx="73025" cy="74612"/>
              </a:xfrm>
              <a:custGeom>
                <a:avLst/>
                <a:gdLst>
                  <a:gd name="T0" fmla="*/ 255 w 510"/>
                  <a:gd name="T1" fmla="*/ 0 h 511"/>
                  <a:gd name="T2" fmla="*/ 292 w 510"/>
                  <a:gd name="T3" fmla="*/ 3 h 511"/>
                  <a:gd name="T4" fmla="*/ 329 w 510"/>
                  <a:gd name="T5" fmla="*/ 12 h 511"/>
                  <a:gd name="T6" fmla="*/ 362 w 510"/>
                  <a:gd name="T7" fmla="*/ 24 h 511"/>
                  <a:gd name="T8" fmla="*/ 393 w 510"/>
                  <a:gd name="T9" fmla="*/ 42 h 511"/>
                  <a:gd name="T10" fmla="*/ 422 w 510"/>
                  <a:gd name="T11" fmla="*/ 63 h 511"/>
                  <a:gd name="T12" fmla="*/ 447 w 510"/>
                  <a:gd name="T13" fmla="*/ 89 h 511"/>
                  <a:gd name="T14" fmla="*/ 468 w 510"/>
                  <a:gd name="T15" fmla="*/ 117 h 511"/>
                  <a:gd name="T16" fmla="*/ 486 w 510"/>
                  <a:gd name="T17" fmla="*/ 148 h 511"/>
                  <a:gd name="T18" fmla="*/ 499 w 510"/>
                  <a:gd name="T19" fmla="*/ 182 h 511"/>
                  <a:gd name="T20" fmla="*/ 507 w 510"/>
                  <a:gd name="T21" fmla="*/ 218 h 511"/>
                  <a:gd name="T22" fmla="*/ 510 w 510"/>
                  <a:gd name="T23" fmla="*/ 256 h 511"/>
                  <a:gd name="T24" fmla="*/ 507 w 510"/>
                  <a:gd name="T25" fmla="*/ 293 h 511"/>
                  <a:gd name="T26" fmla="*/ 499 w 510"/>
                  <a:gd name="T27" fmla="*/ 330 h 511"/>
                  <a:gd name="T28" fmla="*/ 486 w 510"/>
                  <a:gd name="T29" fmla="*/ 363 h 511"/>
                  <a:gd name="T30" fmla="*/ 468 w 510"/>
                  <a:gd name="T31" fmla="*/ 395 h 511"/>
                  <a:gd name="T32" fmla="*/ 447 w 510"/>
                  <a:gd name="T33" fmla="*/ 424 h 511"/>
                  <a:gd name="T34" fmla="*/ 422 w 510"/>
                  <a:gd name="T35" fmla="*/ 449 h 511"/>
                  <a:gd name="T36" fmla="*/ 393 w 510"/>
                  <a:gd name="T37" fmla="*/ 470 h 511"/>
                  <a:gd name="T38" fmla="*/ 362 w 510"/>
                  <a:gd name="T39" fmla="*/ 487 h 511"/>
                  <a:gd name="T40" fmla="*/ 329 w 510"/>
                  <a:gd name="T41" fmla="*/ 501 h 511"/>
                  <a:gd name="T42" fmla="*/ 292 w 510"/>
                  <a:gd name="T43" fmla="*/ 508 h 511"/>
                  <a:gd name="T44" fmla="*/ 255 w 510"/>
                  <a:gd name="T45" fmla="*/ 511 h 511"/>
                  <a:gd name="T46" fmla="*/ 217 w 510"/>
                  <a:gd name="T47" fmla="*/ 508 h 511"/>
                  <a:gd name="T48" fmla="*/ 182 w 510"/>
                  <a:gd name="T49" fmla="*/ 501 h 511"/>
                  <a:gd name="T50" fmla="*/ 147 w 510"/>
                  <a:gd name="T51" fmla="*/ 487 h 511"/>
                  <a:gd name="T52" fmla="*/ 116 w 510"/>
                  <a:gd name="T53" fmla="*/ 470 h 511"/>
                  <a:gd name="T54" fmla="*/ 88 w 510"/>
                  <a:gd name="T55" fmla="*/ 449 h 511"/>
                  <a:gd name="T56" fmla="*/ 62 w 510"/>
                  <a:gd name="T57" fmla="*/ 424 h 511"/>
                  <a:gd name="T58" fmla="*/ 41 w 510"/>
                  <a:gd name="T59" fmla="*/ 395 h 511"/>
                  <a:gd name="T60" fmla="*/ 24 w 510"/>
                  <a:gd name="T61" fmla="*/ 363 h 511"/>
                  <a:gd name="T62" fmla="*/ 11 w 510"/>
                  <a:gd name="T63" fmla="*/ 330 h 511"/>
                  <a:gd name="T64" fmla="*/ 3 w 510"/>
                  <a:gd name="T65" fmla="*/ 293 h 511"/>
                  <a:gd name="T66" fmla="*/ 0 w 510"/>
                  <a:gd name="T67" fmla="*/ 256 h 511"/>
                  <a:gd name="T68" fmla="*/ 3 w 510"/>
                  <a:gd name="T69" fmla="*/ 218 h 511"/>
                  <a:gd name="T70" fmla="*/ 11 w 510"/>
                  <a:gd name="T71" fmla="*/ 182 h 511"/>
                  <a:gd name="T72" fmla="*/ 24 w 510"/>
                  <a:gd name="T73" fmla="*/ 148 h 511"/>
                  <a:gd name="T74" fmla="*/ 41 w 510"/>
                  <a:gd name="T75" fmla="*/ 117 h 511"/>
                  <a:gd name="T76" fmla="*/ 62 w 510"/>
                  <a:gd name="T77" fmla="*/ 89 h 511"/>
                  <a:gd name="T78" fmla="*/ 88 w 510"/>
                  <a:gd name="T79" fmla="*/ 63 h 511"/>
                  <a:gd name="T80" fmla="*/ 116 w 510"/>
                  <a:gd name="T81" fmla="*/ 42 h 511"/>
                  <a:gd name="T82" fmla="*/ 147 w 510"/>
                  <a:gd name="T83" fmla="*/ 24 h 511"/>
                  <a:gd name="T84" fmla="*/ 182 w 510"/>
                  <a:gd name="T85" fmla="*/ 12 h 511"/>
                  <a:gd name="T86" fmla="*/ 217 w 510"/>
                  <a:gd name="T87" fmla="*/ 3 h 511"/>
                  <a:gd name="T88" fmla="*/ 255 w 510"/>
                  <a:gd name="T89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10" h="511">
                    <a:moveTo>
                      <a:pt x="255" y="0"/>
                    </a:moveTo>
                    <a:lnTo>
                      <a:pt x="292" y="3"/>
                    </a:lnTo>
                    <a:lnTo>
                      <a:pt x="329" y="12"/>
                    </a:lnTo>
                    <a:lnTo>
                      <a:pt x="362" y="24"/>
                    </a:lnTo>
                    <a:lnTo>
                      <a:pt x="393" y="42"/>
                    </a:lnTo>
                    <a:lnTo>
                      <a:pt x="422" y="63"/>
                    </a:lnTo>
                    <a:lnTo>
                      <a:pt x="447" y="89"/>
                    </a:lnTo>
                    <a:lnTo>
                      <a:pt x="468" y="117"/>
                    </a:lnTo>
                    <a:lnTo>
                      <a:pt x="486" y="148"/>
                    </a:lnTo>
                    <a:lnTo>
                      <a:pt x="499" y="182"/>
                    </a:lnTo>
                    <a:lnTo>
                      <a:pt x="507" y="218"/>
                    </a:lnTo>
                    <a:lnTo>
                      <a:pt x="510" y="256"/>
                    </a:lnTo>
                    <a:lnTo>
                      <a:pt x="507" y="293"/>
                    </a:lnTo>
                    <a:lnTo>
                      <a:pt x="499" y="330"/>
                    </a:lnTo>
                    <a:lnTo>
                      <a:pt x="486" y="363"/>
                    </a:lnTo>
                    <a:lnTo>
                      <a:pt x="468" y="395"/>
                    </a:lnTo>
                    <a:lnTo>
                      <a:pt x="447" y="424"/>
                    </a:lnTo>
                    <a:lnTo>
                      <a:pt x="422" y="449"/>
                    </a:lnTo>
                    <a:lnTo>
                      <a:pt x="393" y="470"/>
                    </a:lnTo>
                    <a:lnTo>
                      <a:pt x="362" y="487"/>
                    </a:lnTo>
                    <a:lnTo>
                      <a:pt x="329" y="501"/>
                    </a:lnTo>
                    <a:lnTo>
                      <a:pt x="292" y="508"/>
                    </a:lnTo>
                    <a:lnTo>
                      <a:pt x="255" y="511"/>
                    </a:lnTo>
                    <a:lnTo>
                      <a:pt x="217" y="508"/>
                    </a:lnTo>
                    <a:lnTo>
                      <a:pt x="182" y="501"/>
                    </a:lnTo>
                    <a:lnTo>
                      <a:pt x="147" y="487"/>
                    </a:lnTo>
                    <a:lnTo>
                      <a:pt x="116" y="470"/>
                    </a:lnTo>
                    <a:lnTo>
                      <a:pt x="88" y="449"/>
                    </a:lnTo>
                    <a:lnTo>
                      <a:pt x="62" y="424"/>
                    </a:lnTo>
                    <a:lnTo>
                      <a:pt x="41" y="395"/>
                    </a:lnTo>
                    <a:lnTo>
                      <a:pt x="24" y="363"/>
                    </a:lnTo>
                    <a:lnTo>
                      <a:pt x="11" y="330"/>
                    </a:lnTo>
                    <a:lnTo>
                      <a:pt x="3" y="293"/>
                    </a:lnTo>
                    <a:lnTo>
                      <a:pt x="0" y="256"/>
                    </a:lnTo>
                    <a:lnTo>
                      <a:pt x="3" y="218"/>
                    </a:lnTo>
                    <a:lnTo>
                      <a:pt x="11" y="182"/>
                    </a:lnTo>
                    <a:lnTo>
                      <a:pt x="24" y="148"/>
                    </a:lnTo>
                    <a:lnTo>
                      <a:pt x="41" y="117"/>
                    </a:lnTo>
                    <a:lnTo>
                      <a:pt x="62" y="89"/>
                    </a:lnTo>
                    <a:lnTo>
                      <a:pt x="88" y="63"/>
                    </a:lnTo>
                    <a:lnTo>
                      <a:pt x="116" y="42"/>
                    </a:lnTo>
                    <a:lnTo>
                      <a:pt x="147" y="24"/>
                    </a:lnTo>
                    <a:lnTo>
                      <a:pt x="182" y="12"/>
                    </a:lnTo>
                    <a:lnTo>
                      <a:pt x="217" y="3"/>
                    </a:lnTo>
                    <a:lnTo>
                      <a:pt x="25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1" name="Freeform 209"/>
              <p:cNvSpPr>
                <a:spLocks/>
              </p:cNvSpPr>
              <p:nvPr/>
            </p:nvSpPr>
            <p:spPr bwMode="auto">
              <a:xfrm>
                <a:off x="6910388" y="2249488"/>
                <a:ext cx="385763" cy="125412"/>
              </a:xfrm>
              <a:custGeom>
                <a:avLst/>
                <a:gdLst>
                  <a:gd name="T0" fmla="*/ 1358 w 2671"/>
                  <a:gd name="T1" fmla="*/ 4 h 866"/>
                  <a:gd name="T2" fmla="*/ 1397 w 2671"/>
                  <a:gd name="T3" fmla="*/ 22 h 866"/>
                  <a:gd name="T4" fmla="*/ 1424 w 2671"/>
                  <a:gd name="T5" fmla="*/ 56 h 866"/>
                  <a:gd name="T6" fmla="*/ 1434 w 2671"/>
                  <a:gd name="T7" fmla="*/ 100 h 866"/>
                  <a:gd name="T8" fmla="*/ 2572 w 2671"/>
                  <a:gd name="T9" fmla="*/ 372 h 866"/>
                  <a:gd name="T10" fmla="*/ 2615 w 2671"/>
                  <a:gd name="T11" fmla="*/ 382 h 866"/>
                  <a:gd name="T12" fmla="*/ 2649 w 2671"/>
                  <a:gd name="T13" fmla="*/ 409 h 866"/>
                  <a:gd name="T14" fmla="*/ 2668 w 2671"/>
                  <a:gd name="T15" fmla="*/ 448 h 866"/>
                  <a:gd name="T16" fmla="*/ 2671 w 2671"/>
                  <a:gd name="T17" fmla="*/ 767 h 866"/>
                  <a:gd name="T18" fmla="*/ 2660 w 2671"/>
                  <a:gd name="T19" fmla="*/ 811 h 866"/>
                  <a:gd name="T20" fmla="*/ 2633 w 2671"/>
                  <a:gd name="T21" fmla="*/ 844 h 866"/>
                  <a:gd name="T22" fmla="*/ 2595 w 2671"/>
                  <a:gd name="T23" fmla="*/ 863 h 866"/>
                  <a:gd name="T24" fmla="*/ 2549 w 2671"/>
                  <a:gd name="T25" fmla="*/ 863 h 866"/>
                  <a:gd name="T26" fmla="*/ 2510 w 2671"/>
                  <a:gd name="T27" fmla="*/ 844 h 866"/>
                  <a:gd name="T28" fmla="*/ 2483 w 2671"/>
                  <a:gd name="T29" fmla="*/ 811 h 866"/>
                  <a:gd name="T30" fmla="*/ 2473 w 2671"/>
                  <a:gd name="T31" fmla="*/ 767 h 866"/>
                  <a:gd name="T32" fmla="*/ 1434 w 2671"/>
                  <a:gd name="T33" fmla="*/ 570 h 866"/>
                  <a:gd name="T34" fmla="*/ 1432 w 2671"/>
                  <a:gd name="T35" fmla="*/ 790 h 866"/>
                  <a:gd name="T36" fmla="*/ 1412 w 2671"/>
                  <a:gd name="T37" fmla="*/ 829 h 866"/>
                  <a:gd name="T38" fmla="*/ 1378 w 2671"/>
                  <a:gd name="T39" fmla="*/ 856 h 866"/>
                  <a:gd name="T40" fmla="*/ 1336 w 2671"/>
                  <a:gd name="T41" fmla="*/ 866 h 866"/>
                  <a:gd name="T42" fmla="*/ 1292 w 2671"/>
                  <a:gd name="T43" fmla="*/ 856 h 866"/>
                  <a:gd name="T44" fmla="*/ 1259 w 2671"/>
                  <a:gd name="T45" fmla="*/ 829 h 866"/>
                  <a:gd name="T46" fmla="*/ 1239 w 2671"/>
                  <a:gd name="T47" fmla="*/ 790 h 866"/>
                  <a:gd name="T48" fmla="*/ 1237 w 2671"/>
                  <a:gd name="T49" fmla="*/ 570 h 866"/>
                  <a:gd name="T50" fmla="*/ 198 w 2671"/>
                  <a:gd name="T51" fmla="*/ 767 h 866"/>
                  <a:gd name="T52" fmla="*/ 187 w 2671"/>
                  <a:gd name="T53" fmla="*/ 811 h 866"/>
                  <a:gd name="T54" fmla="*/ 160 w 2671"/>
                  <a:gd name="T55" fmla="*/ 844 h 866"/>
                  <a:gd name="T56" fmla="*/ 122 w 2671"/>
                  <a:gd name="T57" fmla="*/ 863 h 866"/>
                  <a:gd name="T58" fmla="*/ 76 w 2671"/>
                  <a:gd name="T59" fmla="*/ 863 h 866"/>
                  <a:gd name="T60" fmla="*/ 37 w 2671"/>
                  <a:gd name="T61" fmla="*/ 844 h 866"/>
                  <a:gd name="T62" fmla="*/ 10 w 2671"/>
                  <a:gd name="T63" fmla="*/ 811 h 866"/>
                  <a:gd name="T64" fmla="*/ 0 w 2671"/>
                  <a:gd name="T65" fmla="*/ 767 h 866"/>
                  <a:gd name="T66" fmla="*/ 3 w 2671"/>
                  <a:gd name="T67" fmla="*/ 448 h 866"/>
                  <a:gd name="T68" fmla="*/ 22 w 2671"/>
                  <a:gd name="T69" fmla="*/ 409 h 866"/>
                  <a:gd name="T70" fmla="*/ 55 w 2671"/>
                  <a:gd name="T71" fmla="*/ 382 h 866"/>
                  <a:gd name="T72" fmla="*/ 99 w 2671"/>
                  <a:gd name="T73" fmla="*/ 372 h 866"/>
                  <a:gd name="T74" fmla="*/ 1237 w 2671"/>
                  <a:gd name="T75" fmla="*/ 100 h 866"/>
                  <a:gd name="T76" fmla="*/ 1247 w 2671"/>
                  <a:gd name="T77" fmla="*/ 56 h 866"/>
                  <a:gd name="T78" fmla="*/ 1273 w 2671"/>
                  <a:gd name="T79" fmla="*/ 22 h 866"/>
                  <a:gd name="T80" fmla="*/ 1313 w 2671"/>
                  <a:gd name="T81" fmla="*/ 4 h 8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71" h="866">
                    <a:moveTo>
                      <a:pt x="1336" y="0"/>
                    </a:moveTo>
                    <a:lnTo>
                      <a:pt x="1358" y="4"/>
                    </a:lnTo>
                    <a:lnTo>
                      <a:pt x="1378" y="11"/>
                    </a:lnTo>
                    <a:lnTo>
                      <a:pt x="1397" y="22"/>
                    </a:lnTo>
                    <a:lnTo>
                      <a:pt x="1412" y="37"/>
                    </a:lnTo>
                    <a:lnTo>
                      <a:pt x="1424" y="56"/>
                    </a:lnTo>
                    <a:lnTo>
                      <a:pt x="1432" y="77"/>
                    </a:lnTo>
                    <a:lnTo>
                      <a:pt x="1434" y="100"/>
                    </a:lnTo>
                    <a:lnTo>
                      <a:pt x="1434" y="372"/>
                    </a:lnTo>
                    <a:lnTo>
                      <a:pt x="2572" y="372"/>
                    </a:lnTo>
                    <a:lnTo>
                      <a:pt x="2595" y="375"/>
                    </a:lnTo>
                    <a:lnTo>
                      <a:pt x="2615" y="382"/>
                    </a:lnTo>
                    <a:lnTo>
                      <a:pt x="2633" y="394"/>
                    </a:lnTo>
                    <a:lnTo>
                      <a:pt x="2649" y="409"/>
                    </a:lnTo>
                    <a:lnTo>
                      <a:pt x="2660" y="427"/>
                    </a:lnTo>
                    <a:lnTo>
                      <a:pt x="2668" y="448"/>
                    </a:lnTo>
                    <a:lnTo>
                      <a:pt x="2671" y="471"/>
                    </a:lnTo>
                    <a:lnTo>
                      <a:pt x="2671" y="767"/>
                    </a:lnTo>
                    <a:lnTo>
                      <a:pt x="2668" y="790"/>
                    </a:lnTo>
                    <a:lnTo>
                      <a:pt x="2660" y="811"/>
                    </a:lnTo>
                    <a:lnTo>
                      <a:pt x="2649" y="829"/>
                    </a:lnTo>
                    <a:lnTo>
                      <a:pt x="2633" y="844"/>
                    </a:lnTo>
                    <a:lnTo>
                      <a:pt x="2615" y="856"/>
                    </a:lnTo>
                    <a:lnTo>
                      <a:pt x="2595" y="863"/>
                    </a:lnTo>
                    <a:lnTo>
                      <a:pt x="2572" y="866"/>
                    </a:lnTo>
                    <a:lnTo>
                      <a:pt x="2549" y="863"/>
                    </a:lnTo>
                    <a:lnTo>
                      <a:pt x="2528" y="856"/>
                    </a:lnTo>
                    <a:lnTo>
                      <a:pt x="2510" y="844"/>
                    </a:lnTo>
                    <a:lnTo>
                      <a:pt x="2495" y="829"/>
                    </a:lnTo>
                    <a:lnTo>
                      <a:pt x="2483" y="811"/>
                    </a:lnTo>
                    <a:lnTo>
                      <a:pt x="2476" y="790"/>
                    </a:lnTo>
                    <a:lnTo>
                      <a:pt x="2473" y="767"/>
                    </a:lnTo>
                    <a:lnTo>
                      <a:pt x="2473" y="570"/>
                    </a:lnTo>
                    <a:lnTo>
                      <a:pt x="1434" y="570"/>
                    </a:lnTo>
                    <a:lnTo>
                      <a:pt x="1434" y="767"/>
                    </a:lnTo>
                    <a:lnTo>
                      <a:pt x="1432" y="790"/>
                    </a:lnTo>
                    <a:lnTo>
                      <a:pt x="1424" y="811"/>
                    </a:lnTo>
                    <a:lnTo>
                      <a:pt x="1412" y="829"/>
                    </a:lnTo>
                    <a:lnTo>
                      <a:pt x="1397" y="844"/>
                    </a:lnTo>
                    <a:lnTo>
                      <a:pt x="1378" y="856"/>
                    </a:lnTo>
                    <a:lnTo>
                      <a:pt x="1358" y="863"/>
                    </a:lnTo>
                    <a:lnTo>
                      <a:pt x="1336" y="866"/>
                    </a:lnTo>
                    <a:lnTo>
                      <a:pt x="1313" y="863"/>
                    </a:lnTo>
                    <a:lnTo>
                      <a:pt x="1292" y="856"/>
                    </a:lnTo>
                    <a:lnTo>
                      <a:pt x="1273" y="844"/>
                    </a:lnTo>
                    <a:lnTo>
                      <a:pt x="1259" y="829"/>
                    </a:lnTo>
                    <a:lnTo>
                      <a:pt x="1247" y="811"/>
                    </a:lnTo>
                    <a:lnTo>
                      <a:pt x="1239" y="790"/>
                    </a:lnTo>
                    <a:lnTo>
                      <a:pt x="1237" y="767"/>
                    </a:lnTo>
                    <a:lnTo>
                      <a:pt x="1237" y="570"/>
                    </a:lnTo>
                    <a:lnTo>
                      <a:pt x="198" y="570"/>
                    </a:lnTo>
                    <a:lnTo>
                      <a:pt x="198" y="767"/>
                    </a:lnTo>
                    <a:lnTo>
                      <a:pt x="195" y="790"/>
                    </a:lnTo>
                    <a:lnTo>
                      <a:pt x="187" y="811"/>
                    </a:lnTo>
                    <a:lnTo>
                      <a:pt x="176" y="829"/>
                    </a:lnTo>
                    <a:lnTo>
                      <a:pt x="160" y="844"/>
                    </a:lnTo>
                    <a:lnTo>
                      <a:pt x="143" y="856"/>
                    </a:lnTo>
                    <a:lnTo>
                      <a:pt x="122" y="863"/>
                    </a:lnTo>
                    <a:lnTo>
                      <a:pt x="99" y="866"/>
                    </a:lnTo>
                    <a:lnTo>
                      <a:pt x="76" y="863"/>
                    </a:lnTo>
                    <a:lnTo>
                      <a:pt x="55" y="856"/>
                    </a:lnTo>
                    <a:lnTo>
                      <a:pt x="37" y="844"/>
                    </a:lnTo>
                    <a:lnTo>
                      <a:pt x="22" y="829"/>
                    </a:lnTo>
                    <a:lnTo>
                      <a:pt x="10" y="811"/>
                    </a:lnTo>
                    <a:lnTo>
                      <a:pt x="3" y="790"/>
                    </a:lnTo>
                    <a:lnTo>
                      <a:pt x="0" y="767"/>
                    </a:lnTo>
                    <a:lnTo>
                      <a:pt x="0" y="471"/>
                    </a:lnTo>
                    <a:lnTo>
                      <a:pt x="3" y="448"/>
                    </a:lnTo>
                    <a:lnTo>
                      <a:pt x="10" y="427"/>
                    </a:lnTo>
                    <a:lnTo>
                      <a:pt x="22" y="409"/>
                    </a:lnTo>
                    <a:lnTo>
                      <a:pt x="37" y="394"/>
                    </a:lnTo>
                    <a:lnTo>
                      <a:pt x="55" y="382"/>
                    </a:lnTo>
                    <a:lnTo>
                      <a:pt x="76" y="375"/>
                    </a:lnTo>
                    <a:lnTo>
                      <a:pt x="99" y="372"/>
                    </a:lnTo>
                    <a:lnTo>
                      <a:pt x="1237" y="372"/>
                    </a:lnTo>
                    <a:lnTo>
                      <a:pt x="1237" y="100"/>
                    </a:lnTo>
                    <a:lnTo>
                      <a:pt x="1239" y="77"/>
                    </a:lnTo>
                    <a:lnTo>
                      <a:pt x="1247" y="56"/>
                    </a:lnTo>
                    <a:lnTo>
                      <a:pt x="1259" y="37"/>
                    </a:lnTo>
                    <a:lnTo>
                      <a:pt x="1273" y="22"/>
                    </a:lnTo>
                    <a:lnTo>
                      <a:pt x="1292" y="11"/>
                    </a:lnTo>
                    <a:lnTo>
                      <a:pt x="1313" y="4"/>
                    </a:lnTo>
                    <a:lnTo>
                      <a:pt x="13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994427" y="2201779"/>
            <a:ext cx="2292807" cy="3205505"/>
            <a:chOff x="1080152" y="2201779"/>
            <a:chExt cx="2292807" cy="3205505"/>
          </a:xfrm>
        </p:grpSpPr>
        <p:sp>
          <p:nvSpPr>
            <p:cNvPr id="34" name="Oval 33"/>
            <p:cNvSpPr/>
            <p:nvPr/>
          </p:nvSpPr>
          <p:spPr>
            <a:xfrm>
              <a:off x="1343740" y="2201779"/>
              <a:ext cx="1765630" cy="1765630"/>
            </a:xfrm>
            <a:prstGeom prst="ellipse">
              <a:avLst/>
            </a:prstGeom>
            <a:solidFill>
              <a:schemeClr val="accent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080152" y="4293322"/>
              <a:ext cx="22928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1600" b="1" dirty="0">
                  <a:solidFill>
                    <a:srgbClr val="282828"/>
                  </a:solidFill>
                </a:rPr>
                <a:t>Интернет-магазинам</a:t>
              </a:r>
              <a:endParaRPr lang="en-US" sz="1600" b="1" dirty="0">
                <a:solidFill>
                  <a:srgbClr val="282828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124990" y="4654770"/>
              <a:ext cx="2203131" cy="75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  <a:defRPr/>
              </a:pPr>
              <a:r>
                <a:rPr lang="ru-RU" sz="1300" dirty="0">
                  <a:solidFill>
                    <a:srgbClr val="282828"/>
                  </a:solidFill>
                </a:rPr>
                <a:t>Готовые тексты и графика, быстрая отправка заказа и получение лицензий</a:t>
              </a:r>
            </a:p>
          </p:txBody>
        </p:sp>
        <p:grpSp>
          <p:nvGrpSpPr>
            <p:cNvPr id="72" name="Group 88"/>
            <p:cNvGrpSpPr>
              <a:grpSpLocks noChangeAspect="1"/>
            </p:cNvGrpSpPr>
            <p:nvPr/>
          </p:nvGrpSpPr>
          <p:grpSpPr bwMode="auto">
            <a:xfrm>
              <a:off x="2006011" y="2909059"/>
              <a:ext cx="441088" cy="441088"/>
              <a:chOff x="4565" y="880"/>
              <a:chExt cx="3783" cy="3783"/>
            </a:xfrm>
            <a:solidFill>
              <a:schemeClr val="bg1"/>
            </a:solidFill>
          </p:grpSpPr>
          <p:sp>
            <p:nvSpPr>
              <p:cNvPr id="73" name="Freeform 90"/>
              <p:cNvSpPr>
                <a:spLocks/>
              </p:cNvSpPr>
              <p:nvPr/>
            </p:nvSpPr>
            <p:spPr bwMode="auto">
              <a:xfrm>
                <a:off x="4565" y="3638"/>
                <a:ext cx="3783" cy="1025"/>
              </a:xfrm>
              <a:custGeom>
                <a:avLst/>
                <a:gdLst>
                  <a:gd name="T0" fmla="*/ 0 w 3783"/>
                  <a:gd name="T1" fmla="*/ 0 h 1025"/>
                  <a:gd name="T2" fmla="*/ 3783 w 3783"/>
                  <a:gd name="T3" fmla="*/ 0 h 1025"/>
                  <a:gd name="T4" fmla="*/ 3783 w 3783"/>
                  <a:gd name="T5" fmla="*/ 394 h 1025"/>
                  <a:gd name="T6" fmla="*/ 2601 w 3783"/>
                  <a:gd name="T7" fmla="*/ 394 h 1025"/>
                  <a:gd name="T8" fmla="*/ 2601 w 3783"/>
                  <a:gd name="T9" fmla="*/ 868 h 1025"/>
                  <a:gd name="T10" fmla="*/ 2916 w 3783"/>
                  <a:gd name="T11" fmla="*/ 868 h 1025"/>
                  <a:gd name="T12" fmla="*/ 2916 w 3783"/>
                  <a:gd name="T13" fmla="*/ 1025 h 1025"/>
                  <a:gd name="T14" fmla="*/ 867 w 3783"/>
                  <a:gd name="T15" fmla="*/ 1025 h 1025"/>
                  <a:gd name="T16" fmla="*/ 867 w 3783"/>
                  <a:gd name="T17" fmla="*/ 868 h 1025"/>
                  <a:gd name="T18" fmla="*/ 1182 w 3783"/>
                  <a:gd name="T19" fmla="*/ 868 h 1025"/>
                  <a:gd name="T20" fmla="*/ 1182 w 3783"/>
                  <a:gd name="T21" fmla="*/ 394 h 1025"/>
                  <a:gd name="T22" fmla="*/ 0 w 3783"/>
                  <a:gd name="T23" fmla="*/ 394 h 1025"/>
                  <a:gd name="T24" fmla="*/ 0 w 3783"/>
                  <a:gd name="T25" fmla="*/ 0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83" h="1025">
                    <a:moveTo>
                      <a:pt x="0" y="0"/>
                    </a:moveTo>
                    <a:lnTo>
                      <a:pt x="3783" y="0"/>
                    </a:lnTo>
                    <a:lnTo>
                      <a:pt x="3783" y="394"/>
                    </a:lnTo>
                    <a:lnTo>
                      <a:pt x="2601" y="394"/>
                    </a:lnTo>
                    <a:lnTo>
                      <a:pt x="2601" y="868"/>
                    </a:lnTo>
                    <a:lnTo>
                      <a:pt x="2916" y="868"/>
                    </a:lnTo>
                    <a:lnTo>
                      <a:pt x="2916" y="1025"/>
                    </a:lnTo>
                    <a:lnTo>
                      <a:pt x="867" y="1025"/>
                    </a:lnTo>
                    <a:lnTo>
                      <a:pt x="867" y="868"/>
                    </a:lnTo>
                    <a:lnTo>
                      <a:pt x="1182" y="868"/>
                    </a:lnTo>
                    <a:lnTo>
                      <a:pt x="1182" y="394"/>
                    </a:lnTo>
                    <a:lnTo>
                      <a:pt x="0" y="39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4" name="Freeform 91"/>
              <p:cNvSpPr>
                <a:spLocks/>
              </p:cNvSpPr>
              <p:nvPr/>
            </p:nvSpPr>
            <p:spPr bwMode="auto">
              <a:xfrm>
                <a:off x="5399" y="1747"/>
                <a:ext cx="1500" cy="551"/>
              </a:xfrm>
              <a:custGeom>
                <a:avLst/>
                <a:gdLst>
                  <a:gd name="T0" fmla="*/ 0 w 1500"/>
                  <a:gd name="T1" fmla="*/ 0 h 551"/>
                  <a:gd name="T2" fmla="*/ 1500 w 1500"/>
                  <a:gd name="T3" fmla="*/ 0 h 551"/>
                  <a:gd name="T4" fmla="*/ 1316 w 1500"/>
                  <a:gd name="T5" fmla="*/ 551 h 551"/>
                  <a:gd name="T6" fmla="*/ 170 w 1500"/>
                  <a:gd name="T7" fmla="*/ 551 h 551"/>
                  <a:gd name="T8" fmla="*/ 0 w 1500"/>
                  <a:gd name="T9" fmla="*/ 0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00" h="551">
                    <a:moveTo>
                      <a:pt x="0" y="0"/>
                    </a:moveTo>
                    <a:lnTo>
                      <a:pt x="1500" y="0"/>
                    </a:lnTo>
                    <a:lnTo>
                      <a:pt x="1316" y="551"/>
                    </a:lnTo>
                    <a:lnTo>
                      <a:pt x="170" y="55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  <p:sp>
            <p:nvSpPr>
              <p:cNvPr id="75" name="Freeform 92"/>
              <p:cNvSpPr>
                <a:spLocks noEditPoints="1"/>
              </p:cNvSpPr>
              <p:nvPr/>
            </p:nvSpPr>
            <p:spPr bwMode="auto">
              <a:xfrm>
                <a:off x="4565" y="880"/>
                <a:ext cx="3783" cy="2600"/>
              </a:xfrm>
              <a:custGeom>
                <a:avLst/>
                <a:gdLst>
                  <a:gd name="T0" fmla="*/ 2895 w 3783"/>
                  <a:gd name="T1" fmla="*/ 2160 h 2600"/>
                  <a:gd name="T2" fmla="*/ 3282 w 3783"/>
                  <a:gd name="T3" fmla="*/ 2133 h 2600"/>
                  <a:gd name="T4" fmla="*/ 3214 w 3783"/>
                  <a:gd name="T5" fmla="*/ 1841 h 2600"/>
                  <a:gd name="T6" fmla="*/ 2696 w 3783"/>
                  <a:gd name="T7" fmla="*/ 1436 h 2600"/>
                  <a:gd name="T8" fmla="*/ 368 w 3783"/>
                  <a:gd name="T9" fmla="*/ 469 h 2600"/>
                  <a:gd name="T10" fmla="*/ 860 w 3783"/>
                  <a:gd name="T11" fmla="*/ 1491 h 2600"/>
                  <a:gd name="T12" fmla="*/ 881 w 3783"/>
                  <a:gd name="T13" fmla="*/ 1891 h 2600"/>
                  <a:gd name="T14" fmla="*/ 868 w 3783"/>
                  <a:gd name="T15" fmla="*/ 1943 h 2600"/>
                  <a:gd name="T16" fmla="*/ 870 w 3783"/>
                  <a:gd name="T17" fmla="*/ 2008 h 2600"/>
                  <a:gd name="T18" fmla="*/ 894 w 3783"/>
                  <a:gd name="T19" fmla="*/ 2079 h 2600"/>
                  <a:gd name="T20" fmla="*/ 936 w 3783"/>
                  <a:gd name="T21" fmla="*/ 2138 h 2600"/>
                  <a:gd name="T22" fmla="*/ 995 w 3783"/>
                  <a:gd name="T23" fmla="*/ 2180 h 2600"/>
                  <a:gd name="T24" fmla="*/ 1065 w 3783"/>
                  <a:gd name="T25" fmla="*/ 2203 h 2600"/>
                  <a:gd name="T26" fmla="*/ 1142 w 3783"/>
                  <a:gd name="T27" fmla="*/ 2203 h 2600"/>
                  <a:gd name="T28" fmla="*/ 1212 w 3783"/>
                  <a:gd name="T29" fmla="*/ 2180 h 2600"/>
                  <a:gd name="T30" fmla="*/ 1270 w 3783"/>
                  <a:gd name="T31" fmla="*/ 2138 h 2600"/>
                  <a:gd name="T32" fmla="*/ 1314 w 3783"/>
                  <a:gd name="T33" fmla="*/ 2079 h 2600"/>
                  <a:gd name="T34" fmla="*/ 1337 w 3783"/>
                  <a:gd name="T35" fmla="*/ 2008 h 2600"/>
                  <a:gd name="T36" fmla="*/ 1338 w 3783"/>
                  <a:gd name="T37" fmla="*/ 1943 h 2600"/>
                  <a:gd name="T38" fmla="*/ 1325 w 3783"/>
                  <a:gd name="T39" fmla="*/ 1891 h 2600"/>
                  <a:gd name="T40" fmla="*/ 1661 w 3783"/>
                  <a:gd name="T41" fmla="*/ 1916 h 2600"/>
                  <a:gd name="T42" fmla="*/ 1656 w 3783"/>
                  <a:gd name="T43" fmla="*/ 1970 h 2600"/>
                  <a:gd name="T44" fmla="*/ 1667 w 3783"/>
                  <a:gd name="T45" fmla="*/ 2045 h 2600"/>
                  <a:gd name="T46" fmla="*/ 1700 w 3783"/>
                  <a:gd name="T47" fmla="*/ 2110 h 2600"/>
                  <a:gd name="T48" fmla="*/ 1752 w 3783"/>
                  <a:gd name="T49" fmla="*/ 2161 h 2600"/>
                  <a:gd name="T50" fmla="*/ 1817 w 3783"/>
                  <a:gd name="T51" fmla="*/ 2195 h 2600"/>
                  <a:gd name="T52" fmla="*/ 1892 w 3783"/>
                  <a:gd name="T53" fmla="*/ 2207 h 2600"/>
                  <a:gd name="T54" fmla="*/ 1966 w 3783"/>
                  <a:gd name="T55" fmla="*/ 2195 h 2600"/>
                  <a:gd name="T56" fmla="*/ 2031 w 3783"/>
                  <a:gd name="T57" fmla="*/ 2161 h 2600"/>
                  <a:gd name="T58" fmla="*/ 2082 w 3783"/>
                  <a:gd name="T59" fmla="*/ 2110 h 2600"/>
                  <a:gd name="T60" fmla="*/ 2116 w 3783"/>
                  <a:gd name="T61" fmla="*/ 2045 h 2600"/>
                  <a:gd name="T62" fmla="*/ 2128 w 3783"/>
                  <a:gd name="T63" fmla="*/ 1970 h 2600"/>
                  <a:gd name="T64" fmla="*/ 2121 w 3783"/>
                  <a:gd name="T65" fmla="*/ 1916 h 2600"/>
                  <a:gd name="T66" fmla="*/ 2206 w 3783"/>
                  <a:gd name="T67" fmla="*/ 1891 h 2600"/>
                  <a:gd name="T68" fmla="*/ 916 w 3783"/>
                  <a:gd name="T69" fmla="*/ 1734 h 2600"/>
                  <a:gd name="T70" fmla="*/ 2264 w 3783"/>
                  <a:gd name="T71" fmla="*/ 1577 h 2600"/>
                  <a:gd name="T72" fmla="*/ 786 w 3783"/>
                  <a:gd name="T73" fmla="*/ 709 h 2600"/>
                  <a:gd name="T74" fmla="*/ 419 w 3783"/>
                  <a:gd name="T75" fmla="*/ 319 h 2600"/>
                  <a:gd name="T76" fmla="*/ 3783 w 3783"/>
                  <a:gd name="T77" fmla="*/ 0 h 2600"/>
                  <a:gd name="T78" fmla="*/ 0 w 3783"/>
                  <a:gd name="T79" fmla="*/ 2600 h 2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783" h="2600">
                    <a:moveTo>
                      <a:pt x="2696" y="1436"/>
                    </a:moveTo>
                    <a:lnTo>
                      <a:pt x="2895" y="2160"/>
                    </a:lnTo>
                    <a:lnTo>
                      <a:pt x="3101" y="1952"/>
                    </a:lnTo>
                    <a:lnTo>
                      <a:pt x="3282" y="2133"/>
                    </a:lnTo>
                    <a:lnTo>
                      <a:pt x="3394" y="2022"/>
                    </a:lnTo>
                    <a:lnTo>
                      <a:pt x="3214" y="1841"/>
                    </a:lnTo>
                    <a:lnTo>
                      <a:pt x="3420" y="1633"/>
                    </a:lnTo>
                    <a:lnTo>
                      <a:pt x="2696" y="1436"/>
                    </a:lnTo>
                    <a:close/>
                    <a:moveTo>
                      <a:pt x="419" y="319"/>
                    </a:moveTo>
                    <a:lnTo>
                      <a:pt x="368" y="469"/>
                    </a:lnTo>
                    <a:lnTo>
                      <a:pt x="568" y="534"/>
                    </a:lnTo>
                    <a:lnTo>
                      <a:pt x="860" y="1491"/>
                    </a:lnTo>
                    <a:lnTo>
                      <a:pt x="661" y="1891"/>
                    </a:lnTo>
                    <a:lnTo>
                      <a:pt x="881" y="1891"/>
                    </a:lnTo>
                    <a:lnTo>
                      <a:pt x="873" y="1916"/>
                    </a:lnTo>
                    <a:lnTo>
                      <a:pt x="868" y="1943"/>
                    </a:lnTo>
                    <a:lnTo>
                      <a:pt x="867" y="1970"/>
                    </a:lnTo>
                    <a:lnTo>
                      <a:pt x="870" y="2008"/>
                    </a:lnTo>
                    <a:lnTo>
                      <a:pt x="879" y="2045"/>
                    </a:lnTo>
                    <a:lnTo>
                      <a:pt x="894" y="2079"/>
                    </a:lnTo>
                    <a:lnTo>
                      <a:pt x="913" y="2110"/>
                    </a:lnTo>
                    <a:lnTo>
                      <a:pt x="936" y="2138"/>
                    </a:lnTo>
                    <a:lnTo>
                      <a:pt x="964" y="2161"/>
                    </a:lnTo>
                    <a:lnTo>
                      <a:pt x="995" y="2180"/>
                    </a:lnTo>
                    <a:lnTo>
                      <a:pt x="1029" y="2195"/>
                    </a:lnTo>
                    <a:lnTo>
                      <a:pt x="1065" y="2203"/>
                    </a:lnTo>
                    <a:lnTo>
                      <a:pt x="1104" y="2207"/>
                    </a:lnTo>
                    <a:lnTo>
                      <a:pt x="1142" y="2203"/>
                    </a:lnTo>
                    <a:lnTo>
                      <a:pt x="1178" y="2195"/>
                    </a:lnTo>
                    <a:lnTo>
                      <a:pt x="1212" y="2180"/>
                    </a:lnTo>
                    <a:lnTo>
                      <a:pt x="1242" y="2161"/>
                    </a:lnTo>
                    <a:lnTo>
                      <a:pt x="1270" y="2138"/>
                    </a:lnTo>
                    <a:lnTo>
                      <a:pt x="1294" y="2110"/>
                    </a:lnTo>
                    <a:lnTo>
                      <a:pt x="1314" y="2079"/>
                    </a:lnTo>
                    <a:lnTo>
                      <a:pt x="1327" y="2045"/>
                    </a:lnTo>
                    <a:lnTo>
                      <a:pt x="1337" y="2008"/>
                    </a:lnTo>
                    <a:lnTo>
                      <a:pt x="1340" y="1970"/>
                    </a:lnTo>
                    <a:lnTo>
                      <a:pt x="1338" y="1943"/>
                    </a:lnTo>
                    <a:lnTo>
                      <a:pt x="1333" y="1916"/>
                    </a:lnTo>
                    <a:lnTo>
                      <a:pt x="1325" y="1891"/>
                    </a:lnTo>
                    <a:lnTo>
                      <a:pt x="1669" y="1891"/>
                    </a:lnTo>
                    <a:lnTo>
                      <a:pt x="1661" y="1916"/>
                    </a:lnTo>
                    <a:lnTo>
                      <a:pt x="1657" y="1943"/>
                    </a:lnTo>
                    <a:lnTo>
                      <a:pt x="1656" y="1970"/>
                    </a:lnTo>
                    <a:lnTo>
                      <a:pt x="1658" y="2008"/>
                    </a:lnTo>
                    <a:lnTo>
                      <a:pt x="1667" y="2045"/>
                    </a:lnTo>
                    <a:lnTo>
                      <a:pt x="1682" y="2079"/>
                    </a:lnTo>
                    <a:lnTo>
                      <a:pt x="1700" y="2110"/>
                    </a:lnTo>
                    <a:lnTo>
                      <a:pt x="1724" y="2138"/>
                    </a:lnTo>
                    <a:lnTo>
                      <a:pt x="1752" y="2161"/>
                    </a:lnTo>
                    <a:lnTo>
                      <a:pt x="1783" y="2180"/>
                    </a:lnTo>
                    <a:lnTo>
                      <a:pt x="1817" y="2195"/>
                    </a:lnTo>
                    <a:lnTo>
                      <a:pt x="1853" y="2203"/>
                    </a:lnTo>
                    <a:lnTo>
                      <a:pt x="1892" y="2207"/>
                    </a:lnTo>
                    <a:lnTo>
                      <a:pt x="1930" y="2203"/>
                    </a:lnTo>
                    <a:lnTo>
                      <a:pt x="1966" y="2195"/>
                    </a:lnTo>
                    <a:lnTo>
                      <a:pt x="2000" y="2180"/>
                    </a:lnTo>
                    <a:lnTo>
                      <a:pt x="2031" y="2161"/>
                    </a:lnTo>
                    <a:lnTo>
                      <a:pt x="2058" y="2138"/>
                    </a:lnTo>
                    <a:lnTo>
                      <a:pt x="2082" y="2110"/>
                    </a:lnTo>
                    <a:lnTo>
                      <a:pt x="2102" y="2079"/>
                    </a:lnTo>
                    <a:lnTo>
                      <a:pt x="2116" y="2045"/>
                    </a:lnTo>
                    <a:lnTo>
                      <a:pt x="2125" y="2008"/>
                    </a:lnTo>
                    <a:lnTo>
                      <a:pt x="2128" y="1970"/>
                    </a:lnTo>
                    <a:lnTo>
                      <a:pt x="2126" y="1943"/>
                    </a:lnTo>
                    <a:lnTo>
                      <a:pt x="2121" y="1916"/>
                    </a:lnTo>
                    <a:lnTo>
                      <a:pt x="2113" y="1891"/>
                    </a:lnTo>
                    <a:lnTo>
                      <a:pt x="2206" y="1891"/>
                    </a:lnTo>
                    <a:lnTo>
                      <a:pt x="2206" y="1734"/>
                    </a:lnTo>
                    <a:lnTo>
                      <a:pt x="916" y="1734"/>
                    </a:lnTo>
                    <a:lnTo>
                      <a:pt x="995" y="1577"/>
                    </a:lnTo>
                    <a:lnTo>
                      <a:pt x="2264" y="1577"/>
                    </a:lnTo>
                    <a:lnTo>
                      <a:pt x="2553" y="709"/>
                    </a:lnTo>
                    <a:lnTo>
                      <a:pt x="786" y="709"/>
                    </a:lnTo>
                    <a:lnTo>
                      <a:pt x="694" y="411"/>
                    </a:lnTo>
                    <a:lnTo>
                      <a:pt x="419" y="319"/>
                    </a:lnTo>
                    <a:close/>
                    <a:moveTo>
                      <a:pt x="0" y="0"/>
                    </a:moveTo>
                    <a:lnTo>
                      <a:pt x="3783" y="0"/>
                    </a:lnTo>
                    <a:lnTo>
                      <a:pt x="3783" y="2600"/>
                    </a:lnTo>
                    <a:lnTo>
                      <a:pt x="0" y="26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>
                  <a:solidFill>
                    <a:srgbClr val="282828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60494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36713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accent1"/>
                </a:solidFill>
              </a:rPr>
              <a:t>Общий вид панели управления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52" y="1298378"/>
            <a:ext cx="6264696" cy="51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67708" y="841321"/>
            <a:ext cx="52565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Статистика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02986"/>
            <a:ext cx="7200800" cy="51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3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3424081" y="980728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72481"/>
              </p:ext>
            </p:extLst>
          </p:nvPr>
        </p:nvGraphicFramePr>
        <p:xfrm>
          <a:off x="371475" y="1845478"/>
          <a:ext cx="11412538" cy="436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8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59216">
                <a:tc>
                  <a:txBody>
                    <a:bodyPr/>
                    <a:lstStyle/>
                    <a:p>
                      <a:r>
                        <a:rPr lang="ru-RU" sz="180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3996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dirty="0"/>
                        <a:t>Любой малый и средний бизнес,</a:t>
                      </a:r>
                      <a:r>
                        <a:rPr lang="ru-RU" sz="1800" baseline="0" dirty="0"/>
                        <a:t> от 150 рабочих станций в сети.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aseline="0" dirty="0"/>
                        <a:t>Собирает журналы событий: </a:t>
                      </a:r>
                      <a:r>
                        <a:rPr lang="en-US" sz="1800" baseline="0" dirty="0"/>
                        <a:t>Windows Events, W3C logs, Syslog, XML, CSV, TXT</a:t>
                      </a:r>
                      <a:r>
                        <a:rPr lang="ru-RU" sz="1800" baseline="0" dirty="0"/>
                        <a:t>, </a:t>
                      </a:r>
                      <a:r>
                        <a:rPr lang="en-US" sz="1800" baseline="0" dirty="0"/>
                        <a:t>SNMP, </a:t>
                      </a:r>
                      <a:r>
                        <a:rPr lang="ru-RU" sz="1800" baseline="0" dirty="0"/>
                        <a:t>события </a:t>
                      </a:r>
                      <a:r>
                        <a:rPr lang="en-US" sz="1800" baseline="0" dirty="0"/>
                        <a:t>Exchange, Oracle, Cisco</a:t>
                      </a:r>
                      <a:r>
                        <a:rPr lang="ru-RU" sz="1800" baseline="0" dirty="0"/>
                        <a:t> и пр. – переводит на человеческий язык, представляет в виде удобных таблиц и графиков.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ru-RU" sz="1800" baseline="0" dirty="0"/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aseline="0" dirty="0"/>
                        <a:t>В режиме реального времени проверяет состояние параметров систем: загрузку процессора и памяти, активность и состояния жестких дисков и далее вплоть до батарейки в компьютерной мыши.</a:t>
                      </a:r>
                      <a:endParaRPr lang="ru-RU" sz="18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aseline="0" dirty="0"/>
                    </a:p>
                    <a:p>
                      <a:pPr marL="0" indent="0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1800" baseline="0" dirty="0"/>
                        <a:t>Выгодно отличается от сложных специализированных систем мониторинга простой настройкой и интуитивно понятным интерфейсом.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3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1778" y="2969826"/>
            <a:ext cx="5398197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VoIP АТС для вашей компании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вызовов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Автосекретарь с голосовым меню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Голосовые и видеовызовы с автоответчиком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28" y="1988841"/>
            <a:ext cx="3008344" cy="4099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420015B-7802-420D-8FB9-F8E763B89940}"/>
              </a:ext>
            </a:extLst>
          </p:cNvPr>
          <p:cNvSpPr/>
          <p:nvPr/>
        </p:nvSpPr>
        <p:spPr>
          <a:xfrm>
            <a:off x="6024563" y="2969826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Добавочные номера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защита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Удобные приложения для ваших сотрудников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</a:t>
            </a:r>
            <a:r>
              <a:rPr lang="en-US" dirty="0">
                <a:solidFill>
                  <a:srgbClr val="272727"/>
                </a:solidFill>
              </a:rPr>
              <a:t>SMS</a:t>
            </a: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CA08A5-7F9E-4496-8C77-FC5DDE4DA81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30E5B586-57BE-46D4-9A71-7465D21A8BF6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7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007" y="1412776"/>
            <a:ext cx="7959986" cy="4906246"/>
          </a:xfrm>
          <a:prstGeom prst="rect">
            <a:avLst/>
          </a:prstGeom>
        </p:spPr>
      </p:pic>
      <p:sp>
        <p:nvSpPr>
          <p:cNvPr id="5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Панель мониторинга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0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556" y="1412776"/>
            <a:ext cx="7992888" cy="492652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Интеграция с другими продуктами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3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969" y="1484784"/>
            <a:ext cx="7838062" cy="4831096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44724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Настройка конференций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380" y="1484784"/>
            <a:ext cx="7169240" cy="4714830"/>
          </a:xfrm>
          <a:prstGeom prst="rect">
            <a:avLst/>
          </a:prstGeom>
        </p:spPr>
      </p:pic>
      <p:sp>
        <p:nvSpPr>
          <p:cNvPr id="4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Клиент для смартфонов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444255"/>
              </p:ext>
            </p:extLst>
          </p:nvPr>
        </p:nvGraphicFramePr>
        <p:xfrm>
          <a:off x="371475" y="1844675"/>
          <a:ext cx="11412538" cy="435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31511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411651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3944449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</a:t>
                      </a:r>
                    </a:p>
                    <a:p>
                      <a:r>
                        <a:rPr lang="ru-RU" sz="1800" dirty="0"/>
                        <a:t>Компании с B2C и B2B услугами</a:t>
                      </a:r>
                    </a:p>
                    <a:p>
                      <a:r>
                        <a:rPr lang="ru-RU" sz="1800" dirty="0"/>
                        <a:t>Компании с </a:t>
                      </a:r>
                      <a:r>
                        <a:rPr lang="ru-RU" sz="1800" dirty="0" err="1"/>
                        <a:t>тех.поддержкой</a:t>
                      </a:r>
                      <a:endParaRPr lang="ru-RU" sz="1800" dirty="0"/>
                    </a:p>
                    <a:p>
                      <a:r>
                        <a:rPr lang="ru-RU" sz="1800" dirty="0"/>
                        <a:t>Компании с сетью офисов</a:t>
                      </a:r>
                    </a:p>
                    <a:p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endParaRPr lang="ru-RU" sz="1800" dirty="0"/>
                    </a:p>
                    <a:p>
                      <a:r>
                        <a:rPr lang="ru-RU" sz="1800" dirty="0"/>
                        <a:t>Клиенты IP-АТС 3CX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Профессиональная и простая в управлении телефонная система </a:t>
                      </a:r>
                      <a:r>
                        <a:rPr lang="en-US" sz="1800" dirty="0"/>
                        <a:t>-</a:t>
                      </a:r>
                      <a:br>
                        <a:rPr lang="en-US" sz="1800" dirty="0"/>
                      </a:br>
                      <a:r>
                        <a:rPr lang="ru-RU" sz="1800" dirty="0"/>
                        <a:t>отличное решение для любого бизнеса, который не хочет зависеть от поставщика IP-телефонии.</a:t>
                      </a:r>
                    </a:p>
                    <a:p>
                      <a:r>
                        <a:rPr lang="ru-RU" sz="1800" dirty="0"/>
                        <a:t/>
                      </a:r>
                      <a:br>
                        <a:rPr lang="ru-RU" sz="1800" dirty="0"/>
                      </a:br>
                      <a:r>
                        <a:rPr lang="ru-RU" sz="1800" dirty="0"/>
                        <a:t>В продукте есть все, что нужно для организации офисного телефона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маршрутизация вызовов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автосекретарь с голосовым меню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голосовые и </a:t>
                      </a:r>
                      <a:r>
                        <a:rPr lang="ru-RU" sz="1800" dirty="0" err="1"/>
                        <a:t>видеовызовы</a:t>
                      </a:r>
                      <a:r>
                        <a:rPr lang="ru-RU" sz="1800" dirty="0"/>
                        <a:t> с автоответчиком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добавочные номера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встроенная защита от злоупотребления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удобные приложения для мобильных устройств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  <p:sp>
        <p:nvSpPr>
          <p:cNvPr id="7" name="Rectangle 13"/>
          <p:cNvSpPr/>
          <p:nvPr/>
        </p:nvSpPr>
        <p:spPr>
          <a:xfrm>
            <a:off x="3424081" y="104242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2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7647" y="2968700"/>
            <a:ext cx="5274978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факсов через </a:t>
            </a:r>
            <a:r>
              <a:rPr lang="en-US" dirty="0">
                <a:solidFill>
                  <a:srgbClr val="272727"/>
                </a:solidFill>
              </a:rPr>
              <a:t>e-mail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Интеграция с любым почтовым сервером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Отправка и получение факса из почтового клиента</a:t>
            </a:r>
          </a:p>
          <a:p>
            <a:pPr>
              <a:lnSpc>
                <a:spcPct val="150000"/>
              </a:lnSpc>
            </a:pPr>
            <a:endParaRPr lang="ru-RU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69" y="2013335"/>
            <a:ext cx="2376263" cy="39265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F4251EF-D0D6-4C9F-A19D-EE238D5DC28F}"/>
              </a:ext>
            </a:extLst>
          </p:cNvPr>
          <p:cNvSpPr/>
          <p:nvPr/>
        </p:nvSpPr>
        <p:spPr>
          <a:xfrm>
            <a:off x="6024563" y="2968700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Маршрутизация входящих факсов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Распознавание текста 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доп.номеров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Поддержка </a:t>
            </a:r>
            <a:r>
              <a:rPr lang="ru-RU" dirty="0" err="1">
                <a:solidFill>
                  <a:srgbClr val="272727"/>
                </a:solidFill>
              </a:rPr>
              <a:t>VoIP</a:t>
            </a:r>
            <a:r>
              <a:rPr lang="ru-RU" dirty="0">
                <a:solidFill>
                  <a:srgbClr val="272727"/>
                </a:solidFill>
              </a:rPr>
              <a:t> (</a:t>
            </a:r>
            <a:r>
              <a:rPr lang="ru-RU" dirty="0" err="1">
                <a:solidFill>
                  <a:srgbClr val="272727"/>
                </a:solidFill>
              </a:rPr>
              <a:t>FoIP</a:t>
            </a:r>
            <a:r>
              <a:rPr lang="ru-RU" dirty="0">
                <a:solidFill>
                  <a:srgbClr val="272727"/>
                </a:solidFill>
              </a:rPr>
              <a:t>), модемов и факс-плат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E436F0-A34D-45E5-8F89-17210A770B29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511F81AB-F21B-453B-A703-37040E397481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8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499469" y="1831619"/>
            <a:ext cx="3288355" cy="3288355"/>
          </a:xfrm>
          <a:prstGeom prst="ellipse">
            <a:avLst/>
          </a:prstGeom>
          <a:solidFill>
            <a:srgbClr val="EF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6143645" y="1831619"/>
            <a:ext cx="0" cy="3288355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499469" y="3475796"/>
            <a:ext cx="3288355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800000">
            <a:off x="6143645" y="1548631"/>
            <a:ext cx="0" cy="3854331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3600000">
            <a:off x="6143645" y="1548631"/>
            <a:ext cx="0" cy="3854331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e 97"/>
          <p:cNvSpPr/>
          <p:nvPr/>
        </p:nvSpPr>
        <p:spPr>
          <a:xfrm>
            <a:off x="3990005" y="1322155"/>
            <a:ext cx="4307281" cy="4307281"/>
          </a:xfrm>
          <a:prstGeom prst="pie">
            <a:avLst>
              <a:gd name="adj1" fmla="val 12147609"/>
              <a:gd name="adj2" fmla="val 1428454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7" name="Pie 98"/>
          <p:cNvSpPr/>
          <p:nvPr/>
        </p:nvSpPr>
        <p:spPr>
          <a:xfrm>
            <a:off x="3990005" y="1332829"/>
            <a:ext cx="4307281" cy="4307281"/>
          </a:xfrm>
          <a:prstGeom prst="pie">
            <a:avLst>
              <a:gd name="adj1" fmla="val 6199411"/>
              <a:gd name="adj2" fmla="val 10253042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8" name="Pie 100"/>
          <p:cNvSpPr/>
          <p:nvPr/>
        </p:nvSpPr>
        <p:spPr>
          <a:xfrm>
            <a:off x="3990005" y="1322155"/>
            <a:ext cx="4307281" cy="4307281"/>
          </a:xfrm>
          <a:prstGeom prst="pie">
            <a:avLst>
              <a:gd name="adj1" fmla="val 18316965"/>
              <a:gd name="adj2" fmla="val 21079154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29" name="Pie 102"/>
          <p:cNvSpPr/>
          <p:nvPr/>
        </p:nvSpPr>
        <p:spPr>
          <a:xfrm>
            <a:off x="4246656" y="1578806"/>
            <a:ext cx="3793980" cy="3793980"/>
          </a:xfrm>
          <a:prstGeom prst="pie">
            <a:avLst>
              <a:gd name="adj1" fmla="val 1652294"/>
              <a:gd name="adj2" fmla="val 4142044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dirty="0">
              <a:solidFill>
                <a:srgbClr val="282828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266041" y="2598191"/>
            <a:ext cx="1755210" cy="1755210"/>
          </a:xfrm>
          <a:prstGeom prst="ellips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sp>
        <p:nvSpPr>
          <p:cNvPr id="31" name="Freeform 104"/>
          <p:cNvSpPr/>
          <p:nvPr/>
        </p:nvSpPr>
        <p:spPr>
          <a:xfrm>
            <a:off x="7727924" y="1816936"/>
            <a:ext cx="560973" cy="196262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dirty="0">
              <a:solidFill>
                <a:srgbClr val="282828"/>
              </a:solidFill>
            </a:endParaRPr>
          </a:p>
        </p:txBody>
      </p:sp>
      <p:sp>
        <p:nvSpPr>
          <p:cNvPr id="32" name="Freeform 105"/>
          <p:cNvSpPr/>
          <p:nvPr/>
        </p:nvSpPr>
        <p:spPr>
          <a:xfrm flipV="1">
            <a:off x="7347223" y="4941411"/>
            <a:ext cx="941674" cy="343609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8428902" y="3475223"/>
            <a:ext cx="232509" cy="0"/>
          </a:xfrm>
          <a:prstGeom prst="lin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4" name="Freeform 108"/>
          <p:cNvSpPr/>
          <p:nvPr/>
        </p:nvSpPr>
        <p:spPr>
          <a:xfrm flipH="1">
            <a:off x="4054940" y="1816936"/>
            <a:ext cx="524175" cy="174913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 baseline="-25000" dirty="0">
              <a:solidFill>
                <a:srgbClr val="282828"/>
              </a:solidFill>
            </a:endParaRPr>
          </a:p>
        </p:txBody>
      </p:sp>
      <p:sp>
        <p:nvSpPr>
          <p:cNvPr id="35" name="Freeform 113"/>
          <p:cNvSpPr/>
          <p:nvPr/>
        </p:nvSpPr>
        <p:spPr>
          <a:xfrm flipH="1" flipV="1">
            <a:off x="4055165" y="4959201"/>
            <a:ext cx="516835" cy="325818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3200">
              <a:solidFill>
                <a:srgbClr val="282828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663939" y="3475223"/>
            <a:ext cx="232509" cy="0"/>
          </a:xfrm>
          <a:prstGeom prst="lin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37" name="TextBox 36"/>
          <p:cNvSpPr txBox="1"/>
          <p:nvPr/>
        </p:nvSpPr>
        <p:spPr>
          <a:xfrm>
            <a:off x="1283999" y="3129156"/>
            <a:ext cx="20783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Автоматизация ИТ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833253" y="3140603"/>
            <a:ext cx="2574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Непрерывность бизнеса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33253" y="3654400"/>
            <a:ext cx="2986879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Резервное копирование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Аварийный почтовый сервер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Автоматическое устранение сбоев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04631" y="1560033"/>
            <a:ext cx="1540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Безопасность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8200" y="1921481"/>
            <a:ext cx="290723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Смена и защита паролей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Поиск и устранение уязвимостей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Создание центра</a:t>
            </a:r>
            <a:r>
              <a:rPr lang="en-US" sz="1300" dirty="0">
                <a:solidFill>
                  <a:srgbClr val="282828"/>
                </a:solidFill>
              </a:rPr>
              <a:t> </a:t>
            </a:r>
            <a:r>
              <a:rPr lang="ru-RU" sz="1300" dirty="0">
                <a:solidFill>
                  <a:srgbClr val="282828"/>
                </a:solidFill>
              </a:rPr>
              <a:t>ИТ-безопасности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47480" y="1560033"/>
            <a:ext cx="2349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Корпоративная связь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755329" y="1921481"/>
            <a:ext cx="2578198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1300" dirty="0">
                <a:solidFill>
                  <a:srgbClr val="282828"/>
                </a:solidFill>
              </a:rPr>
              <a:t>IP-</a:t>
            </a:r>
            <a:r>
              <a:rPr lang="ru-RU" sz="1300" dirty="0">
                <a:solidFill>
                  <a:srgbClr val="282828"/>
                </a:solidFill>
              </a:rPr>
              <a:t>АТС, чат и факс-сервер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Почтовый сервер и антиспам</a:t>
            </a:r>
          </a:p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Архивация электронных писем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91398" y="4665395"/>
            <a:ext cx="1149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ru-RU" sz="1600" b="1" dirty="0">
                <a:solidFill>
                  <a:srgbClr val="282828"/>
                </a:solidFill>
              </a:rPr>
              <a:t>Контроль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5800" y="5018454"/>
            <a:ext cx="3154887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Контроль подключений подрядчиков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Управление доступом до веб-сайтов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Анализ почтовых переписок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97868" y="4677115"/>
            <a:ext cx="1440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282828"/>
                </a:solidFill>
              </a:rPr>
              <a:t>Мониторинг</a:t>
            </a:r>
            <a:endParaRPr lang="en-US" sz="1600" b="1" dirty="0">
              <a:solidFill>
                <a:srgbClr val="282828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88628" y="5026843"/>
            <a:ext cx="2884222" cy="53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Отслеживание работоспособности и уровня защищённости сети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6169" y="3550234"/>
            <a:ext cx="3186156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Инвентаризация узлов и ПО </a:t>
            </a:r>
            <a:br>
              <a:rPr lang="ru-RU" sz="1300" dirty="0">
                <a:solidFill>
                  <a:srgbClr val="282828"/>
                </a:solidFill>
              </a:rPr>
            </a:br>
            <a:r>
              <a:rPr lang="ru-RU" sz="1300" dirty="0">
                <a:solidFill>
                  <a:srgbClr val="282828"/>
                </a:solidFill>
              </a:rPr>
              <a:t>Распространение обновлений и патчей</a:t>
            </a:r>
          </a:p>
          <a:p>
            <a:pPr algn="r">
              <a:lnSpc>
                <a:spcPct val="110000"/>
              </a:lnSpc>
              <a:defRPr/>
            </a:pPr>
            <a:r>
              <a:rPr lang="ru-RU" sz="1300" dirty="0">
                <a:solidFill>
                  <a:srgbClr val="282828"/>
                </a:solidFill>
              </a:rPr>
              <a:t>Установка и удаление программ</a:t>
            </a:r>
          </a:p>
        </p:txBody>
      </p:sp>
      <p:grpSp>
        <p:nvGrpSpPr>
          <p:cNvPr id="57" name="Group 1455"/>
          <p:cNvGrpSpPr>
            <a:grpSpLocks noChangeAspect="1"/>
          </p:cNvGrpSpPr>
          <p:nvPr/>
        </p:nvGrpSpPr>
        <p:grpSpPr bwMode="auto">
          <a:xfrm>
            <a:off x="6925764" y="4400312"/>
            <a:ext cx="296712" cy="271725"/>
            <a:chOff x="3775" y="3782"/>
            <a:chExt cx="95" cy="87"/>
          </a:xfrm>
          <a:solidFill>
            <a:schemeClr val="bg1"/>
          </a:solidFill>
        </p:grpSpPr>
        <p:sp>
          <p:nvSpPr>
            <p:cNvPr id="58" name="Freeform 1457"/>
            <p:cNvSpPr>
              <a:spLocks noEditPoints="1"/>
            </p:cNvSpPr>
            <p:nvPr/>
          </p:nvSpPr>
          <p:spPr bwMode="auto">
            <a:xfrm>
              <a:off x="3775" y="3782"/>
              <a:ext cx="95" cy="73"/>
            </a:xfrm>
            <a:custGeom>
              <a:avLst/>
              <a:gdLst>
                <a:gd name="T0" fmla="*/ 254 w 3331"/>
                <a:gd name="T1" fmla="*/ 280 h 2468"/>
                <a:gd name="T2" fmla="*/ 254 w 3331"/>
                <a:gd name="T3" fmla="*/ 2122 h 2468"/>
                <a:gd name="T4" fmla="*/ 3077 w 3331"/>
                <a:gd name="T5" fmla="*/ 2122 h 2468"/>
                <a:gd name="T6" fmla="*/ 3077 w 3331"/>
                <a:gd name="T7" fmla="*/ 280 h 2468"/>
                <a:gd name="T8" fmla="*/ 254 w 3331"/>
                <a:gd name="T9" fmla="*/ 280 h 2468"/>
                <a:gd name="T10" fmla="*/ 203 w 3331"/>
                <a:gd name="T11" fmla="*/ 0 h 2468"/>
                <a:gd name="T12" fmla="*/ 3129 w 3331"/>
                <a:gd name="T13" fmla="*/ 0 h 2468"/>
                <a:gd name="T14" fmla="*/ 3161 w 3331"/>
                <a:gd name="T15" fmla="*/ 4 h 2468"/>
                <a:gd name="T16" fmla="*/ 3192 w 3331"/>
                <a:gd name="T17" fmla="*/ 11 h 2468"/>
                <a:gd name="T18" fmla="*/ 3221 w 3331"/>
                <a:gd name="T19" fmla="*/ 23 h 2468"/>
                <a:gd name="T20" fmla="*/ 3248 w 3331"/>
                <a:gd name="T21" fmla="*/ 39 h 2468"/>
                <a:gd name="T22" fmla="*/ 3272 w 3331"/>
                <a:gd name="T23" fmla="*/ 59 h 2468"/>
                <a:gd name="T24" fmla="*/ 3292 w 3331"/>
                <a:gd name="T25" fmla="*/ 82 h 2468"/>
                <a:gd name="T26" fmla="*/ 3309 w 3331"/>
                <a:gd name="T27" fmla="*/ 109 h 2468"/>
                <a:gd name="T28" fmla="*/ 3321 w 3331"/>
                <a:gd name="T29" fmla="*/ 137 h 2468"/>
                <a:gd name="T30" fmla="*/ 3328 w 3331"/>
                <a:gd name="T31" fmla="*/ 167 h 2468"/>
                <a:gd name="T32" fmla="*/ 3331 w 3331"/>
                <a:gd name="T33" fmla="*/ 200 h 2468"/>
                <a:gd name="T34" fmla="*/ 3331 w 3331"/>
                <a:gd name="T35" fmla="*/ 2268 h 2468"/>
                <a:gd name="T36" fmla="*/ 3328 w 3331"/>
                <a:gd name="T37" fmla="*/ 2301 h 2468"/>
                <a:gd name="T38" fmla="*/ 3321 w 3331"/>
                <a:gd name="T39" fmla="*/ 2331 h 2468"/>
                <a:gd name="T40" fmla="*/ 3309 w 3331"/>
                <a:gd name="T41" fmla="*/ 2359 h 2468"/>
                <a:gd name="T42" fmla="*/ 3292 w 3331"/>
                <a:gd name="T43" fmla="*/ 2386 h 2468"/>
                <a:gd name="T44" fmla="*/ 3272 w 3331"/>
                <a:gd name="T45" fmla="*/ 2409 h 2468"/>
                <a:gd name="T46" fmla="*/ 3248 w 3331"/>
                <a:gd name="T47" fmla="*/ 2428 h 2468"/>
                <a:gd name="T48" fmla="*/ 3221 w 3331"/>
                <a:gd name="T49" fmla="*/ 2444 h 2468"/>
                <a:gd name="T50" fmla="*/ 3192 w 3331"/>
                <a:gd name="T51" fmla="*/ 2456 h 2468"/>
                <a:gd name="T52" fmla="*/ 3161 w 3331"/>
                <a:gd name="T53" fmla="*/ 2465 h 2468"/>
                <a:gd name="T54" fmla="*/ 3129 w 3331"/>
                <a:gd name="T55" fmla="*/ 2468 h 2468"/>
                <a:gd name="T56" fmla="*/ 203 w 3331"/>
                <a:gd name="T57" fmla="*/ 2468 h 2468"/>
                <a:gd name="T58" fmla="*/ 171 w 3331"/>
                <a:gd name="T59" fmla="*/ 2465 h 2468"/>
                <a:gd name="T60" fmla="*/ 139 w 3331"/>
                <a:gd name="T61" fmla="*/ 2456 h 2468"/>
                <a:gd name="T62" fmla="*/ 110 w 3331"/>
                <a:gd name="T63" fmla="*/ 2444 h 2468"/>
                <a:gd name="T64" fmla="*/ 83 w 3331"/>
                <a:gd name="T65" fmla="*/ 2428 h 2468"/>
                <a:gd name="T66" fmla="*/ 60 w 3331"/>
                <a:gd name="T67" fmla="*/ 2409 h 2468"/>
                <a:gd name="T68" fmla="*/ 39 w 3331"/>
                <a:gd name="T69" fmla="*/ 2386 h 2468"/>
                <a:gd name="T70" fmla="*/ 23 w 3331"/>
                <a:gd name="T71" fmla="*/ 2359 h 2468"/>
                <a:gd name="T72" fmla="*/ 10 w 3331"/>
                <a:gd name="T73" fmla="*/ 2331 h 2468"/>
                <a:gd name="T74" fmla="*/ 3 w 3331"/>
                <a:gd name="T75" fmla="*/ 2301 h 2468"/>
                <a:gd name="T76" fmla="*/ 0 w 3331"/>
                <a:gd name="T77" fmla="*/ 2268 h 2468"/>
                <a:gd name="T78" fmla="*/ 0 w 3331"/>
                <a:gd name="T79" fmla="*/ 200 h 2468"/>
                <a:gd name="T80" fmla="*/ 3 w 3331"/>
                <a:gd name="T81" fmla="*/ 167 h 2468"/>
                <a:gd name="T82" fmla="*/ 10 w 3331"/>
                <a:gd name="T83" fmla="*/ 137 h 2468"/>
                <a:gd name="T84" fmla="*/ 23 w 3331"/>
                <a:gd name="T85" fmla="*/ 109 h 2468"/>
                <a:gd name="T86" fmla="*/ 39 w 3331"/>
                <a:gd name="T87" fmla="*/ 82 h 2468"/>
                <a:gd name="T88" fmla="*/ 60 w 3331"/>
                <a:gd name="T89" fmla="*/ 59 h 2468"/>
                <a:gd name="T90" fmla="*/ 83 w 3331"/>
                <a:gd name="T91" fmla="*/ 39 h 2468"/>
                <a:gd name="T92" fmla="*/ 110 w 3331"/>
                <a:gd name="T93" fmla="*/ 23 h 2468"/>
                <a:gd name="T94" fmla="*/ 139 w 3331"/>
                <a:gd name="T95" fmla="*/ 11 h 2468"/>
                <a:gd name="T96" fmla="*/ 171 w 3331"/>
                <a:gd name="T97" fmla="*/ 4 h 2468"/>
                <a:gd name="T98" fmla="*/ 203 w 3331"/>
                <a:gd name="T99" fmla="*/ 0 h 2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31" h="2468">
                  <a:moveTo>
                    <a:pt x="254" y="280"/>
                  </a:moveTo>
                  <a:lnTo>
                    <a:pt x="254" y="2122"/>
                  </a:lnTo>
                  <a:lnTo>
                    <a:pt x="3077" y="2122"/>
                  </a:lnTo>
                  <a:lnTo>
                    <a:pt x="3077" y="280"/>
                  </a:lnTo>
                  <a:lnTo>
                    <a:pt x="254" y="280"/>
                  </a:lnTo>
                  <a:close/>
                  <a:moveTo>
                    <a:pt x="203" y="0"/>
                  </a:moveTo>
                  <a:lnTo>
                    <a:pt x="3129" y="0"/>
                  </a:lnTo>
                  <a:lnTo>
                    <a:pt x="3161" y="4"/>
                  </a:lnTo>
                  <a:lnTo>
                    <a:pt x="3192" y="11"/>
                  </a:lnTo>
                  <a:lnTo>
                    <a:pt x="3221" y="23"/>
                  </a:lnTo>
                  <a:lnTo>
                    <a:pt x="3248" y="39"/>
                  </a:lnTo>
                  <a:lnTo>
                    <a:pt x="3272" y="59"/>
                  </a:lnTo>
                  <a:lnTo>
                    <a:pt x="3292" y="82"/>
                  </a:lnTo>
                  <a:lnTo>
                    <a:pt x="3309" y="109"/>
                  </a:lnTo>
                  <a:lnTo>
                    <a:pt x="3321" y="137"/>
                  </a:lnTo>
                  <a:lnTo>
                    <a:pt x="3328" y="167"/>
                  </a:lnTo>
                  <a:lnTo>
                    <a:pt x="3331" y="200"/>
                  </a:lnTo>
                  <a:lnTo>
                    <a:pt x="3331" y="2268"/>
                  </a:lnTo>
                  <a:lnTo>
                    <a:pt x="3328" y="2301"/>
                  </a:lnTo>
                  <a:lnTo>
                    <a:pt x="3321" y="2331"/>
                  </a:lnTo>
                  <a:lnTo>
                    <a:pt x="3309" y="2359"/>
                  </a:lnTo>
                  <a:lnTo>
                    <a:pt x="3292" y="2386"/>
                  </a:lnTo>
                  <a:lnTo>
                    <a:pt x="3272" y="2409"/>
                  </a:lnTo>
                  <a:lnTo>
                    <a:pt x="3248" y="2428"/>
                  </a:lnTo>
                  <a:lnTo>
                    <a:pt x="3221" y="2444"/>
                  </a:lnTo>
                  <a:lnTo>
                    <a:pt x="3192" y="2456"/>
                  </a:lnTo>
                  <a:lnTo>
                    <a:pt x="3161" y="2465"/>
                  </a:lnTo>
                  <a:lnTo>
                    <a:pt x="3129" y="2468"/>
                  </a:lnTo>
                  <a:lnTo>
                    <a:pt x="203" y="2468"/>
                  </a:lnTo>
                  <a:lnTo>
                    <a:pt x="171" y="2465"/>
                  </a:lnTo>
                  <a:lnTo>
                    <a:pt x="139" y="2456"/>
                  </a:lnTo>
                  <a:lnTo>
                    <a:pt x="110" y="2444"/>
                  </a:lnTo>
                  <a:lnTo>
                    <a:pt x="83" y="2428"/>
                  </a:lnTo>
                  <a:lnTo>
                    <a:pt x="60" y="2409"/>
                  </a:lnTo>
                  <a:lnTo>
                    <a:pt x="39" y="2386"/>
                  </a:lnTo>
                  <a:lnTo>
                    <a:pt x="23" y="2359"/>
                  </a:lnTo>
                  <a:lnTo>
                    <a:pt x="10" y="2331"/>
                  </a:lnTo>
                  <a:lnTo>
                    <a:pt x="3" y="2301"/>
                  </a:lnTo>
                  <a:lnTo>
                    <a:pt x="0" y="2268"/>
                  </a:lnTo>
                  <a:lnTo>
                    <a:pt x="0" y="200"/>
                  </a:lnTo>
                  <a:lnTo>
                    <a:pt x="3" y="167"/>
                  </a:lnTo>
                  <a:lnTo>
                    <a:pt x="10" y="137"/>
                  </a:lnTo>
                  <a:lnTo>
                    <a:pt x="23" y="109"/>
                  </a:lnTo>
                  <a:lnTo>
                    <a:pt x="39" y="82"/>
                  </a:lnTo>
                  <a:lnTo>
                    <a:pt x="60" y="59"/>
                  </a:lnTo>
                  <a:lnTo>
                    <a:pt x="83" y="39"/>
                  </a:lnTo>
                  <a:lnTo>
                    <a:pt x="110" y="23"/>
                  </a:lnTo>
                  <a:lnTo>
                    <a:pt x="139" y="11"/>
                  </a:lnTo>
                  <a:lnTo>
                    <a:pt x="171" y="4"/>
                  </a:lnTo>
                  <a:lnTo>
                    <a:pt x="2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59" name="Freeform 1458"/>
            <p:cNvSpPr>
              <a:spLocks/>
            </p:cNvSpPr>
            <p:nvPr/>
          </p:nvSpPr>
          <p:spPr bwMode="auto">
            <a:xfrm>
              <a:off x="3801" y="3858"/>
              <a:ext cx="43" cy="11"/>
            </a:xfrm>
            <a:custGeom>
              <a:avLst/>
              <a:gdLst>
                <a:gd name="T0" fmla="*/ 384 w 1522"/>
                <a:gd name="T1" fmla="*/ 0 h 383"/>
                <a:gd name="T2" fmla="*/ 1139 w 1522"/>
                <a:gd name="T3" fmla="*/ 0 h 383"/>
                <a:gd name="T4" fmla="*/ 1522 w 1522"/>
                <a:gd name="T5" fmla="*/ 383 h 383"/>
                <a:gd name="T6" fmla="*/ 0 w 1522"/>
                <a:gd name="T7" fmla="*/ 383 h 383"/>
                <a:gd name="T8" fmla="*/ 384 w 1522"/>
                <a:gd name="T9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2" h="383">
                  <a:moveTo>
                    <a:pt x="384" y="0"/>
                  </a:moveTo>
                  <a:lnTo>
                    <a:pt x="1139" y="0"/>
                  </a:lnTo>
                  <a:lnTo>
                    <a:pt x="1522" y="383"/>
                  </a:lnTo>
                  <a:lnTo>
                    <a:pt x="0" y="383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solidFill>
                  <a:srgbClr val="282828"/>
                </a:solidFill>
              </a:endParaRPr>
            </a:p>
          </p:txBody>
        </p:sp>
        <p:sp>
          <p:nvSpPr>
            <p:cNvPr id="60" name="Freeform 1459"/>
            <p:cNvSpPr>
              <a:spLocks/>
            </p:cNvSpPr>
            <p:nvPr/>
          </p:nvSpPr>
          <p:spPr bwMode="auto">
            <a:xfrm>
              <a:off x="3791" y="3806"/>
              <a:ext cx="62" cy="28"/>
            </a:xfrm>
            <a:custGeom>
              <a:avLst/>
              <a:gdLst>
                <a:gd name="T0" fmla="*/ 2101 w 2183"/>
                <a:gd name="T1" fmla="*/ 10 h 931"/>
                <a:gd name="T2" fmla="*/ 2161 w 2183"/>
                <a:gd name="T3" fmla="*/ 58 h 931"/>
                <a:gd name="T4" fmla="*/ 2183 w 2183"/>
                <a:gd name="T5" fmla="*/ 133 h 931"/>
                <a:gd name="T6" fmla="*/ 2161 w 2183"/>
                <a:gd name="T7" fmla="*/ 208 h 931"/>
                <a:gd name="T8" fmla="*/ 2101 w 2183"/>
                <a:gd name="T9" fmla="*/ 256 h 931"/>
                <a:gd name="T10" fmla="*/ 2026 w 2183"/>
                <a:gd name="T11" fmla="*/ 265 h 931"/>
                <a:gd name="T12" fmla="*/ 1635 w 2183"/>
                <a:gd name="T13" fmla="*/ 562 h 931"/>
                <a:gd name="T14" fmla="*/ 1642 w 2183"/>
                <a:gd name="T15" fmla="*/ 599 h 931"/>
                <a:gd name="T16" fmla="*/ 1620 w 2183"/>
                <a:gd name="T17" fmla="*/ 673 h 931"/>
                <a:gd name="T18" fmla="*/ 1560 w 2183"/>
                <a:gd name="T19" fmla="*/ 722 h 931"/>
                <a:gd name="T20" fmla="*/ 1480 w 2183"/>
                <a:gd name="T21" fmla="*/ 729 h 931"/>
                <a:gd name="T22" fmla="*/ 1411 w 2183"/>
                <a:gd name="T23" fmla="*/ 693 h 931"/>
                <a:gd name="T24" fmla="*/ 1374 w 2183"/>
                <a:gd name="T25" fmla="*/ 625 h 931"/>
                <a:gd name="T26" fmla="*/ 1376 w 2183"/>
                <a:gd name="T27" fmla="*/ 575 h 931"/>
                <a:gd name="T28" fmla="*/ 1269 w 2183"/>
                <a:gd name="T29" fmla="*/ 486 h 931"/>
                <a:gd name="T30" fmla="*/ 1156 w 2183"/>
                <a:gd name="T31" fmla="*/ 392 h 931"/>
                <a:gd name="T32" fmla="*/ 1054 w 2183"/>
                <a:gd name="T33" fmla="*/ 306 h 931"/>
                <a:gd name="T34" fmla="*/ 983 w 2183"/>
                <a:gd name="T35" fmla="*/ 299 h 931"/>
                <a:gd name="T36" fmla="*/ 919 w 2183"/>
                <a:gd name="T37" fmla="*/ 294 h 931"/>
                <a:gd name="T38" fmla="*/ 853 w 2183"/>
                <a:gd name="T39" fmla="*/ 298 h 931"/>
                <a:gd name="T40" fmla="*/ 742 w 2183"/>
                <a:gd name="T41" fmla="*/ 384 h 931"/>
                <a:gd name="T42" fmla="*/ 609 w 2183"/>
                <a:gd name="T43" fmla="*/ 487 h 931"/>
                <a:gd name="T44" fmla="*/ 471 w 2183"/>
                <a:gd name="T45" fmla="*/ 597 h 931"/>
                <a:gd name="T46" fmla="*/ 340 w 2183"/>
                <a:gd name="T47" fmla="*/ 700 h 931"/>
                <a:gd name="T48" fmla="*/ 269 w 2183"/>
                <a:gd name="T49" fmla="*/ 779 h 931"/>
                <a:gd name="T50" fmla="*/ 261 w 2183"/>
                <a:gd name="T51" fmla="*/ 849 h 931"/>
                <a:gd name="T52" fmla="*/ 211 w 2183"/>
                <a:gd name="T53" fmla="*/ 908 h 931"/>
                <a:gd name="T54" fmla="*/ 136 w 2183"/>
                <a:gd name="T55" fmla="*/ 931 h 931"/>
                <a:gd name="T56" fmla="*/ 60 w 2183"/>
                <a:gd name="T57" fmla="*/ 908 h 931"/>
                <a:gd name="T58" fmla="*/ 11 w 2183"/>
                <a:gd name="T59" fmla="*/ 849 h 931"/>
                <a:gd name="T60" fmla="*/ 3 w 2183"/>
                <a:gd name="T61" fmla="*/ 772 h 931"/>
                <a:gd name="T62" fmla="*/ 40 w 2183"/>
                <a:gd name="T63" fmla="*/ 704 h 931"/>
                <a:gd name="T64" fmla="*/ 108 w 2183"/>
                <a:gd name="T65" fmla="*/ 667 h 931"/>
                <a:gd name="T66" fmla="*/ 176 w 2183"/>
                <a:gd name="T67" fmla="*/ 671 h 931"/>
                <a:gd name="T68" fmla="*/ 834 w 2183"/>
                <a:gd name="T69" fmla="*/ 214 h 931"/>
                <a:gd name="T70" fmla="*/ 828 w 2183"/>
                <a:gd name="T71" fmla="*/ 140 h 931"/>
                <a:gd name="T72" fmla="*/ 865 w 2183"/>
                <a:gd name="T73" fmla="*/ 74 h 931"/>
                <a:gd name="T74" fmla="*/ 932 w 2183"/>
                <a:gd name="T75" fmla="*/ 37 h 931"/>
                <a:gd name="T76" fmla="*/ 1013 w 2183"/>
                <a:gd name="T77" fmla="*/ 44 h 931"/>
                <a:gd name="T78" fmla="*/ 1072 w 2183"/>
                <a:gd name="T79" fmla="*/ 93 h 931"/>
                <a:gd name="T80" fmla="*/ 1095 w 2183"/>
                <a:gd name="T81" fmla="*/ 168 h 931"/>
                <a:gd name="T82" fmla="*/ 1087 w 2183"/>
                <a:gd name="T83" fmla="*/ 213 h 931"/>
                <a:gd name="T84" fmla="*/ 1200 w 2183"/>
                <a:gd name="T85" fmla="*/ 308 h 931"/>
                <a:gd name="T86" fmla="*/ 1319 w 2183"/>
                <a:gd name="T87" fmla="*/ 408 h 931"/>
                <a:gd name="T88" fmla="*/ 1424 w 2183"/>
                <a:gd name="T89" fmla="*/ 495 h 931"/>
                <a:gd name="T90" fmla="*/ 1484 w 2183"/>
                <a:gd name="T91" fmla="*/ 467 h 931"/>
                <a:gd name="T92" fmla="*/ 1546 w 2183"/>
                <a:gd name="T93" fmla="*/ 471 h 931"/>
                <a:gd name="T94" fmla="*/ 1612 w 2183"/>
                <a:gd name="T95" fmla="*/ 459 h 931"/>
                <a:gd name="T96" fmla="*/ 1729 w 2183"/>
                <a:gd name="T97" fmla="*/ 355 h 931"/>
                <a:gd name="T98" fmla="*/ 1851 w 2183"/>
                <a:gd name="T99" fmla="*/ 247 h 931"/>
                <a:gd name="T100" fmla="*/ 1915 w 2183"/>
                <a:gd name="T101" fmla="*/ 159 h 931"/>
                <a:gd name="T102" fmla="*/ 1923 w 2183"/>
                <a:gd name="T103" fmla="*/ 82 h 931"/>
                <a:gd name="T104" fmla="*/ 1973 w 2183"/>
                <a:gd name="T105" fmla="*/ 23 h 931"/>
                <a:gd name="T106" fmla="*/ 2049 w 2183"/>
                <a:gd name="T107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83" h="931">
                  <a:moveTo>
                    <a:pt x="2049" y="0"/>
                  </a:moveTo>
                  <a:lnTo>
                    <a:pt x="2075" y="3"/>
                  </a:lnTo>
                  <a:lnTo>
                    <a:pt x="2101" y="10"/>
                  </a:lnTo>
                  <a:lnTo>
                    <a:pt x="2124" y="23"/>
                  </a:lnTo>
                  <a:lnTo>
                    <a:pt x="2144" y="39"/>
                  </a:lnTo>
                  <a:lnTo>
                    <a:pt x="2161" y="58"/>
                  </a:lnTo>
                  <a:lnTo>
                    <a:pt x="2173" y="82"/>
                  </a:lnTo>
                  <a:lnTo>
                    <a:pt x="2180" y="107"/>
                  </a:lnTo>
                  <a:lnTo>
                    <a:pt x="2183" y="133"/>
                  </a:lnTo>
                  <a:lnTo>
                    <a:pt x="2180" y="161"/>
                  </a:lnTo>
                  <a:lnTo>
                    <a:pt x="2173" y="185"/>
                  </a:lnTo>
                  <a:lnTo>
                    <a:pt x="2161" y="208"/>
                  </a:lnTo>
                  <a:lnTo>
                    <a:pt x="2144" y="227"/>
                  </a:lnTo>
                  <a:lnTo>
                    <a:pt x="2124" y="244"/>
                  </a:lnTo>
                  <a:lnTo>
                    <a:pt x="2101" y="256"/>
                  </a:lnTo>
                  <a:lnTo>
                    <a:pt x="2075" y="264"/>
                  </a:lnTo>
                  <a:lnTo>
                    <a:pt x="2049" y="267"/>
                  </a:lnTo>
                  <a:lnTo>
                    <a:pt x="2026" y="265"/>
                  </a:lnTo>
                  <a:lnTo>
                    <a:pt x="2005" y="259"/>
                  </a:lnTo>
                  <a:lnTo>
                    <a:pt x="1986" y="251"/>
                  </a:lnTo>
                  <a:lnTo>
                    <a:pt x="1635" y="562"/>
                  </a:lnTo>
                  <a:lnTo>
                    <a:pt x="1638" y="573"/>
                  </a:lnTo>
                  <a:lnTo>
                    <a:pt x="1641" y="585"/>
                  </a:lnTo>
                  <a:lnTo>
                    <a:pt x="1642" y="599"/>
                  </a:lnTo>
                  <a:lnTo>
                    <a:pt x="1640" y="625"/>
                  </a:lnTo>
                  <a:lnTo>
                    <a:pt x="1632" y="650"/>
                  </a:lnTo>
                  <a:lnTo>
                    <a:pt x="1620" y="673"/>
                  </a:lnTo>
                  <a:lnTo>
                    <a:pt x="1603" y="693"/>
                  </a:lnTo>
                  <a:lnTo>
                    <a:pt x="1583" y="709"/>
                  </a:lnTo>
                  <a:lnTo>
                    <a:pt x="1560" y="722"/>
                  </a:lnTo>
                  <a:lnTo>
                    <a:pt x="1534" y="729"/>
                  </a:lnTo>
                  <a:lnTo>
                    <a:pt x="1508" y="732"/>
                  </a:lnTo>
                  <a:lnTo>
                    <a:pt x="1480" y="729"/>
                  </a:lnTo>
                  <a:lnTo>
                    <a:pt x="1454" y="722"/>
                  </a:lnTo>
                  <a:lnTo>
                    <a:pt x="1431" y="709"/>
                  </a:lnTo>
                  <a:lnTo>
                    <a:pt x="1411" y="693"/>
                  </a:lnTo>
                  <a:lnTo>
                    <a:pt x="1394" y="673"/>
                  </a:lnTo>
                  <a:lnTo>
                    <a:pt x="1382" y="650"/>
                  </a:lnTo>
                  <a:lnTo>
                    <a:pt x="1374" y="625"/>
                  </a:lnTo>
                  <a:lnTo>
                    <a:pt x="1371" y="599"/>
                  </a:lnTo>
                  <a:lnTo>
                    <a:pt x="1373" y="588"/>
                  </a:lnTo>
                  <a:lnTo>
                    <a:pt x="1376" y="575"/>
                  </a:lnTo>
                  <a:lnTo>
                    <a:pt x="1342" y="547"/>
                  </a:lnTo>
                  <a:lnTo>
                    <a:pt x="1306" y="518"/>
                  </a:lnTo>
                  <a:lnTo>
                    <a:pt x="1269" y="486"/>
                  </a:lnTo>
                  <a:lnTo>
                    <a:pt x="1231" y="455"/>
                  </a:lnTo>
                  <a:lnTo>
                    <a:pt x="1194" y="423"/>
                  </a:lnTo>
                  <a:lnTo>
                    <a:pt x="1156" y="392"/>
                  </a:lnTo>
                  <a:lnTo>
                    <a:pt x="1120" y="362"/>
                  </a:lnTo>
                  <a:lnTo>
                    <a:pt x="1086" y="333"/>
                  </a:lnTo>
                  <a:lnTo>
                    <a:pt x="1054" y="306"/>
                  </a:lnTo>
                  <a:lnTo>
                    <a:pt x="1025" y="282"/>
                  </a:lnTo>
                  <a:lnTo>
                    <a:pt x="1004" y="292"/>
                  </a:lnTo>
                  <a:lnTo>
                    <a:pt x="983" y="299"/>
                  </a:lnTo>
                  <a:lnTo>
                    <a:pt x="960" y="301"/>
                  </a:lnTo>
                  <a:lnTo>
                    <a:pt x="939" y="299"/>
                  </a:lnTo>
                  <a:lnTo>
                    <a:pt x="919" y="294"/>
                  </a:lnTo>
                  <a:lnTo>
                    <a:pt x="901" y="285"/>
                  </a:lnTo>
                  <a:lnTo>
                    <a:pt x="883" y="275"/>
                  </a:lnTo>
                  <a:lnTo>
                    <a:pt x="853" y="298"/>
                  </a:lnTo>
                  <a:lnTo>
                    <a:pt x="819" y="324"/>
                  </a:lnTo>
                  <a:lnTo>
                    <a:pt x="782" y="353"/>
                  </a:lnTo>
                  <a:lnTo>
                    <a:pt x="742" y="384"/>
                  </a:lnTo>
                  <a:lnTo>
                    <a:pt x="699" y="418"/>
                  </a:lnTo>
                  <a:lnTo>
                    <a:pt x="655" y="452"/>
                  </a:lnTo>
                  <a:lnTo>
                    <a:pt x="609" y="487"/>
                  </a:lnTo>
                  <a:lnTo>
                    <a:pt x="563" y="524"/>
                  </a:lnTo>
                  <a:lnTo>
                    <a:pt x="517" y="560"/>
                  </a:lnTo>
                  <a:lnTo>
                    <a:pt x="471" y="597"/>
                  </a:lnTo>
                  <a:lnTo>
                    <a:pt x="425" y="633"/>
                  </a:lnTo>
                  <a:lnTo>
                    <a:pt x="381" y="667"/>
                  </a:lnTo>
                  <a:lnTo>
                    <a:pt x="340" y="700"/>
                  </a:lnTo>
                  <a:lnTo>
                    <a:pt x="300" y="731"/>
                  </a:lnTo>
                  <a:lnTo>
                    <a:pt x="264" y="760"/>
                  </a:lnTo>
                  <a:lnTo>
                    <a:pt x="269" y="779"/>
                  </a:lnTo>
                  <a:lnTo>
                    <a:pt x="272" y="798"/>
                  </a:lnTo>
                  <a:lnTo>
                    <a:pt x="269" y="825"/>
                  </a:lnTo>
                  <a:lnTo>
                    <a:pt x="261" y="849"/>
                  </a:lnTo>
                  <a:lnTo>
                    <a:pt x="248" y="873"/>
                  </a:lnTo>
                  <a:lnTo>
                    <a:pt x="232" y="892"/>
                  </a:lnTo>
                  <a:lnTo>
                    <a:pt x="211" y="908"/>
                  </a:lnTo>
                  <a:lnTo>
                    <a:pt x="189" y="920"/>
                  </a:lnTo>
                  <a:lnTo>
                    <a:pt x="163" y="928"/>
                  </a:lnTo>
                  <a:lnTo>
                    <a:pt x="136" y="931"/>
                  </a:lnTo>
                  <a:lnTo>
                    <a:pt x="108" y="928"/>
                  </a:lnTo>
                  <a:lnTo>
                    <a:pt x="83" y="920"/>
                  </a:lnTo>
                  <a:lnTo>
                    <a:pt x="60" y="908"/>
                  </a:lnTo>
                  <a:lnTo>
                    <a:pt x="40" y="892"/>
                  </a:lnTo>
                  <a:lnTo>
                    <a:pt x="23" y="873"/>
                  </a:lnTo>
                  <a:lnTo>
                    <a:pt x="11" y="849"/>
                  </a:lnTo>
                  <a:lnTo>
                    <a:pt x="3" y="825"/>
                  </a:lnTo>
                  <a:lnTo>
                    <a:pt x="0" y="798"/>
                  </a:lnTo>
                  <a:lnTo>
                    <a:pt x="3" y="772"/>
                  </a:lnTo>
                  <a:lnTo>
                    <a:pt x="11" y="746"/>
                  </a:lnTo>
                  <a:lnTo>
                    <a:pt x="23" y="723"/>
                  </a:lnTo>
                  <a:lnTo>
                    <a:pt x="40" y="704"/>
                  </a:lnTo>
                  <a:lnTo>
                    <a:pt x="60" y="688"/>
                  </a:lnTo>
                  <a:lnTo>
                    <a:pt x="83" y="676"/>
                  </a:lnTo>
                  <a:lnTo>
                    <a:pt x="108" y="667"/>
                  </a:lnTo>
                  <a:lnTo>
                    <a:pt x="136" y="664"/>
                  </a:lnTo>
                  <a:lnTo>
                    <a:pt x="157" y="666"/>
                  </a:lnTo>
                  <a:lnTo>
                    <a:pt x="176" y="671"/>
                  </a:lnTo>
                  <a:lnTo>
                    <a:pt x="194" y="680"/>
                  </a:lnTo>
                  <a:lnTo>
                    <a:pt x="211" y="691"/>
                  </a:lnTo>
                  <a:lnTo>
                    <a:pt x="834" y="214"/>
                  </a:lnTo>
                  <a:lnTo>
                    <a:pt x="828" y="192"/>
                  </a:lnTo>
                  <a:lnTo>
                    <a:pt x="824" y="168"/>
                  </a:lnTo>
                  <a:lnTo>
                    <a:pt x="828" y="140"/>
                  </a:lnTo>
                  <a:lnTo>
                    <a:pt x="836" y="116"/>
                  </a:lnTo>
                  <a:lnTo>
                    <a:pt x="848" y="93"/>
                  </a:lnTo>
                  <a:lnTo>
                    <a:pt x="865" y="74"/>
                  </a:lnTo>
                  <a:lnTo>
                    <a:pt x="884" y="56"/>
                  </a:lnTo>
                  <a:lnTo>
                    <a:pt x="908" y="44"/>
                  </a:lnTo>
                  <a:lnTo>
                    <a:pt x="932" y="37"/>
                  </a:lnTo>
                  <a:lnTo>
                    <a:pt x="960" y="34"/>
                  </a:lnTo>
                  <a:lnTo>
                    <a:pt x="987" y="37"/>
                  </a:lnTo>
                  <a:lnTo>
                    <a:pt x="1013" y="44"/>
                  </a:lnTo>
                  <a:lnTo>
                    <a:pt x="1035" y="56"/>
                  </a:lnTo>
                  <a:lnTo>
                    <a:pt x="1056" y="74"/>
                  </a:lnTo>
                  <a:lnTo>
                    <a:pt x="1072" y="93"/>
                  </a:lnTo>
                  <a:lnTo>
                    <a:pt x="1085" y="116"/>
                  </a:lnTo>
                  <a:lnTo>
                    <a:pt x="1093" y="140"/>
                  </a:lnTo>
                  <a:lnTo>
                    <a:pt x="1095" y="168"/>
                  </a:lnTo>
                  <a:lnTo>
                    <a:pt x="1094" y="184"/>
                  </a:lnTo>
                  <a:lnTo>
                    <a:pt x="1091" y="199"/>
                  </a:lnTo>
                  <a:lnTo>
                    <a:pt x="1087" y="213"/>
                  </a:lnTo>
                  <a:lnTo>
                    <a:pt x="1122" y="244"/>
                  </a:lnTo>
                  <a:lnTo>
                    <a:pt x="1160" y="275"/>
                  </a:lnTo>
                  <a:lnTo>
                    <a:pt x="1200" y="308"/>
                  </a:lnTo>
                  <a:lnTo>
                    <a:pt x="1240" y="342"/>
                  </a:lnTo>
                  <a:lnTo>
                    <a:pt x="1280" y="375"/>
                  </a:lnTo>
                  <a:lnTo>
                    <a:pt x="1319" y="408"/>
                  </a:lnTo>
                  <a:lnTo>
                    <a:pt x="1357" y="440"/>
                  </a:lnTo>
                  <a:lnTo>
                    <a:pt x="1392" y="469"/>
                  </a:lnTo>
                  <a:lnTo>
                    <a:pt x="1424" y="495"/>
                  </a:lnTo>
                  <a:lnTo>
                    <a:pt x="1443" y="483"/>
                  </a:lnTo>
                  <a:lnTo>
                    <a:pt x="1462" y="473"/>
                  </a:lnTo>
                  <a:lnTo>
                    <a:pt x="1484" y="467"/>
                  </a:lnTo>
                  <a:lnTo>
                    <a:pt x="1508" y="465"/>
                  </a:lnTo>
                  <a:lnTo>
                    <a:pt x="1527" y="467"/>
                  </a:lnTo>
                  <a:lnTo>
                    <a:pt x="1546" y="471"/>
                  </a:lnTo>
                  <a:lnTo>
                    <a:pt x="1563" y="479"/>
                  </a:lnTo>
                  <a:lnTo>
                    <a:pt x="1580" y="488"/>
                  </a:lnTo>
                  <a:lnTo>
                    <a:pt x="1612" y="459"/>
                  </a:lnTo>
                  <a:lnTo>
                    <a:pt x="1650" y="426"/>
                  </a:lnTo>
                  <a:lnTo>
                    <a:pt x="1689" y="391"/>
                  </a:lnTo>
                  <a:lnTo>
                    <a:pt x="1729" y="355"/>
                  </a:lnTo>
                  <a:lnTo>
                    <a:pt x="1770" y="318"/>
                  </a:lnTo>
                  <a:lnTo>
                    <a:pt x="1811" y="282"/>
                  </a:lnTo>
                  <a:lnTo>
                    <a:pt x="1851" y="247"/>
                  </a:lnTo>
                  <a:lnTo>
                    <a:pt x="1888" y="213"/>
                  </a:lnTo>
                  <a:lnTo>
                    <a:pt x="1922" y="183"/>
                  </a:lnTo>
                  <a:lnTo>
                    <a:pt x="1915" y="159"/>
                  </a:lnTo>
                  <a:lnTo>
                    <a:pt x="1913" y="133"/>
                  </a:lnTo>
                  <a:lnTo>
                    <a:pt x="1915" y="107"/>
                  </a:lnTo>
                  <a:lnTo>
                    <a:pt x="1923" y="82"/>
                  </a:lnTo>
                  <a:lnTo>
                    <a:pt x="1936" y="58"/>
                  </a:lnTo>
                  <a:lnTo>
                    <a:pt x="1952" y="39"/>
                  </a:lnTo>
                  <a:lnTo>
                    <a:pt x="1973" y="23"/>
                  </a:lnTo>
                  <a:lnTo>
                    <a:pt x="1995" y="10"/>
                  </a:lnTo>
                  <a:lnTo>
                    <a:pt x="2021" y="3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grpSp>
        <p:nvGrpSpPr>
          <p:cNvPr id="75" name="Group 10"/>
          <p:cNvGrpSpPr>
            <a:grpSpLocks noChangeAspect="1"/>
          </p:cNvGrpSpPr>
          <p:nvPr/>
        </p:nvGrpSpPr>
        <p:grpSpPr bwMode="auto">
          <a:xfrm>
            <a:off x="7173492" y="2543191"/>
            <a:ext cx="352223" cy="299793"/>
            <a:chOff x="5911" y="2226"/>
            <a:chExt cx="262" cy="223"/>
          </a:xfrm>
          <a:solidFill>
            <a:schemeClr val="bg1"/>
          </a:solidFill>
        </p:grpSpPr>
        <p:sp>
          <p:nvSpPr>
            <p:cNvPr id="76" name="Freeform 12"/>
            <p:cNvSpPr>
              <a:spLocks/>
            </p:cNvSpPr>
            <p:nvPr/>
          </p:nvSpPr>
          <p:spPr bwMode="auto">
            <a:xfrm>
              <a:off x="5933" y="2253"/>
              <a:ext cx="123" cy="192"/>
            </a:xfrm>
            <a:custGeom>
              <a:avLst/>
              <a:gdLst>
                <a:gd name="T0" fmla="*/ 816 w 1600"/>
                <a:gd name="T1" fmla="*/ 4 h 2499"/>
                <a:gd name="T2" fmla="*/ 902 w 1600"/>
                <a:gd name="T3" fmla="*/ 28 h 2499"/>
                <a:gd name="T4" fmla="*/ 964 w 1600"/>
                <a:gd name="T5" fmla="*/ 61 h 2499"/>
                <a:gd name="T6" fmla="*/ 1001 w 1600"/>
                <a:gd name="T7" fmla="*/ 91 h 2499"/>
                <a:gd name="T8" fmla="*/ 1014 w 1600"/>
                <a:gd name="T9" fmla="*/ 103 h 2499"/>
                <a:gd name="T10" fmla="*/ 1139 w 1600"/>
                <a:gd name="T11" fmla="*/ 112 h 2499"/>
                <a:gd name="T12" fmla="*/ 1241 w 1600"/>
                <a:gd name="T13" fmla="*/ 161 h 2499"/>
                <a:gd name="T14" fmla="*/ 1317 w 1600"/>
                <a:gd name="T15" fmla="*/ 244 h 2499"/>
                <a:gd name="T16" fmla="*/ 1371 w 1600"/>
                <a:gd name="T17" fmla="*/ 356 h 2499"/>
                <a:gd name="T18" fmla="*/ 1403 w 1600"/>
                <a:gd name="T19" fmla="*/ 492 h 2499"/>
                <a:gd name="T20" fmla="*/ 1417 w 1600"/>
                <a:gd name="T21" fmla="*/ 646 h 2499"/>
                <a:gd name="T22" fmla="*/ 1412 w 1600"/>
                <a:gd name="T23" fmla="*/ 814 h 2499"/>
                <a:gd name="T24" fmla="*/ 1403 w 1600"/>
                <a:gd name="T25" fmla="*/ 979 h 2499"/>
                <a:gd name="T26" fmla="*/ 1416 w 1600"/>
                <a:gd name="T27" fmla="*/ 1109 h 2499"/>
                <a:gd name="T28" fmla="*/ 1447 w 1600"/>
                <a:gd name="T29" fmla="*/ 1208 h 2499"/>
                <a:gd name="T30" fmla="*/ 1488 w 1600"/>
                <a:gd name="T31" fmla="*/ 1277 h 2499"/>
                <a:gd name="T32" fmla="*/ 1532 w 1600"/>
                <a:gd name="T33" fmla="*/ 1324 h 2499"/>
                <a:gd name="T34" fmla="*/ 1570 w 1600"/>
                <a:gd name="T35" fmla="*/ 1351 h 2499"/>
                <a:gd name="T36" fmla="*/ 1595 w 1600"/>
                <a:gd name="T37" fmla="*/ 1362 h 2499"/>
                <a:gd name="T38" fmla="*/ 1570 w 1600"/>
                <a:gd name="T39" fmla="*/ 1391 h 2499"/>
                <a:gd name="T40" fmla="*/ 1464 w 1600"/>
                <a:gd name="T41" fmla="*/ 1453 h 2499"/>
                <a:gd name="T42" fmla="*/ 1347 w 1600"/>
                <a:gd name="T43" fmla="*/ 1491 h 2499"/>
                <a:gd name="T44" fmla="*/ 1237 w 1600"/>
                <a:gd name="T45" fmla="*/ 1510 h 2499"/>
                <a:gd name="T46" fmla="*/ 1150 w 1600"/>
                <a:gd name="T47" fmla="*/ 1517 h 2499"/>
                <a:gd name="T48" fmla="*/ 1104 w 1600"/>
                <a:gd name="T49" fmla="*/ 1518 h 2499"/>
                <a:gd name="T50" fmla="*/ 1101 w 1600"/>
                <a:gd name="T51" fmla="*/ 1633 h 2499"/>
                <a:gd name="T52" fmla="*/ 507 w 1600"/>
                <a:gd name="T53" fmla="*/ 1521 h 2499"/>
                <a:gd name="T54" fmla="*/ 342 w 1600"/>
                <a:gd name="T55" fmla="*/ 1511 h 2499"/>
                <a:gd name="T56" fmla="*/ 214 w 1600"/>
                <a:gd name="T57" fmla="*/ 1483 h 2499"/>
                <a:gd name="T58" fmla="*/ 120 w 1600"/>
                <a:gd name="T59" fmla="*/ 1447 h 2499"/>
                <a:gd name="T60" fmla="*/ 56 w 1600"/>
                <a:gd name="T61" fmla="*/ 1407 h 2499"/>
                <a:gd name="T62" fmla="*/ 18 w 1600"/>
                <a:gd name="T63" fmla="*/ 1375 h 2499"/>
                <a:gd name="T64" fmla="*/ 1 w 1600"/>
                <a:gd name="T65" fmla="*/ 1358 h 2499"/>
                <a:gd name="T66" fmla="*/ 4 w 1600"/>
                <a:gd name="T67" fmla="*/ 1356 h 2499"/>
                <a:gd name="T68" fmla="*/ 24 w 1600"/>
                <a:gd name="T69" fmla="*/ 1352 h 2499"/>
                <a:gd name="T70" fmla="*/ 54 w 1600"/>
                <a:gd name="T71" fmla="*/ 1336 h 2499"/>
                <a:gd name="T72" fmla="*/ 91 w 1600"/>
                <a:gd name="T73" fmla="*/ 1305 h 2499"/>
                <a:gd name="T74" fmla="*/ 130 w 1600"/>
                <a:gd name="T75" fmla="*/ 1250 h 2499"/>
                <a:gd name="T76" fmla="*/ 166 w 1600"/>
                <a:gd name="T77" fmla="*/ 1168 h 2499"/>
                <a:gd name="T78" fmla="*/ 194 w 1600"/>
                <a:gd name="T79" fmla="*/ 1051 h 2499"/>
                <a:gd name="T80" fmla="*/ 210 w 1600"/>
                <a:gd name="T81" fmla="*/ 894 h 2499"/>
                <a:gd name="T82" fmla="*/ 211 w 1600"/>
                <a:gd name="T83" fmla="*/ 692 h 2499"/>
                <a:gd name="T84" fmla="*/ 225 w 1600"/>
                <a:gd name="T85" fmla="*/ 507 h 2499"/>
                <a:gd name="T86" fmla="*/ 260 w 1600"/>
                <a:gd name="T87" fmla="*/ 362 h 2499"/>
                <a:gd name="T88" fmla="*/ 309 w 1600"/>
                <a:gd name="T89" fmla="*/ 251 h 2499"/>
                <a:gd name="T90" fmla="*/ 366 w 1600"/>
                <a:gd name="T91" fmla="*/ 169 h 2499"/>
                <a:gd name="T92" fmla="*/ 428 w 1600"/>
                <a:gd name="T93" fmla="*/ 111 h 2499"/>
                <a:gd name="T94" fmla="*/ 488 w 1600"/>
                <a:gd name="T95" fmla="*/ 72 h 2499"/>
                <a:gd name="T96" fmla="*/ 541 w 1600"/>
                <a:gd name="T97" fmla="*/ 48 h 2499"/>
                <a:gd name="T98" fmla="*/ 617 w 1600"/>
                <a:gd name="T99" fmla="*/ 21 h 2499"/>
                <a:gd name="T100" fmla="*/ 745 w 1600"/>
                <a:gd name="T101" fmla="*/ 0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00" h="2499">
                  <a:moveTo>
                    <a:pt x="745" y="0"/>
                  </a:moveTo>
                  <a:lnTo>
                    <a:pt x="781" y="1"/>
                  </a:lnTo>
                  <a:lnTo>
                    <a:pt x="816" y="4"/>
                  </a:lnTo>
                  <a:lnTo>
                    <a:pt x="847" y="10"/>
                  </a:lnTo>
                  <a:lnTo>
                    <a:pt x="876" y="19"/>
                  </a:lnTo>
                  <a:lnTo>
                    <a:pt x="902" y="28"/>
                  </a:lnTo>
                  <a:lnTo>
                    <a:pt x="926" y="38"/>
                  </a:lnTo>
                  <a:lnTo>
                    <a:pt x="946" y="49"/>
                  </a:lnTo>
                  <a:lnTo>
                    <a:pt x="964" y="61"/>
                  </a:lnTo>
                  <a:lnTo>
                    <a:pt x="978" y="72"/>
                  </a:lnTo>
                  <a:lnTo>
                    <a:pt x="991" y="82"/>
                  </a:lnTo>
                  <a:lnTo>
                    <a:pt x="1001" y="91"/>
                  </a:lnTo>
                  <a:lnTo>
                    <a:pt x="1007" y="97"/>
                  </a:lnTo>
                  <a:lnTo>
                    <a:pt x="1012" y="101"/>
                  </a:lnTo>
                  <a:lnTo>
                    <a:pt x="1014" y="103"/>
                  </a:lnTo>
                  <a:lnTo>
                    <a:pt x="1058" y="101"/>
                  </a:lnTo>
                  <a:lnTo>
                    <a:pt x="1100" y="104"/>
                  </a:lnTo>
                  <a:lnTo>
                    <a:pt x="1139" y="112"/>
                  </a:lnTo>
                  <a:lnTo>
                    <a:pt x="1176" y="124"/>
                  </a:lnTo>
                  <a:lnTo>
                    <a:pt x="1210" y="140"/>
                  </a:lnTo>
                  <a:lnTo>
                    <a:pt x="1241" y="161"/>
                  </a:lnTo>
                  <a:lnTo>
                    <a:pt x="1269" y="185"/>
                  </a:lnTo>
                  <a:lnTo>
                    <a:pt x="1293" y="213"/>
                  </a:lnTo>
                  <a:lnTo>
                    <a:pt x="1317" y="244"/>
                  </a:lnTo>
                  <a:lnTo>
                    <a:pt x="1337" y="279"/>
                  </a:lnTo>
                  <a:lnTo>
                    <a:pt x="1355" y="316"/>
                  </a:lnTo>
                  <a:lnTo>
                    <a:pt x="1371" y="356"/>
                  </a:lnTo>
                  <a:lnTo>
                    <a:pt x="1383" y="400"/>
                  </a:lnTo>
                  <a:lnTo>
                    <a:pt x="1394" y="445"/>
                  </a:lnTo>
                  <a:lnTo>
                    <a:pt x="1403" y="492"/>
                  </a:lnTo>
                  <a:lnTo>
                    <a:pt x="1410" y="542"/>
                  </a:lnTo>
                  <a:lnTo>
                    <a:pt x="1414" y="594"/>
                  </a:lnTo>
                  <a:lnTo>
                    <a:pt x="1417" y="646"/>
                  </a:lnTo>
                  <a:lnTo>
                    <a:pt x="1417" y="701"/>
                  </a:lnTo>
                  <a:lnTo>
                    <a:pt x="1416" y="757"/>
                  </a:lnTo>
                  <a:lnTo>
                    <a:pt x="1412" y="814"/>
                  </a:lnTo>
                  <a:lnTo>
                    <a:pt x="1408" y="871"/>
                  </a:lnTo>
                  <a:lnTo>
                    <a:pt x="1404" y="927"/>
                  </a:lnTo>
                  <a:lnTo>
                    <a:pt x="1403" y="979"/>
                  </a:lnTo>
                  <a:lnTo>
                    <a:pt x="1405" y="1026"/>
                  </a:lnTo>
                  <a:lnTo>
                    <a:pt x="1410" y="1070"/>
                  </a:lnTo>
                  <a:lnTo>
                    <a:pt x="1416" y="1109"/>
                  </a:lnTo>
                  <a:lnTo>
                    <a:pt x="1425" y="1146"/>
                  </a:lnTo>
                  <a:lnTo>
                    <a:pt x="1436" y="1178"/>
                  </a:lnTo>
                  <a:lnTo>
                    <a:pt x="1447" y="1208"/>
                  </a:lnTo>
                  <a:lnTo>
                    <a:pt x="1460" y="1234"/>
                  </a:lnTo>
                  <a:lnTo>
                    <a:pt x="1474" y="1258"/>
                  </a:lnTo>
                  <a:lnTo>
                    <a:pt x="1488" y="1277"/>
                  </a:lnTo>
                  <a:lnTo>
                    <a:pt x="1503" y="1296"/>
                  </a:lnTo>
                  <a:lnTo>
                    <a:pt x="1517" y="1310"/>
                  </a:lnTo>
                  <a:lnTo>
                    <a:pt x="1532" y="1324"/>
                  </a:lnTo>
                  <a:lnTo>
                    <a:pt x="1545" y="1334"/>
                  </a:lnTo>
                  <a:lnTo>
                    <a:pt x="1559" y="1343"/>
                  </a:lnTo>
                  <a:lnTo>
                    <a:pt x="1570" y="1351"/>
                  </a:lnTo>
                  <a:lnTo>
                    <a:pt x="1580" y="1356"/>
                  </a:lnTo>
                  <a:lnTo>
                    <a:pt x="1588" y="1360"/>
                  </a:lnTo>
                  <a:lnTo>
                    <a:pt x="1595" y="1362"/>
                  </a:lnTo>
                  <a:lnTo>
                    <a:pt x="1599" y="1364"/>
                  </a:lnTo>
                  <a:lnTo>
                    <a:pt x="1600" y="1364"/>
                  </a:lnTo>
                  <a:lnTo>
                    <a:pt x="1570" y="1391"/>
                  </a:lnTo>
                  <a:lnTo>
                    <a:pt x="1537" y="1415"/>
                  </a:lnTo>
                  <a:lnTo>
                    <a:pt x="1501" y="1435"/>
                  </a:lnTo>
                  <a:lnTo>
                    <a:pt x="1464" y="1453"/>
                  </a:lnTo>
                  <a:lnTo>
                    <a:pt x="1425" y="1468"/>
                  </a:lnTo>
                  <a:lnTo>
                    <a:pt x="1386" y="1481"/>
                  </a:lnTo>
                  <a:lnTo>
                    <a:pt x="1347" y="1491"/>
                  </a:lnTo>
                  <a:lnTo>
                    <a:pt x="1309" y="1499"/>
                  </a:lnTo>
                  <a:lnTo>
                    <a:pt x="1272" y="1505"/>
                  </a:lnTo>
                  <a:lnTo>
                    <a:pt x="1237" y="1510"/>
                  </a:lnTo>
                  <a:lnTo>
                    <a:pt x="1205" y="1514"/>
                  </a:lnTo>
                  <a:lnTo>
                    <a:pt x="1176" y="1516"/>
                  </a:lnTo>
                  <a:lnTo>
                    <a:pt x="1150" y="1517"/>
                  </a:lnTo>
                  <a:lnTo>
                    <a:pt x="1129" y="1518"/>
                  </a:lnTo>
                  <a:lnTo>
                    <a:pt x="1114" y="1518"/>
                  </a:lnTo>
                  <a:lnTo>
                    <a:pt x="1104" y="1518"/>
                  </a:lnTo>
                  <a:lnTo>
                    <a:pt x="1100" y="1518"/>
                  </a:lnTo>
                  <a:lnTo>
                    <a:pt x="1100" y="1625"/>
                  </a:lnTo>
                  <a:lnTo>
                    <a:pt x="1101" y="1633"/>
                  </a:lnTo>
                  <a:lnTo>
                    <a:pt x="805" y="2499"/>
                  </a:lnTo>
                  <a:lnTo>
                    <a:pt x="507" y="1630"/>
                  </a:lnTo>
                  <a:lnTo>
                    <a:pt x="507" y="1521"/>
                  </a:lnTo>
                  <a:lnTo>
                    <a:pt x="447" y="1520"/>
                  </a:lnTo>
                  <a:lnTo>
                    <a:pt x="392" y="1516"/>
                  </a:lnTo>
                  <a:lnTo>
                    <a:pt x="342" y="1511"/>
                  </a:lnTo>
                  <a:lnTo>
                    <a:pt x="295" y="1503"/>
                  </a:lnTo>
                  <a:lnTo>
                    <a:pt x="252" y="1494"/>
                  </a:lnTo>
                  <a:lnTo>
                    <a:pt x="214" y="1483"/>
                  </a:lnTo>
                  <a:lnTo>
                    <a:pt x="179" y="1471"/>
                  </a:lnTo>
                  <a:lnTo>
                    <a:pt x="148" y="1459"/>
                  </a:lnTo>
                  <a:lnTo>
                    <a:pt x="120" y="1447"/>
                  </a:lnTo>
                  <a:lnTo>
                    <a:pt x="95" y="1433"/>
                  </a:lnTo>
                  <a:lnTo>
                    <a:pt x="73" y="1420"/>
                  </a:lnTo>
                  <a:lnTo>
                    <a:pt x="56" y="1407"/>
                  </a:lnTo>
                  <a:lnTo>
                    <a:pt x="40" y="1396"/>
                  </a:lnTo>
                  <a:lnTo>
                    <a:pt x="27" y="1385"/>
                  </a:lnTo>
                  <a:lnTo>
                    <a:pt x="18" y="1375"/>
                  </a:lnTo>
                  <a:lnTo>
                    <a:pt x="9" y="1367"/>
                  </a:lnTo>
                  <a:lnTo>
                    <a:pt x="4" y="1362"/>
                  </a:lnTo>
                  <a:lnTo>
                    <a:pt x="1" y="1358"/>
                  </a:lnTo>
                  <a:lnTo>
                    <a:pt x="0" y="1357"/>
                  </a:lnTo>
                  <a:lnTo>
                    <a:pt x="1" y="1357"/>
                  </a:lnTo>
                  <a:lnTo>
                    <a:pt x="4" y="1356"/>
                  </a:lnTo>
                  <a:lnTo>
                    <a:pt x="9" y="1355"/>
                  </a:lnTo>
                  <a:lnTo>
                    <a:pt x="16" y="1354"/>
                  </a:lnTo>
                  <a:lnTo>
                    <a:pt x="24" y="1352"/>
                  </a:lnTo>
                  <a:lnTo>
                    <a:pt x="33" y="1348"/>
                  </a:lnTo>
                  <a:lnTo>
                    <a:pt x="43" y="1342"/>
                  </a:lnTo>
                  <a:lnTo>
                    <a:pt x="54" y="1336"/>
                  </a:lnTo>
                  <a:lnTo>
                    <a:pt x="66" y="1328"/>
                  </a:lnTo>
                  <a:lnTo>
                    <a:pt x="78" y="1318"/>
                  </a:lnTo>
                  <a:lnTo>
                    <a:pt x="91" y="1305"/>
                  </a:lnTo>
                  <a:lnTo>
                    <a:pt x="104" y="1290"/>
                  </a:lnTo>
                  <a:lnTo>
                    <a:pt x="117" y="1271"/>
                  </a:lnTo>
                  <a:lnTo>
                    <a:pt x="130" y="1250"/>
                  </a:lnTo>
                  <a:lnTo>
                    <a:pt x="142" y="1227"/>
                  </a:lnTo>
                  <a:lnTo>
                    <a:pt x="155" y="1199"/>
                  </a:lnTo>
                  <a:lnTo>
                    <a:pt x="166" y="1168"/>
                  </a:lnTo>
                  <a:lnTo>
                    <a:pt x="177" y="1134"/>
                  </a:lnTo>
                  <a:lnTo>
                    <a:pt x="186" y="1095"/>
                  </a:lnTo>
                  <a:lnTo>
                    <a:pt x="194" y="1051"/>
                  </a:lnTo>
                  <a:lnTo>
                    <a:pt x="200" y="1004"/>
                  </a:lnTo>
                  <a:lnTo>
                    <a:pt x="205" y="951"/>
                  </a:lnTo>
                  <a:lnTo>
                    <a:pt x="210" y="894"/>
                  </a:lnTo>
                  <a:lnTo>
                    <a:pt x="211" y="831"/>
                  </a:lnTo>
                  <a:lnTo>
                    <a:pt x="211" y="763"/>
                  </a:lnTo>
                  <a:lnTo>
                    <a:pt x="211" y="692"/>
                  </a:lnTo>
                  <a:lnTo>
                    <a:pt x="213" y="626"/>
                  </a:lnTo>
                  <a:lnTo>
                    <a:pt x="218" y="564"/>
                  </a:lnTo>
                  <a:lnTo>
                    <a:pt x="225" y="507"/>
                  </a:lnTo>
                  <a:lnTo>
                    <a:pt x="234" y="454"/>
                  </a:lnTo>
                  <a:lnTo>
                    <a:pt x="247" y="407"/>
                  </a:lnTo>
                  <a:lnTo>
                    <a:pt x="260" y="362"/>
                  </a:lnTo>
                  <a:lnTo>
                    <a:pt x="275" y="321"/>
                  </a:lnTo>
                  <a:lnTo>
                    <a:pt x="291" y="284"/>
                  </a:lnTo>
                  <a:lnTo>
                    <a:pt x="309" y="251"/>
                  </a:lnTo>
                  <a:lnTo>
                    <a:pt x="327" y="221"/>
                  </a:lnTo>
                  <a:lnTo>
                    <a:pt x="347" y="193"/>
                  </a:lnTo>
                  <a:lnTo>
                    <a:pt x="366" y="169"/>
                  </a:lnTo>
                  <a:lnTo>
                    <a:pt x="387" y="148"/>
                  </a:lnTo>
                  <a:lnTo>
                    <a:pt x="408" y="128"/>
                  </a:lnTo>
                  <a:lnTo>
                    <a:pt x="428" y="111"/>
                  </a:lnTo>
                  <a:lnTo>
                    <a:pt x="449" y="97"/>
                  </a:lnTo>
                  <a:lnTo>
                    <a:pt x="469" y="84"/>
                  </a:lnTo>
                  <a:lnTo>
                    <a:pt x="488" y="72"/>
                  </a:lnTo>
                  <a:lnTo>
                    <a:pt x="507" y="63"/>
                  </a:lnTo>
                  <a:lnTo>
                    <a:pt x="524" y="55"/>
                  </a:lnTo>
                  <a:lnTo>
                    <a:pt x="541" y="48"/>
                  </a:lnTo>
                  <a:lnTo>
                    <a:pt x="556" y="42"/>
                  </a:lnTo>
                  <a:lnTo>
                    <a:pt x="570" y="37"/>
                  </a:lnTo>
                  <a:lnTo>
                    <a:pt x="617" y="21"/>
                  </a:lnTo>
                  <a:lnTo>
                    <a:pt x="663" y="9"/>
                  </a:lnTo>
                  <a:lnTo>
                    <a:pt x="705" y="3"/>
                  </a:lnTo>
                  <a:lnTo>
                    <a:pt x="7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7" name="Freeform 13"/>
            <p:cNvSpPr>
              <a:spLocks/>
            </p:cNvSpPr>
            <p:nvPr/>
          </p:nvSpPr>
          <p:spPr bwMode="auto">
            <a:xfrm>
              <a:off x="5911" y="2385"/>
              <a:ext cx="168" cy="64"/>
            </a:xfrm>
            <a:custGeom>
              <a:avLst/>
              <a:gdLst>
                <a:gd name="T0" fmla="*/ 685 w 2188"/>
                <a:gd name="T1" fmla="*/ 0 h 843"/>
                <a:gd name="T2" fmla="*/ 566 w 2188"/>
                <a:gd name="T3" fmla="*/ 348 h 843"/>
                <a:gd name="T4" fmla="*/ 730 w 2188"/>
                <a:gd name="T5" fmla="*/ 336 h 843"/>
                <a:gd name="T6" fmla="*/ 1094 w 2188"/>
                <a:gd name="T7" fmla="*/ 784 h 843"/>
                <a:gd name="T8" fmla="*/ 1457 w 2188"/>
                <a:gd name="T9" fmla="*/ 336 h 843"/>
                <a:gd name="T10" fmla="*/ 1623 w 2188"/>
                <a:gd name="T11" fmla="*/ 348 h 843"/>
                <a:gd name="T12" fmla="*/ 1505 w 2188"/>
                <a:gd name="T13" fmla="*/ 0 h 843"/>
                <a:gd name="T14" fmla="*/ 1536 w 2188"/>
                <a:gd name="T15" fmla="*/ 18 h 843"/>
                <a:gd name="T16" fmla="*/ 1568 w 2188"/>
                <a:gd name="T17" fmla="*/ 34 h 843"/>
                <a:gd name="T18" fmla="*/ 1941 w 2188"/>
                <a:gd name="T19" fmla="*/ 219 h 843"/>
                <a:gd name="T20" fmla="*/ 1977 w 2188"/>
                <a:gd name="T21" fmla="*/ 240 h 843"/>
                <a:gd name="T22" fmla="*/ 2010 w 2188"/>
                <a:gd name="T23" fmla="*/ 263 h 843"/>
                <a:gd name="T24" fmla="*/ 2038 w 2188"/>
                <a:gd name="T25" fmla="*/ 290 h 843"/>
                <a:gd name="T26" fmla="*/ 2064 w 2188"/>
                <a:gd name="T27" fmla="*/ 320 h 843"/>
                <a:gd name="T28" fmla="*/ 2086 w 2188"/>
                <a:gd name="T29" fmla="*/ 353 h 843"/>
                <a:gd name="T30" fmla="*/ 2105 w 2188"/>
                <a:gd name="T31" fmla="*/ 389 h 843"/>
                <a:gd name="T32" fmla="*/ 2118 w 2188"/>
                <a:gd name="T33" fmla="*/ 427 h 843"/>
                <a:gd name="T34" fmla="*/ 2128 w 2188"/>
                <a:gd name="T35" fmla="*/ 466 h 843"/>
                <a:gd name="T36" fmla="*/ 2188 w 2188"/>
                <a:gd name="T37" fmla="*/ 796 h 843"/>
                <a:gd name="T38" fmla="*/ 2188 w 2188"/>
                <a:gd name="T39" fmla="*/ 810 h 843"/>
                <a:gd name="T40" fmla="*/ 2183 w 2188"/>
                <a:gd name="T41" fmla="*/ 823 h 843"/>
                <a:gd name="T42" fmla="*/ 2175 w 2188"/>
                <a:gd name="T43" fmla="*/ 833 h 843"/>
                <a:gd name="T44" fmla="*/ 2163 w 2188"/>
                <a:gd name="T45" fmla="*/ 840 h 843"/>
                <a:gd name="T46" fmla="*/ 2149 w 2188"/>
                <a:gd name="T47" fmla="*/ 843 h 843"/>
                <a:gd name="T48" fmla="*/ 38 w 2188"/>
                <a:gd name="T49" fmla="*/ 843 h 843"/>
                <a:gd name="T50" fmla="*/ 25 w 2188"/>
                <a:gd name="T51" fmla="*/ 840 h 843"/>
                <a:gd name="T52" fmla="*/ 13 w 2188"/>
                <a:gd name="T53" fmla="*/ 833 h 843"/>
                <a:gd name="T54" fmla="*/ 4 w 2188"/>
                <a:gd name="T55" fmla="*/ 823 h 843"/>
                <a:gd name="T56" fmla="*/ 0 w 2188"/>
                <a:gd name="T57" fmla="*/ 810 h 843"/>
                <a:gd name="T58" fmla="*/ 0 w 2188"/>
                <a:gd name="T59" fmla="*/ 796 h 843"/>
                <a:gd name="T60" fmla="*/ 59 w 2188"/>
                <a:gd name="T61" fmla="*/ 466 h 843"/>
                <a:gd name="T62" fmla="*/ 69 w 2188"/>
                <a:gd name="T63" fmla="*/ 426 h 843"/>
                <a:gd name="T64" fmla="*/ 83 w 2188"/>
                <a:gd name="T65" fmla="*/ 388 h 843"/>
                <a:gd name="T66" fmla="*/ 101 w 2188"/>
                <a:gd name="T67" fmla="*/ 353 h 843"/>
                <a:gd name="T68" fmla="*/ 123 w 2188"/>
                <a:gd name="T69" fmla="*/ 320 h 843"/>
                <a:gd name="T70" fmla="*/ 149 w 2188"/>
                <a:gd name="T71" fmla="*/ 289 h 843"/>
                <a:gd name="T72" fmla="*/ 179 w 2188"/>
                <a:gd name="T73" fmla="*/ 262 h 843"/>
                <a:gd name="T74" fmla="*/ 211 w 2188"/>
                <a:gd name="T75" fmla="*/ 239 h 843"/>
                <a:gd name="T76" fmla="*/ 246 w 2188"/>
                <a:gd name="T77" fmla="*/ 219 h 843"/>
                <a:gd name="T78" fmla="*/ 611 w 2188"/>
                <a:gd name="T79" fmla="*/ 38 h 843"/>
                <a:gd name="T80" fmla="*/ 685 w 2188"/>
                <a:gd name="T81" fmla="*/ 0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88" h="843">
                  <a:moveTo>
                    <a:pt x="685" y="0"/>
                  </a:moveTo>
                  <a:lnTo>
                    <a:pt x="566" y="348"/>
                  </a:lnTo>
                  <a:lnTo>
                    <a:pt x="730" y="336"/>
                  </a:lnTo>
                  <a:lnTo>
                    <a:pt x="1094" y="784"/>
                  </a:lnTo>
                  <a:lnTo>
                    <a:pt x="1457" y="336"/>
                  </a:lnTo>
                  <a:lnTo>
                    <a:pt x="1623" y="348"/>
                  </a:lnTo>
                  <a:lnTo>
                    <a:pt x="1505" y="0"/>
                  </a:lnTo>
                  <a:lnTo>
                    <a:pt x="1536" y="18"/>
                  </a:lnTo>
                  <a:lnTo>
                    <a:pt x="1568" y="34"/>
                  </a:lnTo>
                  <a:lnTo>
                    <a:pt x="1941" y="219"/>
                  </a:lnTo>
                  <a:lnTo>
                    <a:pt x="1977" y="240"/>
                  </a:lnTo>
                  <a:lnTo>
                    <a:pt x="2010" y="263"/>
                  </a:lnTo>
                  <a:lnTo>
                    <a:pt x="2038" y="290"/>
                  </a:lnTo>
                  <a:lnTo>
                    <a:pt x="2064" y="320"/>
                  </a:lnTo>
                  <a:lnTo>
                    <a:pt x="2086" y="353"/>
                  </a:lnTo>
                  <a:lnTo>
                    <a:pt x="2105" y="389"/>
                  </a:lnTo>
                  <a:lnTo>
                    <a:pt x="2118" y="427"/>
                  </a:lnTo>
                  <a:lnTo>
                    <a:pt x="2128" y="466"/>
                  </a:lnTo>
                  <a:lnTo>
                    <a:pt x="2188" y="796"/>
                  </a:lnTo>
                  <a:lnTo>
                    <a:pt x="2188" y="810"/>
                  </a:lnTo>
                  <a:lnTo>
                    <a:pt x="2183" y="823"/>
                  </a:lnTo>
                  <a:lnTo>
                    <a:pt x="2175" y="833"/>
                  </a:lnTo>
                  <a:lnTo>
                    <a:pt x="2163" y="840"/>
                  </a:lnTo>
                  <a:lnTo>
                    <a:pt x="2149" y="843"/>
                  </a:lnTo>
                  <a:lnTo>
                    <a:pt x="38" y="843"/>
                  </a:lnTo>
                  <a:lnTo>
                    <a:pt x="25" y="840"/>
                  </a:lnTo>
                  <a:lnTo>
                    <a:pt x="13" y="833"/>
                  </a:lnTo>
                  <a:lnTo>
                    <a:pt x="4" y="823"/>
                  </a:lnTo>
                  <a:lnTo>
                    <a:pt x="0" y="810"/>
                  </a:lnTo>
                  <a:lnTo>
                    <a:pt x="0" y="796"/>
                  </a:lnTo>
                  <a:lnTo>
                    <a:pt x="59" y="466"/>
                  </a:lnTo>
                  <a:lnTo>
                    <a:pt x="69" y="426"/>
                  </a:lnTo>
                  <a:lnTo>
                    <a:pt x="83" y="388"/>
                  </a:lnTo>
                  <a:lnTo>
                    <a:pt x="101" y="353"/>
                  </a:lnTo>
                  <a:lnTo>
                    <a:pt x="123" y="320"/>
                  </a:lnTo>
                  <a:lnTo>
                    <a:pt x="149" y="289"/>
                  </a:lnTo>
                  <a:lnTo>
                    <a:pt x="179" y="262"/>
                  </a:lnTo>
                  <a:lnTo>
                    <a:pt x="211" y="239"/>
                  </a:lnTo>
                  <a:lnTo>
                    <a:pt x="246" y="219"/>
                  </a:lnTo>
                  <a:lnTo>
                    <a:pt x="611" y="38"/>
                  </a:lnTo>
                  <a:lnTo>
                    <a:pt x="6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8" name="Freeform 14"/>
            <p:cNvSpPr>
              <a:spLocks noEditPoints="1"/>
            </p:cNvSpPr>
            <p:nvPr/>
          </p:nvSpPr>
          <p:spPr bwMode="auto">
            <a:xfrm>
              <a:off x="6059" y="2226"/>
              <a:ext cx="114" cy="114"/>
            </a:xfrm>
            <a:custGeom>
              <a:avLst/>
              <a:gdLst>
                <a:gd name="T0" fmla="*/ 1013 w 1475"/>
                <a:gd name="T1" fmla="*/ 653 h 1477"/>
                <a:gd name="T2" fmla="*/ 969 w 1475"/>
                <a:gd name="T3" fmla="*/ 696 h 1477"/>
                <a:gd name="T4" fmla="*/ 962 w 1475"/>
                <a:gd name="T5" fmla="*/ 760 h 1477"/>
                <a:gd name="T6" fmla="*/ 995 w 1475"/>
                <a:gd name="T7" fmla="*/ 814 h 1477"/>
                <a:gd name="T8" fmla="*/ 1055 w 1475"/>
                <a:gd name="T9" fmla="*/ 834 h 1477"/>
                <a:gd name="T10" fmla="*/ 1115 w 1475"/>
                <a:gd name="T11" fmla="*/ 814 h 1477"/>
                <a:gd name="T12" fmla="*/ 1149 w 1475"/>
                <a:gd name="T13" fmla="*/ 760 h 1477"/>
                <a:gd name="T14" fmla="*/ 1141 w 1475"/>
                <a:gd name="T15" fmla="*/ 696 h 1477"/>
                <a:gd name="T16" fmla="*/ 1097 w 1475"/>
                <a:gd name="T17" fmla="*/ 653 h 1477"/>
                <a:gd name="T18" fmla="*/ 738 w 1475"/>
                <a:gd name="T19" fmla="*/ 642 h 1477"/>
                <a:gd name="T20" fmla="*/ 678 w 1475"/>
                <a:gd name="T21" fmla="*/ 664 h 1477"/>
                <a:gd name="T22" fmla="*/ 644 w 1475"/>
                <a:gd name="T23" fmla="*/ 717 h 1477"/>
                <a:gd name="T24" fmla="*/ 651 w 1475"/>
                <a:gd name="T25" fmla="*/ 781 h 1477"/>
                <a:gd name="T26" fmla="*/ 696 w 1475"/>
                <a:gd name="T27" fmla="*/ 825 h 1477"/>
                <a:gd name="T28" fmla="*/ 760 w 1475"/>
                <a:gd name="T29" fmla="*/ 832 h 1477"/>
                <a:gd name="T30" fmla="*/ 812 w 1475"/>
                <a:gd name="T31" fmla="*/ 798 h 1477"/>
                <a:gd name="T32" fmla="*/ 834 w 1475"/>
                <a:gd name="T33" fmla="*/ 738 h 1477"/>
                <a:gd name="T34" fmla="*/ 812 w 1475"/>
                <a:gd name="T35" fmla="*/ 679 h 1477"/>
                <a:gd name="T36" fmla="*/ 760 w 1475"/>
                <a:gd name="T37" fmla="*/ 646 h 1477"/>
                <a:gd name="T38" fmla="*/ 398 w 1475"/>
                <a:gd name="T39" fmla="*/ 646 h 1477"/>
                <a:gd name="T40" fmla="*/ 345 w 1475"/>
                <a:gd name="T41" fmla="*/ 679 h 1477"/>
                <a:gd name="T42" fmla="*/ 324 w 1475"/>
                <a:gd name="T43" fmla="*/ 738 h 1477"/>
                <a:gd name="T44" fmla="*/ 345 w 1475"/>
                <a:gd name="T45" fmla="*/ 798 h 1477"/>
                <a:gd name="T46" fmla="*/ 398 w 1475"/>
                <a:gd name="T47" fmla="*/ 832 h 1477"/>
                <a:gd name="T48" fmla="*/ 462 w 1475"/>
                <a:gd name="T49" fmla="*/ 825 h 1477"/>
                <a:gd name="T50" fmla="*/ 506 w 1475"/>
                <a:gd name="T51" fmla="*/ 781 h 1477"/>
                <a:gd name="T52" fmla="*/ 513 w 1475"/>
                <a:gd name="T53" fmla="*/ 717 h 1477"/>
                <a:gd name="T54" fmla="*/ 480 w 1475"/>
                <a:gd name="T55" fmla="*/ 664 h 1477"/>
                <a:gd name="T56" fmla="*/ 420 w 1475"/>
                <a:gd name="T57" fmla="*/ 642 h 1477"/>
                <a:gd name="T58" fmla="*/ 885 w 1475"/>
                <a:gd name="T59" fmla="*/ 15 h 1477"/>
                <a:gd name="T60" fmla="*/ 1057 w 1475"/>
                <a:gd name="T61" fmla="*/ 72 h 1477"/>
                <a:gd name="T62" fmla="*/ 1213 w 1475"/>
                <a:gd name="T63" fmla="*/ 174 h 1477"/>
                <a:gd name="T64" fmla="*/ 1341 w 1475"/>
                <a:gd name="T65" fmla="*/ 313 h 1477"/>
                <a:gd name="T66" fmla="*/ 1427 w 1475"/>
                <a:gd name="T67" fmla="*/ 475 h 1477"/>
                <a:gd name="T68" fmla="*/ 1471 w 1475"/>
                <a:gd name="T69" fmla="*/ 650 h 1477"/>
                <a:gd name="T70" fmla="*/ 1471 w 1475"/>
                <a:gd name="T71" fmla="*/ 828 h 1477"/>
                <a:gd name="T72" fmla="*/ 1427 w 1475"/>
                <a:gd name="T73" fmla="*/ 1003 h 1477"/>
                <a:gd name="T74" fmla="*/ 1341 w 1475"/>
                <a:gd name="T75" fmla="*/ 1165 h 1477"/>
                <a:gd name="T76" fmla="*/ 1213 w 1475"/>
                <a:gd name="T77" fmla="*/ 1304 h 1477"/>
                <a:gd name="T78" fmla="*/ 1057 w 1475"/>
                <a:gd name="T79" fmla="*/ 1406 h 1477"/>
                <a:gd name="T80" fmla="*/ 885 w 1475"/>
                <a:gd name="T81" fmla="*/ 1462 h 1477"/>
                <a:gd name="T82" fmla="*/ 707 w 1475"/>
                <a:gd name="T83" fmla="*/ 1477 h 1477"/>
                <a:gd name="T84" fmla="*/ 530 w 1475"/>
                <a:gd name="T85" fmla="*/ 1448 h 1477"/>
                <a:gd name="T86" fmla="*/ 363 w 1475"/>
                <a:gd name="T87" fmla="*/ 1377 h 1477"/>
                <a:gd name="T88" fmla="*/ 278 w 1475"/>
                <a:gd name="T89" fmla="*/ 1426 h 1477"/>
                <a:gd name="T90" fmla="*/ 155 w 1475"/>
                <a:gd name="T91" fmla="*/ 1461 h 1477"/>
                <a:gd name="T92" fmla="*/ 48 w 1475"/>
                <a:gd name="T93" fmla="*/ 1460 h 1477"/>
                <a:gd name="T94" fmla="*/ 25 w 1475"/>
                <a:gd name="T95" fmla="*/ 1442 h 1477"/>
                <a:gd name="T96" fmla="*/ 31 w 1475"/>
                <a:gd name="T97" fmla="*/ 1413 h 1477"/>
                <a:gd name="T98" fmla="*/ 98 w 1475"/>
                <a:gd name="T99" fmla="*/ 1366 h 1477"/>
                <a:gd name="T100" fmla="*/ 163 w 1475"/>
                <a:gd name="T101" fmla="*/ 1289 h 1477"/>
                <a:gd name="T102" fmla="*/ 185 w 1475"/>
                <a:gd name="T103" fmla="*/ 1228 h 1477"/>
                <a:gd name="T104" fmla="*/ 78 w 1475"/>
                <a:gd name="T105" fmla="*/ 1072 h 1477"/>
                <a:gd name="T106" fmla="*/ 16 w 1475"/>
                <a:gd name="T107" fmla="*/ 899 h 1477"/>
                <a:gd name="T108" fmla="*/ 0 w 1475"/>
                <a:gd name="T109" fmla="*/ 718 h 1477"/>
                <a:gd name="T110" fmla="*/ 27 w 1475"/>
                <a:gd name="T111" fmla="*/ 537 h 1477"/>
                <a:gd name="T112" fmla="*/ 99 w 1475"/>
                <a:gd name="T113" fmla="*/ 368 h 1477"/>
                <a:gd name="T114" fmla="*/ 216 w 1475"/>
                <a:gd name="T115" fmla="*/ 216 h 1477"/>
                <a:gd name="T116" fmla="*/ 364 w 1475"/>
                <a:gd name="T117" fmla="*/ 101 h 1477"/>
                <a:gd name="T118" fmla="*/ 531 w 1475"/>
                <a:gd name="T119" fmla="*/ 29 h 1477"/>
                <a:gd name="T120" fmla="*/ 708 w 1475"/>
                <a:gd name="T121" fmla="*/ 0 h 1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5" h="1477">
                  <a:moveTo>
                    <a:pt x="1055" y="642"/>
                  </a:moveTo>
                  <a:lnTo>
                    <a:pt x="1033" y="646"/>
                  </a:lnTo>
                  <a:lnTo>
                    <a:pt x="1013" y="653"/>
                  </a:lnTo>
                  <a:lnTo>
                    <a:pt x="995" y="664"/>
                  </a:lnTo>
                  <a:lnTo>
                    <a:pt x="980" y="679"/>
                  </a:lnTo>
                  <a:lnTo>
                    <a:pt x="969" y="696"/>
                  </a:lnTo>
                  <a:lnTo>
                    <a:pt x="962" y="717"/>
                  </a:lnTo>
                  <a:lnTo>
                    <a:pt x="959" y="738"/>
                  </a:lnTo>
                  <a:lnTo>
                    <a:pt x="962" y="760"/>
                  </a:lnTo>
                  <a:lnTo>
                    <a:pt x="969" y="781"/>
                  </a:lnTo>
                  <a:lnTo>
                    <a:pt x="980" y="798"/>
                  </a:lnTo>
                  <a:lnTo>
                    <a:pt x="995" y="814"/>
                  </a:lnTo>
                  <a:lnTo>
                    <a:pt x="1013" y="825"/>
                  </a:lnTo>
                  <a:lnTo>
                    <a:pt x="1033" y="832"/>
                  </a:lnTo>
                  <a:lnTo>
                    <a:pt x="1055" y="834"/>
                  </a:lnTo>
                  <a:lnTo>
                    <a:pt x="1077" y="832"/>
                  </a:lnTo>
                  <a:lnTo>
                    <a:pt x="1097" y="825"/>
                  </a:lnTo>
                  <a:lnTo>
                    <a:pt x="1115" y="814"/>
                  </a:lnTo>
                  <a:lnTo>
                    <a:pt x="1130" y="798"/>
                  </a:lnTo>
                  <a:lnTo>
                    <a:pt x="1141" y="781"/>
                  </a:lnTo>
                  <a:lnTo>
                    <a:pt x="1149" y="760"/>
                  </a:lnTo>
                  <a:lnTo>
                    <a:pt x="1151" y="738"/>
                  </a:lnTo>
                  <a:lnTo>
                    <a:pt x="1149" y="717"/>
                  </a:lnTo>
                  <a:lnTo>
                    <a:pt x="1141" y="696"/>
                  </a:lnTo>
                  <a:lnTo>
                    <a:pt x="1130" y="679"/>
                  </a:lnTo>
                  <a:lnTo>
                    <a:pt x="1115" y="664"/>
                  </a:lnTo>
                  <a:lnTo>
                    <a:pt x="1097" y="653"/>
                  </a:lnTo>
                  <a:lnTo>
                    <a:pt x="1077" y="646"/>
                  </a:lnTo>
                  <a:lnTo>
                    <a:pt x="1055" y="642"/>
                  </a:lnTo>
                  <a:close/>
                  <a:moveTo>
                    <a:pt x="738" y="642"/>
                  </a:moveTo>
                  <a:lnTo>
                    <a:pt x="715" y="646"/>
                  </a:lnTo>
                  <a:lnTo>
                    <a:pt x="696" y="653"/>
                  </a:lnTo>
                  <a:lnTo>
                    <a:pt x="678" y="664"/>
                  </a:lnTo>
                  <a:lnTo>
                    <a:pt x="663" y="679"/>
                  </a:lnTo>
                  <a:lnTo>
                    <a:pt x="651" y="696"/>
                  </a:lnTo>
                  <a:lnTo>
                    <a:pt x="644" y="717"/>
                  </a:lnTo>
                  <a:lnTo>
                    <a:pt x="642" y="738"/>
                  </a:lnTo>
                  <a:lnTo>
                    <a:pt x="644" y="760"/>
                  </a:lnTo>
                  <a:lnTo>
                    <a:pt x="651" y="781"/>
                  </a:lnTo>
                  <a:lnTo>
                    <a:pt x="663" y="798"/>
                  </a:lnTo>
                  <a:lnTo>
                    <a:pt x="678" y="814"/>
                  </a:lnTo>
                  <a:lnTo>
                    <a:pt x="696" y="825"/>
                  </a:lnTo>
                  <a:lnTo>
                    <a:pt x="715" y="832"/>
                  </a:lnTo>
                  <a:lnTo>
                    <a:pt x="738" y="834"/>
                  </a:lnTo>
                  <a:lnTo>
                    <a:pt x="760" y="832"/>
                  </a:lnTo>
                  <a:lnTo>
                    <a:pt x="779" y="825"/>
                  </a:lnTo>
                  <a:lnTo>
                    <a:pt x="798" y="814"/>
                  </a:lnTo>
                  <a:lnTo>
                    <a:pt x="812" y="798"/>
                  </a:lnTo>
                  <a:lnTo>
                    <a:pt x="824" y="781"/>
                  </a:lnTo>
                  <a:lnTo>
                    <a:pt x="831" y="760"/>
                  </a:lnTo>
                  <a:lnTo>
                    <a:pt x="834" y="738"/>
                  </a:lnTo>
                  <a:lnTo>
                    <a:pt x="831" y="717"/>
                  </a:lnTo>
                  <a:lnTo>
                    <a:pt x="824" y="696"/>
                  </a:lnTo>
                  <a:lnTo>
                    <a:pt x="812" y="679"/>
                  </a:lnTo>
                  <a:lnTo>
                    <a:pt x="798" y="664"/>
                  </a:lnTo>
                  <a:lnTo>
                    <a:pt x="779" y="653"/>
                  </a:lnTo>
                  <a:lnTo>
                    <a:pt x="760" y="646"/>
                  </a:lnTo>
                  <a:lnTo>
                    <a:pt x="738" y="642"/>
                  </a:lnTo>
                  <a:close/>
                  <a:moveTo>
                    <a:pt x="420" y="642"/>
                  </a:moveTo>
                  <a:lnTo>
                    <a:pt x="398" y="646"/>
                  </a:lnTo>
                  <a:lnTo>
                    <a:pt x="378" y="653"/>
                  </a:lnTo>
                  <a:lnTo>
                    <a:pt x="360" y="664"/>
                  </a:lnTo>
                  <a:lnTo>
                    <a:pt x="345" y="679"/>
                  </a:lnTo>
                  <a:lnTo>
                    <a:pt x="333" y="696"/>
                  </a:lnTo>
                  <a:lnTo>
                    <a:pt x="326" y="717"/>
                  </a:lnTo>
                  <a:lnTo>
                    <a:pt x="324" y="738"/>
                  </a:lnTo>
                  <a:lnTo>
                    <a:pt x="326" y="760"/>
                  </a:lnTo>
                  <a:lnTo>
                    <a:pt x="333" y="781"/>
                  </a:lnTo>
                  <a:lnTo>
                    <a:pt x="345" y="798"/>
                  </a:lnTo>
                  <a:lnTo>
                    <a:pt x="360" y="814"/>
                  </a:lnTo>
                  <a:lnTo>
                    <a:pt x="378" y="825"/>
                  </a:lnTo>
                  <a:lnTo>
                    <a:pt x="398" y="832"/>
                  </a:lnTo>
                  <a:lnTo>
                    <a:pt x="420" y="834"/>
                  </a:lnTo>
                  <a:lnTo>
                    <a:pt x="442" y="832"/>
                  </a:lnTo>
                  <a:lnTo>
                    <a:pt x="462" y="825"/>
                  </a:lnTo>
                  <a:lnTo>
                    <a:pt x="480" y="814"/>
                  </a:lnTo>
                  <a:lnTo>
                    <a:pt x="494" y="798"/>
                  </a:lnTo>
                  <a:lnTo>
                    <a:pt x="506" y="781"/>
                  </a:lnTo>
                  <a:lnTo>
                    <a:pt x="513" y="760"/>
                  </a:lnTo>
                  <a:lnTo>
                    <a:pt x="516" y="738"/>
                  </a:lnTo>
                  <a:lnTo>
                    <a:pt x="513" y="717"/>
                  </a:lnTo>
                  <a:lnTo>
                    <a:pt x="506" y="696"/>
                  </a:lnTo>
                  <a:lnTo>
                    <a:pt x="494" y="679"/>
                  </a:lnTo>
                  <a:lnTo>
                    <a:pt x="480" y="664"/>
                  </a:lnTo>
                  <a:lnTo>
                    <a:pt x="462" y="653"/>
                  </a:lnTo>
                  <a:lnTo>
                    <a:pt x="442" y="646"/>
                  </a:lnTo>
                  <a:lnTo>
                    <a:pt x="420" y="642"/>
                  </a:lnTo>
                  <a:close/>
                  <a:moveTo>
                    <a:pt x="768" y="0"/>
                  </a:moveTo>
                  <a:lnTo>
                    <a:pt x="827" y="5"/>
                  </a:lnTo>
                  <a:lnTo>
                    <a:pt x="885" y="15"/>
                  </a:lnTo>
                  <a:lnTo>
                    <a:pt x="944" y="29"/>
                  </a:lnTo>
                  <a:lnTo>
                    <a:pt x="1001" y="49"/>
                  </a:lnTo>
                  <a:lnTo>
                    <a:pt x="1057" y="72"/>
                  </a:lnTo>
                  <a:lnTo>
                    <a:pt x="1111" y="101"/>
                  </a:lnTo>
                  <a:lnTo>
                    <a:pt x="1163" y="134"/>
                  </a:lnTo>
                  <a:lnTo>
                    <a:pt x="1213" y="174"/>
                  </a:lnTo>
                  <a:lnTo>
                    <a:pt x="1259" y="216"/>
                  </a:lnTo>
                  <a:lnTo>
                    <a:pt x="1302" y="263"/>
                  </a:lnTo>
                  <a:lnTo>
                    <a:pt x="1341" y="313"/>
                  </a:lnTo>
                  <a:lnTo>
                    <a:pt x="1375" y="365"/>
                  </a:lnTo>
                  <a:lnTo>
                    <a:pt x="1404" y="419"/>
                  </a:lnTo>
                  <a:lnTo>
                    <a:pt x="1427" y="475"/>
                  </a:lnTo>
                  <a:lnTo>
                    <a:pt x="1447" y="532"/>
                  </a:lnTo>
                  <a:lnTo>
                    <a:pt x="1461" y="591"/>
                  </a:lnTo>
                  <a:lnTo>
                    <a:pt x="1471" y="650"/>
                  </a:lnTo>
                  <a:lnTo>
                    <a:pt x="1475" y="710"/>
                  </a:lnTo>
                  <a:lnTo>
                    <a:pt x="1475" y="768"/>
                  </a:lnTo>
                  <a:lnTo>
                    <a:pt x="1471" y="828"/>
                  </a:lnTo>
                  <a:lnTo>
                    <a:pt x="1461" y="887"/>
                  </a:lnTo>
                  <a:lnTo>
                    <a:pt x="1447" y="946"/>
                  </a:lnTo>
                  <a:lnTo>
                    <a:pt x="1427" y="1003"/>
                  </a:lnTo>
                  <a:lnTo>
                    <a:pt x="1404" y="1059"/>
                  </a:lnTo>
                  <a:lnTo>
                    <a:pt x="1375" y="1113"/>
                  </a:lnTo>
                  <a:lnTo>
                    <a:pt x="1341" y="1165"/>
                  </a:lnTo>
                  <a:lnTo>
                    <a:pt x="1302" y="1214"/>
                  </a:lnTo>
                  <a:lnTo>
                    <a:pt x="1259" y="1262"/>
                  </a:lnTo>
                  <a:lnTo>
                    <a:pt x="1213" y="1304"/>
                  </a:lnTo>
                  <a:lnTo>
                    <a:pt x="1163" y="1344"/>
                  </a:lnTo>
                  <a:lnTo>
                    <a:pt x="1112" y="1377"/>
                  </a:lnTo>
                  <a:lnTo>
                    <a:pt x="1057" y="1406"/>
                  </a:lnTo>
                  <a:lnTo>
                    <a:pt x="1001" y="1429"/>
                  </a:lnTo>
                  <a:lnTo>
                    <a:pt x="944" y="1449"/>
                  </a:lnTo>
                  <a:lnTo>
                    <a:pt x="885" y="1462"/>
                  </a:lnTo>
                  <a:lnTo>
                    <a:pt x="827" y="1473"/>
                  </a:lnTo>
                  <a:lnTo>
                    <a:pt x="767" y="1477"/>
                  </a:lnTo>
                  <a:lnTo>
                    <a:pt x="707" y="1477"/>
                  </a:lnTo>
                  <a:lnTo>
                    <a:pt x="648" y="1473"/>
                  </a:lnTo>
                  <a:lnTo>
                    <a:pt x="589" y="1462"/>
                  </a:lnTo>
                  <a:lnTo>
                    <a:pt x="530" y="1448"/>
                  </a:lnTo>
                  <a:lnTo>
                    <a:pt x="474" y="1429"/>
                  </a:lnTo>
                  <a:lnTo>
                    <a:pt x="418" y="1406"/>
                  </a:lnTo>
                  <a:lnTo>
                    <a:pt x="363" y="1377"/>
                  </a:lnTo>
                  <a:lnTo>
                    <a:pt x="362" y="1375"/>
                  </a:lnTo>
                  <a:lnTo>
                    <a:pt x="320" y="1403"/>
                  </a:lnTo>
                  <a:lnTo>
                    <a:pt x="278" y="1426"/>
                  </a:lnTo>
                  <a:lnTo>
                    <a:pt x="236" y="1443"/>
                  </a:lnTo>
                  <a:lnTo>
                    <a:pt x="195" y="1454"/>
                  </a:lnTo>
                  <a:lnTo>
                    <a:pt x="155" y="1461"/>
                  </a:lnTo>
                  <a:lnTo>
                    <a:pt x="117" y="1464"/>
                  </a:lnTo>
                  <a:lnTo>
                    <a:pt x="80" y="1464"/>
                  </a:lnTo>
                  <a:lnTo>
                    <a:pt x="48" y="1460"/>
                  </a:lnTo>
                  <a:lnTo>
                    <a:pt x="37" y="1457"/>
                  </a:lnTo>
                  <a:lnTo>
                    <a:pt x="30" y="1450"/>
                  </a:lnTo>
                  <a:lnTo>
                    <a:pt x="25" y="1442"/>
                  </a:lnTo>
                  <a:lnTo>
                    <a:pt x="24" y="1431"/>
                  </a:lnTo>
                  <a:lnTo>
                    <a:pt x="26" y="1422"/>
                  </a:lnTo>
                  <a:lnTo>
                    <a:pt x="31" y="1413"/>
                  </a:lnTo>
                  <a:lnTo>
                    <a:pt x="39" y="1407"/>
                  </a:lnTo>
                  <a:lnTo>
                    <a:pt x="71" y="1388"/>
                  </a:lnTo>
                  <a:lnTo>
                    <a:pt x="98" y="1366"/>
                  </a:lnTo>
                  <a:lnTo>
                    <a:pt x="123" y="1343"/>
                  </a:lnTo>
                  <a:lnTo>
                    <a:pt x="144" y="1316"/>
                  </a:lnTo>
                  <a:lnTo>
                    <a:pt x="163" y="1289"/>
                  </a:lnTo>
                  <a:lnTo>
                    <a:pt x="178" y="1261"/>
                  </a:lnTo>
                  <a:lnTo>
                    <a:pt x="192" y="1234"/>
                  </a:lnTo>
                  <a:lnTo>
                    <a:pt x="185" y="1228"/>
                  </a:lnTo>
                  <a:lnTo>
                    <a:pt x="144" y="1178"/>
                  </a:lnTo>
                  <a:lnTo>
                    <a:pt x="108" y="1127"/>
                  </a:lnTo>
                  <a:lnTo>
                    <a:pt x="78" y="1072"/>
                  </a:lnTo>
                  <a:lnTo>
                    <a:pt x="53" y="1015"/>
                  </a:lnTo>
                  <a:lnTo>
                    <a:pt x="32" y="957"/>
                  </a:lnTo>
                  <a:lnTo>
                    <a:pt x="16" y="899"/>
                  </a:lnTo>
                  <a:lnTo>
                    <a:pt x="6" y="839"/>
                  </a:lnTo>
                  <a:lnTo>
                    <a:pt x="0" y="779"/>
                  </a:lnTo>
                  <a:lnTo>
                    <a:pt x="0" y="718"/>
                  </a:lnTo>
                  <a:lnTo>
                    <a:pt x="4" y="657"/>
                  </a:lnTo>
                  <a:lnTo>
                    <a:pt x="13" y="597"/>
                  </a:lnTo>
                  <a:lnTo>
                    <a:pt x="27" y="537"/>
                  </a:lnTo>
                  <a:lnTo>
                    <a:pt x="46" y="479"/>
                  </a:lnTo>
                  <a:lnTo>
                    <a:pt x="70" y="422"/>
                  </a:lnTo>
                  <a:lnTo>
                    <a:pt x="99" y="368"/>
                  </a:lnTo>
                  <a:lnTo>
                    <a:pt x="133" y="315"/>
                  </a:lnTo>
                  <a:lnTo>
                    <a:pt x="171" y="264"/>
                  </a:lnTo>
                  <a:lnTo>
                    <a:pt x="216" y="216"/>
                  </a:lnTo>
                  <a:lnTo>
                    <a:pt x="262" y="174"/>
                  </a:lnTo>
                  <a:lnTo>
                    <a:pt x="312" y="134"/>
                  </a:lnTo>
                  <a:lnTo>
                    <a:pt x="364" y="101"/>
                  </a:lnTo>
                  <a:lnTo>
                    <a:pt x="418" y="72"/>
                  </a:lnTo>
                  <a:lnTo>
                    <a:pt x="474" y="49"/>
                  </a:lnTo>
                  <a:lnTo>
                    <a:pt x="531" y="29"/>
                  </a:lnTo>
                  <a:lnTo>
                    <a:pt x="589" y="15"/>
                  </a:lnTo>
                  <a:lnTo>
                    <a:pt x="648" y="5"/>
                  </a:lnTo>
                  <a:lnTo>
                    <a:pt x="708" y="0"/>
                  </a:lnTo>
                  <a:lnTo>
                    <a:pt x="7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3DD8999-6FE0-4363-BB49-FB0D2416613A}"/>
              </a:ext>
            </a:extLst>
          </p:cNvPr>
          <p:cNvSpPr txBox="1"/>
          <p:nvPr/>
        </p:nvSpPr>
        <p:spPr>
          <a:xfrm>
            <a:off x="3952631" y="307441"/>
            <a:ext cx="4286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282828"/>
                </a:solidFill>
                <a:latin typeface="Bahnschrift SemiBold" panose="020B0502040204020203" pitchFamily="34" charset="0"/>
              </a:rPr>
              <a:t>Портфель решений</a:t>
            </a:r>
            <a:endParaRPr lang="en-US" sz="3600" b="1" dirty="0">
              <a:solidFill>
                <a:srgbClr val="282828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BA3A8D19-9D73-4E6C-AE93-E1D06CE06192}"/>
              </a:ext>
            </a:extLst>
          </p:cNvPr>
          <p:cNvSpPr txBox="1"/>
          <p:nvPr/>
        </p:nvSpPr>
        <p:spPr>
          <a:xfrm>
            <a:off x="3358805" y="803721"/>
            <a:ext cx="5474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1600" spc="300" dirty="0">
                <a:solidFill>
                  <a:srgbClr val="282828"/>
                </a:solidFill>
              </a:rPr>
              <a:t>Надёжные продукты для ваших клиентов</a:t>
            </a:r>
            <a:endParaRPr lang="en-US" sz="1600" spc="300" dirty="0">
              <a:solidFill>
                <a:srgbClr val="282828"/>
              </a:solidFill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4886968" y="2339999"/>
            <a:ext cx="226649" cy="309068"/>
            <a:chOff x="7146925" y="5921375"/>
            <a:chExt cx="279400" cy="381001"/>
          </a:xfrm>
          <a:solidFill>
            <a:schemeClr val="bg1"/>
          </a:solidFill>
        </p:grpSpPr>
        <p:sp>
          <p:nvSpPr>
            <p:cNvPr id="65" name="Freeform 790"/>
            <p:cNvSpPr>
              <a:spLocks/>
            </p:cNvSpPr>
            <p:nvPr/>
          </p:nvSpPr>
          <p:spPr bwMode="auto">
            <a:xfrm>
              <a:off x="7186613" y="5921375"/>
              <a:ext cx="200025" cy="150813"/>
            </a:xfrm>
            <a:custGeom>
              <a:avLst/>
              <a:gdLst>
                <a:gd name="T0" fmla="*/ 956 w 1760"/>
                <a:gd name="T1" fmla="*/ 3 h 1324"/>
                <a:gd name="T2" fmla="*/ 1101 w 1760"/>
                <a:gd name="T3" fmla="*/ 28 h 1324"/>
                <a:gd name="T4" fmla="*/ 1239 w 1760"/>
                <a:gd name="T5" fmla="*/ 76 h 1324"/>
                <a:gd name="T6" fmla="*/ 1364 w 1760"/>
                <a:gd name="T7" fmla="*/ 144 h 1324"/>
                <a:gd name="T8" fmla="*/ 1476 w 1760"/>
                <a:gd name="T9" fmla="*/ 232 h 1324"/>
                <a:gd name="T10" fmla="*/ 1573 w 1760"/>
                <a:gd name="T11" fmla="*/ 336 h 1324"/>
                <a:gd name="T12" fmla="*/ 1652 w 1760"/>
                <a:gd name="T13" fmla="*/ 455 h 1324"/>
                <a:gd name="T14" fmla="*/ 1711 w 1760"/>
                <a:gd name="T15" fmla="*/ 586 h 1324"/>
                <a:gd name="T16" fmla="*/ 1748 w 1760"/>
                <a:gd name="T17" fmla="*/ 728 h 1324"/>
                <a:gd name="T18" fmla="*/ 1760 w 1760"/>
                <a:gd name="T19" fmla="*/ 878 h 1324"/>
                <a:gd name="T20" fmla="*/ 1327 w 1760"/>
                <a:gd name="T21" fmla="*/ 1324 h 1324"/>
                <a:gd name="T22" fmla="*/ 1324 w 1760"/>
                <a:gd name="T23" fmla="*/ 826 h 1324"/>
                <a:gd name="T24" fmla="*/ 1301 w 1760"/>
                <a:gd name="T25" fmla="*/ 728 h 1324"/>
                <a:gd name="T26" fmla="*/ 1257 w 1760"/>
                <a:gd name="T27" fmla="*/ 640 h 1324"/>
                <a:gd name="T28" fmla="*/ 1196 w 1760"/>
                <a:gd name="T29" fmla="*/ 563 h 1324"/>
                <a:gd name="T30" fmla="*/ 1120 w 1760"/>
                <a:gd name="T31" fmla="*/ 502 h 1324"/>
                <a:gd name="T32" fmla="*/ 1031 w 1760"/>
                <a:gd name="T33" fmla="*/ 458 h 1324"/>
                <a:gd name="T34" fmla="*/ 932 w 1760"/>
                <a:gd name="T35" fmla="*/ 436 h 1324"/>
                <a:gd name="T36" fmla="*/ 829 w 1760"/>
                <a:gd name="T37" fmla="*/ 436 h 1324"/>
                <a:gd name="T38" fmla="*/ 730 w 1760"/>
                <a:gd name="T39" fmla="*/ 458 h 1324"/>
                <a:gd name="T40" fmla="*/ 641 w 1760"/>
                <a:gd name="T41" fmla="*/ 502 h 1324"/>
                <a:gd name="T42" fmla="*/ 564 w 1760"/>
                <a:gd name="T43" fmla="*/ 563 h 1324"/>
                <a:gd name="T44" fmla="*/ 503 w 1760"/>
                <a:gd name="T45" fmla="*/ 639 h 1324"/>
                <a:gd name="T46" fmla="*/ 460 w 1760"/>
                <a:gd name="T47" fmla="*/ 728 h 1324"/>
                <a:gd name="T48" fmla="*/ 436 w 1760"/>
                <a:gd name="T49" fmla="*/ 826 h 1324"/>
                <a:gd name="T50" fmla="*/ 433 w 1760"/>
                <a:gd name="T51" fmla="*/ 1324 h 1324"/>
                <a:gd name="T52" fmla="*/ 0 w 1760"/>
                <a:gd name="T53" fmla="*/ 878 h 1324"/>
                <a:gd name="T54" fmla="*/ 13 w 1760"/>
                <a:gd name="T55" fmla="*/ 728 h 1324"/>
                <a:gd name="T56" fmla="*/ 50 w 1760"/>
                <a:gd name="T57" fmla="*/ 587 h 1324"/>
                <a:gd name="T58" fmla="*/ 108 w 1760"/>
                <a:gd name="T59" fmla="*/ 455 h 1324"/>
                <a:gd name="T60" fmla="*/ 187 w 1760"/>
                <a:gd name="T61" fmla="*/ 336 h 1324"/>
                <a:gd name="T62" fmla="*/ 284 w 1760"/>
                <a:gd name="T63" fmla="*/ 232 h 1324"/>
                <a:gd name="T64" fmla="*/ 396 w 1760"/>
                <a:gd name="T65" fmla="*/ 144 h 1324"/>
                <a:gd name="T66" fmla="*/ 522 w 1760"/>
                <a:gd name="T67" fmla="*/ 76 h 1324"/>
                <a:gd name="T68" fmla="*/ 659 w 1760"/>
                <a:gd name="T69" fmla="*/ 28 h 1324"/>
                <a:gd name="T70" fmla="*/ 804 w 1760"/>
                <a:gd name="T71" fmla="*/ 3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760" h="1324">
                  <a:moveTo>
                    <a:pt x="880" y="0"/>
                  </a:moveTo>
                  <a:lnTo>
                    <a:pt x="956" y="3"/>
                  </a:lnTo>
                  <a:lnTo>
                    <a:pt x="1029" y="12"/>
                  </a:lnTo>
                  <a:lnTo>
                    <a:pt x="1101" y="28"/>
                  </a:lnTo>
                  <a:lnTo>
                    <a:pt x="1171" y="49"/>
                  </a:lnTo>
                  <a:lnTo>
                    <a:pt x="1239" y="76"/>
                  </a:lnTo>
                  <a:lnTo>
                    <a:pt x="1303" y="107"/>
                  </a:lnTo>
                  <a:lnTo>
                    <a:pt x="1364" y="144"/>
                  </a:lnTo>
                  <a:lnTo>
                    <a:pt x="1422" y="186"/>
                  </a:lnTo>
                  <a:lnTo>
                    <a:pt x="1476" y="232"/>
                  </a:lnTo>
                  <a:lnTo>
                    <a:pt x="1527" y="282"/>
                  </a:lnTo>
                  <a:lnTo>
                    <a:pt x="1573" y="336"/>
                  </a:lnTo>
                  <a:lnTo>
                    <a:pt x="1615" y="394"/>
                  </a:lnTo>
                  <a:lnTo>
                    <a:pt x="1652" y="455"/>
                  </a:lnTo>
                  <a:lnTo>
                    <a:pt x="1684" y="519"/>
                  </a:lnTo>
                  <a:lnTo>
                    <a:pt x="1711" y="586"/>
                  </a:lnTo>
                  <a:lnTo>
                    <a:pt x="1733" y="656"/>
                  </a:lnTo>
                  <a:lnTo>
                    <a:pt x="1748" y="728"/>
                  </a:lnTo>
                  <a:lnTo>
                    <a:pt x="1757" y="803"/>
                  </a:lnTo>
                  <a:lnTo>
                    <a:pt x="1760" y="878"/>
                  </a:lnTo>
                  <a:lnTo>
                    <a:pt x="1760" y="1324"/>
                  </a:lnTo>
                  <a:lnTo>
                    <a:pt x="1327" y="1324"/>
                  </a:lnTo>
                  <a:lnTo>
                    <a:pt x="1327" y="878"/>
                  </a:lnTo>
                  <a:lnTo>
                    <a:pt x="1324" y="826"/>
                  </a:lnTo>
                  <a:lnTo>
                    <a:pt x="1315" y="776"/>
                  </a:lnTo>
                  <a:lnTo>
                    <a:pt x="1301" y="728"/>
                  </a:lnTo>
                  <a:lnTo>
                    <a:pt x="1282" y="683"/>
                  </a:lnTo>
                  <a:lnTo>
                    <a:pt x="1257" y="640"/>
                  </a:lnTo>
                  <a:lnTo>
                    <a:pt x="1228" y="600"/>
                  </a:lnTo>
                  <a:lnTo>
                    <a:pt x="1196" y="563"/>
                  </a:lnTo>
                  <a:lnTo>
                    <a:pt x="1160" y="531"/>
                  </a:lnTo>
                  <a:lnTo>
                    <a:pt x="1120" y="502"/>
                  </a:lnTo>
                  <a:lnTo>
                    <a:pt x="1077" y="478"/>
                  </a:lnTo>
                  <a:lnTo>
                    <a:pt x="1031" y="458"/>
                  </a:lnTo>
                  <a:lnTo>
                    <a:pt x="982" y="444"/>
                  </a:lnTo>
                  <a:lnTo>
                    <a:pt x="932" y="436"/>
                  </a:lnTo>
                  <a:lnTo>
                    <a:pt x="880" y="433"/>
                  </a:lnTo>
                  <a:lnTo>
                    <a:pt x="829" y="436"/>
                  </a:lnTo>
                  <a:lnTo>
                    <a:pt x="778" y="444"/>
                  </a:lnTo>
                  <a:lnTo>
                    <a:pt x="730" y="458"/>
                  </a:lnTo>
                  <a:lnTo>
                    <a:pt x="684" y="478"/>
                  </a:lnTo>
                  <a:lnTo>
                    <a:pt x="641" y="502"/>
                  </a:lnTo>
                  <a:lnTo>
                    <a:pt x="601" y="531"/>
                  </a:lnTo>
                  <a:lnTo>
                    <a:pt x="564" y="563"/>
                  </a:lnTo>
                  <a:lnTo>
                    <a:pt x="531" y="599"/>
                  </a:lnTo>
                  <a:lnTo>
                    <a:pt x="503" y="639"/>
                  </a:lnTo>
                  <a:lnTo>
                    <a:pt x="479" y="682"/>
                  </a:lnTo>
                  <a:lnTo>
                    <a:pt x="460" y="728"/>
                  </a:lnTo>
                  <a:lnTo>
                    <a:pt x="445" y="776"/>
                  </a:lnTo>
                  <a:lnTo>
                    <a:pt x="436" y="826"/>
                  </a:lnTo>
                  <a:lnTo>
                    <a:pt x="433" y="878"/>
                  </a:lnTo>
                  <a:lnTo>
                    <a:pt x="433" y="1324"/>
                  </a:lnTo>
                  <a:lnTo>
                    <a:pt x="0" y="1324"/>
                  </a:lnTo>
                  <a:lnTo>
                    <a:pt x="0" y="878"/>
                  </a:lnTo>
                  <a:lnTo>
                    <a:pt x="3" y="803"/>
                  </a:lnTo>
                  <a:lnTo>
                    <a:pt x="13" y="728"/>
                  </a:lnTo>
                  <a:lnTo>
                    <a:pt x="28" y="656"/>
                  </a:lnTo>
                  <a:lnTo>
                    <a:pt x="50" y="587"/>
                  </a:lnTo>
                  <a:lnTo>
                    <a:pt x="76" y="519"/>
                  </a:lnTo>
                  <a:lnTo>
                    <a:pt x="108" y="455"/>
                  </a:lnTo>
                  <a:lnTo>
                    <a:pt x="146" y="395"/>
                  </a:lnTo>
                  <a:lnTo>
                    <a:pt x="187" y="336"/>
                  </a:lnTo>
                  <a:lnTo>
                    <a:pt x="234" y="282"/>
                  </a:lnTo>
                  <a:lnTo>
                    <a:pt x="284" y="232"/>
                  </a:lnTo>
                  <a:lnTo>
                    <a:pt x="339" y="186"/>
                  </a:lnTo>
                  <a:lnTo>
                    <a:pt x="396" y="144"/>
                  </a:lnTo>
                  <a:lnTo>
                    <a:pt x="458" y="107"/>
                  </a:lnTo>
                  <a:lnTo>
                    <a:pt x="522" y="76"/>
                  </a:lnTo>
                  <a:lnTo>
                    <a:pt x="589" y="49"/>
                  </a:lnTo>
                  <a:lnTo>
                    <a:pt x="659" y="28"/>
                  </a:lnTo>
                  <a:lnTo>
                    <a:pt x="730" y="12"/>
                  </a:lnTo>
                  <a:lnTo>
                    <a:pt x="804" y="3"/>
                  </a:lnTo>
                  <a:lnTo>
                    <a:pt x="8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66" name="Freeform 791"/>
            <p:cNvSpPr>
              <a:spLocks noEditPoints="1"/>
            </p:cNvSpPr>
            <p:nvPr/>
          </p:nvSpPr>
          <p:spPr bwMode="auto">
            <a:xfrm>
              <a:off x="7146925" y="6088063"/>
              <a:ext cx="279400" cy="214313"/>
            </a:xfrm>
            <a:custGeom>
              <a:avLst/>
              <a:gdLst>
                <a:gd name="T0" fmla="*/ 1197 w 2471"/>
                <a:gd name="T1" fmla="*/ 529 h 1894"/>
                <a:gd name="T2" fmla="*/ 1127 w 2471"/>
                <a:gd name="T3" fmla="*/ 551 h 1894"/>
                <a:gd name="T4" fmla="*/ 1070 w 2471"/>
                <a:gd name="T5" fmla="*/ 594 h 1894"/>
                <a:gd name="T6" fmla="*/ 1028 w 2471"/>
                <a:gd name="T7" fmla="*/ 652 h 1894"/>
                <a:gd name="T8" fmla="*/ 1004 w 2471"/>
                <a:gd name="T9" fmla="*/ 720 h 1894"/>
                <a:gd name="T10" fmla="*/ 1004 w 2471"/>
                <a:gd name="T11" fmla="*/ 793 h 1894"/>
                <a:gd name="T12" fmla="*/ 1026 w 2471"/>
                <a:gd name="T13" fmla="*/ 858 h 1894"/>
                <a:gd name="T14" fmla="*/ 1065 w 2471"/>
                <a:gd name="T15" fmla="*/ 913 h 1894"/>
                <a:gd name="T16" fmla="*/ 1116 w 2471"/>
                <a:gd name="T17" fmla="*/ 956 h 1894"/>
                <a:gd name="T18" fmla="*/ 1430 w 2471"/>
                <a:gd name="T19" fmla="*/ 1370 h 1894"/>
                <a:gd name="T20" fmla="*/ 1380 w 2471"/>
                <a:gd name="T21" fmla="*/ 937 h 1894"/>
                <a:gd name="T22" fmla="*/ 1427 w 2471"/>
                <a:gd name="T23" fmla="*/ 888 h 1894"/>
                <a:gd name="T24" fmla="*/ 1456 w 2471"/>
                <a:gd name="T25" fmla="*/ 827 h 1894"/>
                <a:gd name="T26" fmla="*/ 1467 w 2471"/>
                <a:gd name="T27" fmla="*/ 758 h 1894"/>
                <a:gd name="T28" fmla="*/ 1455 w 2471"/>
                <a:gd name="T29" fmla="*/ 685 h 1894"/>
                <a:gd name="T30" fmla="*/ 1421 w 2471"/>
                <a:gd name="T31" fmla="*/ 621 h 1894"/>
                <a:gd name="T32" fmla="*/ 1371 w 2471"/>
                <a:gd name="T33" fmla="*/ 571 h 1894"/>
                <a:gd name="T34" fmla="*/ 1308 w 2471"/>
                <a:gd name="T35" fmla="*/ 538 h 1894"/>
                <a:gd name="T36" fmla="*/ 1234 w 2471"/>
                <a:gd name="T37" fmla="*/ 526 h 1894"/>
                <a:gd name="T38" fmla="*/ 2230 w 2471"/>
                <a:gd name="T39" fmla="*/ 0 h 1894"/>
                <a:gd name="T40" fmla="*/ 2307 w 2471"/>
                <a:gd name="T41" fmla="*/ 12 h 1894"/>
                <a:gd name="T42" fmla="*/ 2372 w 2471"/>
                <a:gd name="T43" fmla="*/ 45 h 1894"/>
                <a:gd name="T44" fmla="*/ 2425 w 2471"/>
                <a:gd name="T45" fmla="*/ 97 h 1894"/>
                <a:gd name="T46" fmla="*/ 2459 w 2471"/>
                <a:gd name="T47" fmla="*/ 163 h 1894"/>
                <a:gd name="T48" fmla="*/ 2471 w 2471"/>
                <a:gd name="T49" fmla="*/ 237 h 1894"/>
                <a:gd name="T50" fmla="*/ 2468 w 2471"/>
                <a:gd name="T51" fmla="*/ 1694 h 1894"/>
                <a:gd name="T52" fmla="*/ 2444 w 2471"/>
                <a:gd name="T53" fmla="*/ 1765 h 1894"/>
                <a:gd name="T54" fmla="*/ 2401 w 2471"/>
                <a:gd name="T55" fmla="*/ 1823 h 1894"/>
                <a:gd name="T56" fmla="*/ 2342 w 2471"/>
                <a:gd name="T57" fmla="*/ 1867 h 1894"/>
                <a:gd name="T58" fmla="*/ 2271 w 2471"/>
                <a:gd name="T59" fmla="*/ 1891 h 1894"/>
                <a:gd name="T60" fmla="*/ 238 w 2471"/>
                <a:gd name="T61" fmla="*/ 1894 h 1894"/>
                <a:gd name="T62" fmla="*/ 163 w 2471"/>
                <a:gd name="T63" fmla="*/ 1882 h 1894"/>
                <a:gd name="T64" fmla="*/ 97 w 2471"/>
                <a:gd name="T65" fmla="*/ 1848 h 1894"/>
                <a:gd name="T66" fmla="*/ 46 w 2471"/>
                <a:gd name="T67" fmla="*/ 1796 h 1894"/>
                <a:gd name="T68" fmla="*/ 12 w 2471"/>
                <a:gd name="T69" fmla="*/ 1731 h 1894"/>
                <a:gd name="T70" fmla="*/ 0 w 2471"/>
                <a:gd name="T71" fmla="*/ 1656 h 1894"/>
                <a:gd name="T72" fmla="*/ 3 w 2471"/>
                <a:gd name="T73" fmla="*/ 199 h 1894"/>
                <a:gd name="T74" fmla="*/ 27 w 2471"/>
                <a:gd name="T75" fmla="*/ 129 h 1894"/>
                <a:gd name="T76" fmla="*/ 70 w 2471"/>
                <a:gd name="T77" fmla="*/ 70 h 1894"/>
                <a:gd name="T78" fmla="*/ 128 w 2471"/>
                <a:gd name="T79" fmla="*/ 27 h 1894"/>
                <a:gd name="T80" fmla="*/ 200 w 2471"/>
                <a:gd name="T81" fmla="*/ 3 h 1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71" h="1894">
                  <a:moveTo>
                    <a:pt x="1234" y="526"/>
                  </a:moveTo>
                  <a:lnTo>
                    <a:pt x="1197" y="529"/>
                  </a:lnTo>
                  <a:lnTo>
                    <a:pt x="1161" y="538"/>
                  </a:lnTo>
                  <a:lnTo>
                    <a:pt x="1127" y="551"/>
                  </a:lnTo>
                  <a:lnTo>
                    <a:pt x="1097" y="571"/>
                  </a:lnTo>
                  <a:lnTo>
                    <a:pt x="1070" y="594"/>
                  </a:lnTo>
                  <a:lnTo>
                    <a:pt x="1046" y="621"/>
                  </a:lnTo>
                  <a:lnTo>
                    <a:pt x="1028" y="652"/>
                  </a:lnTo>
                  <a:lnTo>
                    <a:pt x="1014" y="684"/>
                  </a:lnTo>
                  <a:lnTo>
                    <a:pt x="1004" y="720"/>
                  </a:lnTo>
                  <a:lnTo>
                    <a:pt x="1001" y="758"/>
                  </a:lnTo>
                  <a:lnTo>
                    <a:pt x="1004" y="793"/>
                  </a:lnTo>
                  <a:lnTo>
                    <a:pt x="1013" y="826"/>
                  </a:lnTo>
                  <a:lnTo>
                    <a:pt x="1026" y="858"/>
                  </a:lnTo>
                  <a:lnTo>
                    <a:pt x="1043" y="888"/>
                  </a:lnTo>
                  <a:lnTo>
                    <a:pt x="1065" y="913"/>
                  </a:lnTo>
                  <a:lnTo>
                    <a:pt x="1089" y="937"/>
                  </a:lnTo>
                  <a:lnTo>
                    <a:pt x="1116" y="956"/>
                  </a:lnTo>
                  <a:lnTo>
                    <a:pt x="1039" y="1370"/>
                  </a:lnTo>
                  <a:lnTo>
                    <a:pt x="1430" y="1370"/>
                  </a:lnTo>
                  <a:lnTo>
                    <a:pt x="1352" y="956"/>
                  </a:lnTo>
                  <a:lnTo>
                    <a:pt x="1380" y="937"/>
                  </a:lnTo>
                  <a:lnTo>
                    <a:pt x="1405" y="914"/>
                  </a:lnTo>
                  <a:lnTo>
                    <a:pt x="1427" y="888"/>
                  </a:lnTo>
                  <a:lnTo>
                    <a:pt x="1444" y="859"/>
                  </a:lnTo>
                  <a:lnTo>
                    <a:pt x="1456" y="827"/>
                  </a:lnTo>
                  <a:lnTo>
                    <a:pt x="1464" y="794"/>
                  </a:lnTo>
                  <a:lnTo>
                    <a:pt x="1467" y="758"/>
                  </a:lnTo>
                  <a:lnTo>
                    <a:pt x="1463" y="720"/>
                  </a:lnTo>
                  <a:lnTo>
                    <a:pt x="1455" y="685"/>
                  </a:lnTo>
                  <a:lnTo>
                    <a:pt x="1441" y="652"/>
                  </a:lnTo>
                  <a:lnTo>
                    <a:pt x="1421" y="621"/>
                  </a:lnTo>
                  <a:lnTo>
                    <a:pt x="1399" y="594"/>
                  </a:lnTo>
                  <a:lnTo>
                    <a:pt x="1371" y="571"/>
                  </a:lnTo>
                  <a:lnTo>
                    <a:pt x="1340" y="552"/>
                  </a:lnTo>
                  <a:lnTo>
                    <a:pt x="1308" y="538"/>
                  </a:lnTo>
                  <a:lnTo>
                    <a:pt x="1272" y="529"/>
                  </a:lnTo>
                  <a:lnTo>
                    <a:pt x="1234" y="526"/>
                  </a:lnTo>
                  <a:close/>
                  <a:moveTo>
                    <a:pt x="238" y="0"/>
                  </a:moveTo>
                  <a:lnTo>
                    <a:pt x="2230" y="0"/>
                  </a:lnTo>
                  <a:lnTo>
                    <a:pt x="2270" y="3"/>
                  </a:lnTo>
                  <a:lnTo>
                    <a:pt x="2307" y="12"/>
                  </a:lnTo>
                  <a:lnTo>
                    <a:pt x="2342" y="27"/>
                  </a:lnTo>
                  <a:lnTo>
                    <a:pt x="2372" y="45"/>
                  </a:lnTo>
                  <a:lnTo>
                    <a:pt x="2401" y="70"/>
                  </a:lnTo>
                  <a:lnTo>
                    <a:pt x="2425" y="97"/>
                  </a:lnTo>
                  <a:lnTo>
                    <a:pt x="2444" y="128"/>
                  </a:lnTo>
                  <a:lnTo>
                    <a:pt x="2459" y="163"/>
                  </a:lnTo>
                  <a:lnTo>
                    <a:pt x="2468" y="199"/>
                  </a:lnTo>
                  <a:lnTo>
                    <a:pt x="2471" y="237"/>
                  </a:lnTo>
                  <a:lnTo>
                    <a:pt x="2471" y="1656"/>
                  </a:lnTo>
                  <a:lnTo>
                    <a:pt x="2468" y="1694"/>
                  </a:lnTo>
                  <a:lnTo>
                    <a:pt x="2459" y="1730"/>
                  </a:lnTo>
                  <a:lnTo>
                    <a:pt x="2444" y="1765"/>
                  </a:lnTo>
                  <a:lnTo>
                    <a:pt x="2425" y="1796"/>
                  </a:lnTo>
                  <a:lnTo>
                    <a:pt x="2401" y="1823"/>
                  </a:lnTo>
                  <a:lnTo>
                    <a:pt x="2373" y="1848"/>
                  </a:lnTo>
                  <a:lnTo>
                    <a:pt x="2342" y="1867"/>
                  </a:lnTo>
                  <a:lnTo>
                    <a:pt x="2308" y="1882"/>
                  </a:lnTo>
                  <a:lnTo>
                    <a:pt x="2271" y="1891"/>
                  </a:lnTo>
                  <a:lnTo>
                    <a:pt x="2232" y="1894"/>
                  </a:lnTo>
                  <a:lnTo>
                    <a:pt x="238" y="1894"/>
                  </a:lnTo>
                  <a:lnTo>
                    <a:pt x="200" y="1891"/>
                  </a:lnTo>
                  <a:lnTo>
                    <a:pt x="163" y="1882"/>
                  </a:lnTo>
                  <a:lnTo>
                    <a:pt x="129" y="1867"/>
                  </a:lnTo>
                  <a:lnTo>
                    <a:pt x="97" y="1848"/>
                  </a:lnTo>
                  <a:lnTo>
                    <a:pt x="70" y="1824"/>
                  </a:lnTo>
                  <a:lnTo>
                    <a:pt x="46" y="1796"/>
                  </a:lnTo>
                  <a:lnTo>
                    <a:pt x="27" y="1765"/>
                  </a:lnTo>
                  <a:lnTo>
                    <a:pt x="12" y="1731"/>
                  </a:lnTo>
                  <a:lnTo>
                    <a:pt x="3" y="1694"/>
                  </a:lnTo>
                  <a:lnTo>
                    <a:pt x="0" y="1656"/>
                  </a:lnTo>
                  <a:lnTo>
                    <a:pt x="0" y="237"/>
                  </a:lnTo>
                  <a:lnTo>
                    <a:pt x="3" y="199"/>
                  </a:lnTo>
                  <a:lnTo>
                    <a:pt x="12" y="163"/>
                  </a:lnTo>
                  <a:lnTo>
                    <a:pt x="27" y="129"/>
                  </a:lnTo>
                  <a:lnTo>
                    <a:pt x="46" y="97"/>
                  </a:lnTo>
                  <a:lnTo>
                    <a:pt x="70" y="70"/>
                  </a:lnTo>
                  <a:lnTo>
                    <a:pt x="97" y="46"/>
                  </a:lnTo>
                  <a:lnTo>
                    <a:pt x="128" y="27"/>
                  </a:lnTo>
                  <a:lnTo>
                    <a:pt x="163" y="13"/>
                  </a:lnTo>
                  <a:lnTo>
                    <a:pt x="200" y="3"/>
                  </a:lnTo>
                  <a:lnTo>
                    <a:pt x="2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grpSp>
        <p:nvGrpSpPr>
          <p:cNvPr id="67" name="Group 173"/>
          <p:cNvGrpSpPr>
            <a:grpSpLocks noChangeAspect="1"/>
          </p:cNvGrpSpPr>
          <p:nvPr/>
        </p:nvGrpSpPr>
        <p:grpSpPr bwMode="auto">
          <a:xfrm>
            <a:off x="4894256" y="4248954"/>
            <a:ext cx="412575" cy="416827"/>
            <a:chOff x="4910" y="1317"/>
            <a:chExt cx="4270" cy="4314"/>
          </a:xfrm>
          <a:solidFill>
            <a:schemeClr val="bg1"/>
          </a:solidFill>
        </p:grpSpPr>
        <p:sp>
          <p:nvSpPr>
            <p:cNvPr id="68" name="Freeform 175"/>
            <p:cNvSpPr>
              <a:spLocks/>
            </p:cNvSpPr>
            <p:nvPr/>
          </p:nvSpPr>
          <p:spPr bwMode="auto">
            <a:xfrm>
              <a:off x="4910" y="2197"/>
              <a:ext cx="1219" cy="952"/>
            </a:xfrm>
            <a:custGeom>
              <a:avLst/>
              <a:gdLst>
                <a:gd name="T0" fmla="*/ 124 w 1219"/>
                <a:gd name="T1" fmla="*/ 0 h 952"/>
                <a:gd name="T2" fmla="*/ 269 w 1219"/>
                <a:gd name="T3" fmla="*/ 0 h 952"/>
                <a:gd name="T4" fmla="*/ 288 w 1219"/>
                <a:gd name="T5" fmla="*/ 3 h 952"/>
                <a:gd name="T6" fmla="*/ 305 w 1219"/>
                <a:gd name="T7" fmla="*/ 9 h 952"/>
                <a:gd name="T8" fmla="*/ 319 w 1219"/>
                <a:gd name="T9" fmla="*/ 20 h 952"/>
                <a:gd name="T10" fmla="*/ 331 w 1219"/>
                <a:gd name="T11" fmla="*/ 33 h 952"/>
                <a:gd name="T12" fmla="*/ 530 w 1219"/>
                <a:gd name="T13" fmla="*/ 319 h 952"/>
                <a:gd name="T14" fmla="*/ 578 w 1219"/>
                <a:gd name="T15" fmla="*/ 216 h 952"/>
                <a:gd name="T16" fmla="*/ 500 w 1219"/>
                <a:gd name="T17" fmla="*/ 50 h 952"/>
                <a:gd name="T18" fmla="*/ 496 w 1219"/>
                <a:gd name="T19" fmla="*/ 35 h 952"/>
                <a:gd name="T20" fmla="*/ 499 w 1219"/>
                <a:gd name="T21" fmla="*/ 22 h 952"/>
                <a:gd name="T22" fmla="*/ 506 w 1219"/>
                <a:gd name="T23" fmla="*/ 12 h 952"/>
                <a:gd name="T24" fmla="*/ 517 w 1219"/>
                <a:gd name="T25" fmla="*/ 4 h 952"/>
                <a:gd name="T26" fmla="*/ 531 w 1219"/>
                <a:gd name="T27" fmla="*/ 0 h 952"/>
                <a:gd name="T28" fmla="*/ 690 w 1219"/>
                <a:gd name="T29" fmla="*/ 0 h 952"/>
                <a:gd name="T30" fmla="*/ 703 w 1219"/>
                <a:gd name="T31" fmla="*/ 4 h 952"/>
                <a:gd name="T32" fmla="*/ 713 w 1219"/>
                <a:gd name="T33" fmla="*/ 12 h 952"/>
                <a:gd name="T34" fmla="*/ 721 w 1219"/>
                <a:gd name="T35" fmla="*/ 22 h 952"/>
                <a:gd name="T36" fmla="*/ 724 w 1219"/>
                <a:gd name="T37" fmla="*/ 35 h 952"/>
                <a:gd name="T38" fmla="*/ 720 w 1219"/>
                <a:gd name="T39" fmla="*/ 50 h 952"/>
                <a:gd name="T40" fmla="*/ 641 w 1219"/>
                <a:gd name="T41" fmla="*/ 216 h 952"/>
                <a:gd name="T42" fmla="*/ 691 w 1219"/>
                <a:gd name="T43" fmla="*/ 321 h 952"/>
                <a:gd name="T44" fmla="*/ 894 w 1219"/>
                <a:gd name="T45" fmla="*/ 33 h 952"/>
                <a:gd name="T46" fmla="*/ 906 w 1219"/>
                <a:gd name="T47" fmla="*/ 18 h 952"/>
                <a:gd name="T48" fmla="*/ 922 w 1219"/>
                <a:gd name="T49" fmla="*/ 9 h 952"/>
                <a:gd name="T50" fmla="*/ 937 w 1219"/>
                <a:gd name="T51" fmla="*/ 3 h 952"/>
                <a:gd name="T52" fmla="*/ 956 w 1219"/>
                <a:gd name="T53" fmla="*/ 0 h 952"/>
                <a:gd name="T54" fmla="*/ 1094 w 1219"/>
                <a:gd name="T55" fmla="*/ 0 h 952"/>
                <a:gd name="T56" fmla="*/ 1122 w 1219"/>
                <a:gd name="T57" fmla="*/ 4 h 952"/>
                <a:gd name="T58" fmla="*/ 1148 w 1219"/>
                <a:gd name="T59" fmla="*/ 13 h 952"/>
                <a:gd name="T60" fmla="*/ 1172 w 1219"/>
                <a:gd name="T61" fmla="*/ 28 h 952"/>
                <a:gd name="T62" fmla="*/ 1191 w 1219"/>
                <a:gd name="T63" fmla="*/ 47 h 952"/>
                <a:gd name="T64" fmla="*/ 1206 w 1219"/>
                <a:gd name="T65" fmla="*/ 71 h 952"/>
                <a:gd name="T66" fmla="*/ 1215 w 1219"/>
                <a:gd name="T67" fmla="*/ 97 h 952"/>
                <a:gd name="T68" fmla="*/ 1219 w 1219"/>
                <a:gd name="T69" fmla="*/ 124 h 952"/>
                <a:gd name="T70" fmla="*/ 1219 w 1219"/>
                <a:gd name="T71" fmla="*/ 154 h 952"/>
                <a:gd name="T72" fmla="*/ 1124 w 1219"/>
                <a:gd name="T73" fmla="*/ 213 h 952"/>
                <a:gd name="T74" fmla="*/ 1035 w 1219"/>
                <a:gd name="T75" fmla="*/ 279 h 952"/>
                <a:gd name="T76" fmla="*/ 949 w 1219"/>
                <a:gd name="T77" fmla="*/ 350 h 952"/>
                <a:gd name="T78" fmla="*/ 868 w 1219"/>
                <a:gd name="T79" fmla="*/ 427 h 952"/>
                <a:gd name="T80" fmla="*/ 825 w 1219"/>
                <a:gd name="T81" fmla="*/ 471 h 952"/>
                <a:gd name="T82" fmla="*/ 783 w 1219"/>
                <a:gd name="T83" fmla="*/ 517 h 952"/>
                <a:gd name="T84" fmla="*/ 753 w 1219"/>
                <a:gd name="T85" fmla="*/ 554 h 952"/>
                <a:gd name="T86" fmla="*/ 722 w 1219"/>
                <a:gd name="T87" fmla="*/ 590 h 952"/>
                <a:gd name="T88" fmla="*/ 660 w 1219"/>
                <a:gd name="T89" fmla="*/ 676 h 952"/>
                <a:gd name="T90" fmla="*/ 602 w 1219"/>
                <a:gd name="T91" fmla="*/ 765 h 952"/>
                <a:gd name="T92" fmla="*/ 551 w 1219"/>
                <a:gd name="T93" fmla="*/ 856 h 952"/>
                <a:gd name="T94" fmla="*/ 504 w 1219"/>
                <a:gd name="T95" fmla="*/ 952 h 952"/>
                <a:gd name="T96" fmla="*/ 0 w 1219"/>
                <a:gd name="T97" fmla="*/ 952 h 952"/>
                <a:gd name="T98" fmla="*/ 0 w 1219"/>
                <a:gd name="T99" fmla="*/ 124 h 952"/>
                <a:gd name="T100" fmla="*/ 4 w 1219"/>
                <a:gd name="T101" fmla="*/ 97 h 952"/>
                <a:gd name="T102" fmla="*/ 13 w 1219"/>
                <a:gd name="T103" fmla="*/ 71 h 952"/>
                <a:gd name="T104" fmla="*/ 27 w 1219"/>
                <a:gd name="T105" fmla="*/ 47 h 952"/>
                <a:gd name="T106" fmla="*/ 47 w 1219"/>
                <a:gd name="T107" fmla="*/ 28 h 952"/>
                <a:gd name="T108" fmla="*/ 69 w 1219"/>
                <a:gd name="T109" fmla="*/ 13 h 952"/>
                <a:gd name="T110" fmla="*/ 95 w 1219"/>
                <a:gd name="T111" fmla="*/ 4 h 952"/>
                <a:gd name="T112" fmla="*/ 124 w 1219"/>
                <a:gd name="T113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9" h="952">
                  <a:moveTo>
                    <a:pt x="124" y="0"/>
                  </a:moveTo>
                  <a:lnTo>
                    <a:pt x="269" y="0"/>
                  </a:lnTo>
                  <a:lnTo>
                    <a:pt x="288" y="3"/>
                  </a:lnTo>
                  <a:lnTo>
                    <a:pt x="305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30" y="319"/>
                  </a:lnTo>
                  <a:lnTo>
                    <a:pt x="578" y="216"/>
                  </a:lnTo>
                  <a:lnTo>
                    <a:pt x="500" y="50"/>
                  </a:lnTo>
                  <a:lnTo>
                    <a:pt x="496" y="35"/>
                  </a:lnTo>
                  <a:lnTo>
                    <a:pt x="499" y="22"/>
                  </a:lnTo>
                  <a:lnTo>
                    <a:pt x="506" y="12"/>
                  </a:lnTo>
                  <a:lnTo>
                    <a:pt x="517" y="4"/>
                  </a:lnTo>
                  <a:lnTo>
                    <a:pt x="531" y="0"/>
                  </a:lnTo>
                  <a:lnTo>
                    <a:pt x="690" y="0"/>
                  </a:lnTo>
                  <a:lnTo>
                    <a:pt x="703" y="4"/>
                  </a:lnTo>
                  <a:lnTo>
                    <a:pt x="713" y="12"/>
                  </a:lnTo>
                  <a:lnTo>
                    <a:pt x="721" y="22"/>
                  </a:lnTo>
                  <a:lnTo>
                    <a:pt x="724" y="35"/>
                  </a:lnTo>
                  <a:lnTo>
                    <a:pt x="720" y="50"/>
                  </a:lnTo>
                  <a:lnTo>
                    <a:pt x="641" y="216"/>
                  </a:lnTo>
                  <a:lnTo>
                    <a:pt x="691" y="321"/>
                  </a:lnTo>
                  <a:lnTo>
                    <a:pt x="894" y="33"/>
                  </a:lnTo>
                  <a:lnTo>
                    <a:pt x="906" y="18"/>
                  </a:lnTo>
                  <a:lnTo>
                    <a:pt x="922" y="9"/>
                  </a:lnTo>
                  <a:lnTo>
                    <a:pt x="937" y="3"/>
                  </a:lnTo>
                  <a:lnTo>
                    <a:pt x="956" y="0"/>
                  </a:lnTo>
                  <a:lnTo>
                    <a:pt x="1094" y="0"/>
                  </a:lnTo>
                  <a:lnTo>
                    <a:pt x="1122" y="4"/>
                  </a:lnTo>
                  <a:lnTo>
                    <a:pt x="1148" y="13"/>
                  </a:lnTo>
                  <a:lnTo>
                    <a:pt x="1172" y="28"/>
                  </a:lnTo>
                  <a:lnTo>
                    <a:pt x="1191" y="47"/>
                  </a:lnTo>
                  <a:lnTo>
                    <a:pt x="1206" y="71"/>
                  </a:lnTo>
                  <a:lnTo>
                    <a:pt x="1215" y="97"/>
                  </a:lnTo>
                  <a:lnTo>
                    <a:pt x="1219" y="124"/>
                  </a:lnTo>
                  <a:lnTo>
                    <a:pt x="1219" y="154"/>
                  </a:lnTo>
                  <a:lnTo>
                    <a:pt x="1124" y="213"/>
                  </a:lnTo>
                  <a:lnTo>
                    <a:pt x="1035" y="279"/>
                  </a:lnTo>
                  <a:lnTo>
                    <a:pt x="949" y="350"/>
                  </a:lnTo>
                  <a:lnTo>
                    <a:pt x="868" y="427"/>
                  </a:lnTo>
                  <a:lnTo>
                    <a:pt x="825" y="471"/>
                  </a:lnTo>
                  <a:lnTo>
                    <a:pt x="783" y="517"/>
                  </a:lnTo>
                  <a:lnTo>
                    <a:pt x="753" y="554"/>
                  </a:lnTo>
                  <a:lnTo>
                    <a:pt x="722" y="590"/>
                  </a:lnTo>
                  <a:lnTo>
                    <a:pt x="660" y="676"/>
                  </a:lnTo>
                  <a:lnTo>
                    <a:pt x="602" y="765"/>
                  </a:lnTo>
                  <a:lnTo>
                    <a:pt x="551" y="856"/>
                  </a:lnTo>
                  <a:lnTo>
                    <a:pt x="504" y="952"/>
                  </a:lnTo>
                  <a:lnTo>
                    <a:pt x="0" y="952"/>
                  </a:lnTo>
                  <a:lnTo>
                    <a:pt x="0" y="124"/>
                  </a:lnTo>
                  <a:lnTo>
                    <a:pt x="4" y="97"/>
                  </a:lnTo>
                  <a:lnTo>
                    <a:pt x="13" y="71"/>
                  </a:lnTo>
                  <a:lnTo>
                    <a:pt x="27" y="47"/>
                  </a:lnTo>
                  <a:lnTo>
                    <a:pt x="47" y="28"/>
                  </a:lnTo>
                  <a:lnTo>
                    <a:pt x="69" y="13"/>
                  </a:lnTo>
                  <a:lnTo>
                    <a:pt x="95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79" name="Freeform 176"/>
            <p:cNvSpPr>
              <a:spLocks/>
            </p:cNvSpPr>
            <p:nvPr/>
          </p:nvSpPr>
          <p:spPr bwMode="auto">
            <a:xfrm>
              <a:off x="5118" y="1317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4 w 801"/>
                <a:gd name="T3" fmla="*/ 3 h 801"/>
                <a:gd name="T4" fmla="*/ 507 w 801"/>
                <a:gd name="T5" fmla="*/ 15 h 801"/>
                <a:gd name="T6" fmla="*/ 556 w 801"/>
                <a:gd name="T7" fmla="*/ 32 h 801"/>
                <a:gd name="T8" fmla="*/ 602 w 801"/>
                <a:gd name="T9" fmla="*/ 55 h 801"/>
                <a:gd name="T10" fmla="*/ 645 w 801"/>
                <a:gd name="T11" fmla="*/ 84 h 801"/>
                <a:gd name="T12" fmla="*/ 683 w 801"/>
                <a:gd name="T13" fmla="*/ 117 h 801"/>
                <a:gd name="T14" fmla="*/ 717 w 801"/>
                <a:gd name="T15" fmla="*/ 156 h 801"/>
                <a:gd name="T16" fmla="*/ 746 w 801"/>
                <a:gd name="T17" fmla="*/ 198 h 801"/>
                <a:gd name="T18" fmla="*/ 770 w 801"/>
                <a:gd name="T19" fmla="*/ 245 h 801"/>
                <a:gd name="T20" fmla="*/ 787 w 801"/>
                <a:gd name="T21" fmla="*/ 294 h 801"/>
                <a:gd name="T22" fmla="*/ 797 w 801"/>
                <a:gd name="T23" fmla="*/ 346 h 801"/>
                <a:gd name="T24" fmla="*/ 801 w 801"/>
                <a:gd name="T25" fmla="*/ 401 h 801"/>
                <a:gd name="T26" fmla="*/ 797 w 801"/>
                <a:gd name="T27" fmla="*/ 455 h 801"/>
                <a:gd name="T28" fmla="*/ 787 w 801"/>
                <a:gd name="T29" fmla="*/ 507 h 801"/>
                <a:gd name="T30" fmla="*/ 770 w 801"/>
                <a:gd name="T31" fmla="*/ 557 h 801"/>
                <a:gd name="T32" fmla="*/ 746 w 801"/>
                <a:gd name="T33" fmla="*/ 602 h 801"/>
                <a:gd name="T34" fmla="*/ 717 w 801"/>
                <a:gd name="T35" fmla="*/ 646 h 801"/>
                <a:gd name="T36" fmla="*/ 683 w 801"/>
                <a:gd name="T37" fmla="*/ 684 h 801"/>
                <a:gd name="T38" fmla="*/ 645 w 801"/>
                <a:gd name="T39" fmla="*/ 718 h 801"/>
                <a:gd name="T40" fmla="*/ 602 w 801"/>
                <a:gd name="T41" fmla="*/ 746 h 801"/>
                <a:gd name="T42" fmla="*/ 556 w 801"/>
                <a:gd name="T43" fmla="*/ 770 h 801"/>
                <a:gd name="T44" fmla="*/ 507 w 801"/>
                <a:gd name="T45" fmla="*/ 787 h 801"/>
                <a:gd name="T46" fmla="*/ 454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5 w 801"/>
                <a:gd name="T53" fmla="*/ 787 h 801"/>
                <a:gd name="T54" fmla="*/ 245 w 801"/>
                <a:gd name="T55" fmla="*/ 770 h 801"/>
                <a:gd name="T56" fmla="*/ 199 w 801"/>
                <a:gd name="T57" fmla="*/ 746 h 801"/>
                <a:gd name="T58" fmla="*/ 156 w 801"/>
                <a:gd name="T59" fmla="*/ 718 h 801"/>
                <a:gd name="T60" fmla="*/ 118 w 801"/>
                <a:gd name="T61" fmla="*/ 684 h 801"/>
                <a:gd name="T62" fmla="*/ 84 w 801"/>
                <a:gd name="T63" fmla="*/ 646 h 801"/>
                <a:gd name="T64" fmla="*/ 55 w 801"/>
                <a:gd name="T65" fmla="*/ 602 h 801"/>
                <a:gd name="T66" fmla="*/ 31 w 801"/>
                <a:gd name="T67" fmla="*/ 557 h 801"/>
                <a:gd name="T68" fmla="*/ 14 w 801"/>
                <a:gd name="T69" fmla="*/ 507 h 801"/>
                <a:gd name="T70" fmla="*/ 4 w 801"/>
                <a:gd name="T71" fmla="*/ 455 h 801"/>
                <a:gd name="T72" fmla="*/ 0 w 801"/>
                <a:gd name="T73" fmla="*/ 401 h 801"/>
                <a:gd name="T74" fmla="*/ 4 w 801"/>
                <a:gd name="T75" fmla="*/ 346 h 801"/>
                <a:gd name="T76" fmla="*/ 14 w 801"/>
                <a:gd name="T77" fmla="*/ 294 h 801"/>
                <a:gd name="T78" fmla="*/ 31 w 801"/>
                <a:gd name="T79" fmla="*/ 245 h 801"/>
                <a:gd name="T80" fmla="*/ 55 w 801"/>
                <a:gd name="T81" fmla="*/ 198 h 801"/>
                <a:gd name="T82" fmla="*/ 84 w 801"/>
                <a:gd name="T83" fmla="*/ 156 h 801"/>
                <a:gd name="T84" fmla="*/ 118 w 801"/>
                <a:gd name="T85" fmla="*/ 117 h 801"/>
                <a:gd name="T86" fmla="*/ 156 w 801"/>
                <a:gd name="T87" fmla="*/ 84 h 801"/>
                <a:gd name="T88" fmla="*/ 199 w 801"/>
                <a:gd name="T89" fmla="*/ 55 h 801"/>
                <a:gd name="T90" fmla="*/ 245 w 801"/>
                <a:gd name="T91" fmla="*/ 32 h 801"/>
                <a:gd name="T92" fmla="*/ 295 w 801"/>
                <a:gd name="T93" fmla="*/ 15 h 801"/>
                <a:gd name="T94" fmla="*/ 347 w 801"/>
                <a:gd name="T95" fmla="*/ 3 h 801"/>
                <a:gd name="T96" fmla="*/ 401 w 801"/>
                <a:gd name="T97" fmla="*/ 0 h 801"/>
                <a:gd name="T98" fmla="*/ 401 w 801"/>
                <a:gd name="T99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4" y="3"/>
                  </a:lnTo>
                  <a:lnTo>
                    <a:pt x="507" y="15"/>
                  </a:lnTo>
                  <a:lnTo>
                    <a:pt x="556" y="32"/>
                  </a:lnTo>
                  <a:lnTo>
                    <a:pt x="602" y="55"/>
                  </a:lnTo>
                  <a:lnTo>
                    <a:pt x="645" y="84"/>
                  </a:lnTo>
                  <a:lnTo>
                    <a:pt x="683" y="117"/>
                  </a:lnTo>
                  <a:lnTo>
                    <a:pt x="717" y="156"/>
                  </a:lnTo>
                  <a:lnTo>
                    <a:pt x="746" y="198"/>
                  </a:lnTo>
                  <a:lnTo>
                    <a:pt x="770" y="245"/>
                  </a:lnTo>
                  <a:lnTo>
                    <a:pt x="787" y="294"/>
                  </a:lnTo>
                  <a:lnTo>
                    <a:pt x="797" y="346"/>
                  </a:lnTo>
                  <a:lnTo>
                    <a:pt x="801" y="401"/>
                  </a:lnTo>
                  <a:lnTo>
                    <a:pt x="797" y="455"/>
                  </a:lnTo>
                  <a:lnTo>
                    <a:pt x="787" y="507"/>
                  </a:lnTo>
                  <a:lnTo>
                    <a:pt x="770" y="557"/>
                  </a:lnTo>
                  <a:lnTo>
                    <a:pt x="746" y="602"/>
                  </a:lnTo>
                  <a:lnTo>
                    <a:pt x="717" y="646"/>
                  </a:lnTo>
                  <a:lnTo>
                    <a:pt x="683" y="684"/>
                  </a:lnTo>
                  <a:lnTo>
                    <a:pt x="645" y="718"/>
                  </a:lnTo>
                  <a:lnTo>
                    <a:pt x="602" y="746"/>
                  </a:lnTo>
                  <a:lnTo>
                    <a:pt x="556" y="770"/>
                  </a:lnTo>
                  <a:lnTo>
                    <a:pt x="507" y="787"/>
                  </a:lnTo>
                  <a:lnTo>
                    <a:pt x="454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5" y="787"/>
                  </a:lnTo>
                  <a:lnTo>
                    <a:pt x="245" y="770"/>
                  </a:lnTo>
                  <a:lnTo>
                    <a:pt x="199" y="746"/>
                  </a:lnTo>
                  <a:lnTo>
                    <a:pt x="156" y="718"/>
                  </a:lnTo>
                  <a:lnTo>
                    <a:pt x="118" y="684"/>
                  </a:lnTo>
                  <a:lnTo>
                    <a:pt x="84" y="646"/>
                  </a:lnTo>
                  <a:lnTo>
                    <a:pt x="55" y="602"/>
                  </a:lnTo>
                  <a:lnTo>
                    <a:pt x="31" y="557"/>
                  </a:lnTo>
                  <a:lnTo>
                    <a:pt x="14" y="507"/>
                  </a:lnTo>
                  <a:lnTo>
                    <a:pt x="4" y="455"/>
                  </a:lnTo>
                  <a:lnTo>
                    <a:pt x="0" y="401"/>
                  </a:lnTo>
                  <a:lnTo>
                    <a:pt x="4" y="346"/>
                  </a:lnTo>
                  <a:lnTo>
                    <a:pt x="14" y="294"/>
                  </a:lnTo>
                  <a:lnTo>
                    <a:pt x="31" y="245"/>
                  </a:lnTo>
                  <a:lnTo>
                    <a:pt x="55" y="198"/>
                  </a:lnTo>
                  <a:lnTo>
                    <a:pt x="84" y="156"/>
                  </a:lnTo>
                  <a:lnTo>
                    <a:pt x="118" y="117"/>
                  </a:lnTo>
                  <a:lnTo>
                    <a:pt x="156" y="84"/>
                  </a:lnTo>
                  <a:lnTo>
                    <a:pt x="199" y="55"/>
                  </a:lnTo>
                  <a:lnTo>
                    <a:pt x="245" y="32"/>
                  </a:lnTo>
                  <a:lnTo>
                    <a:pt x="295" y="15"/>
                  </a:lnTo>
                  <a:lnTo>
                    <a:pt x="347" y="3"/>
                  </a:lnTo>
                  <a:lnTo>
                    <a:pt x="401" y="0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0" name="Freeform 177"/>
            <p:cNvSpPr>
              <a:spLocks/>
            </p:cNvSpPr>
            <p:nvPr/>
          </p:nvSpPr>
          <p:spPr bwMode="auto">
            <a:xfrm>
              <a:off x="7941" y="2197"/>
              <a:ext cx="1218" cy="952"/>
            </a:xfrm>
            <a:custGeom>
              <a:avLst/>
              <a:gdLst>
                <a:gd name="T0" fmla="*/ 124 w 1218"/>
                <a:gd name="T1" fmla="*/ 0 h 952"/>
                <a:gd name="T2" fmla="*/ 270 w 1218"/>
                <a:gd name="T3" fmla="*/ 0 h 952"/>
                <a:gd name="T4" fmla="*/ 287 w 1218"/>
                <a:gd name="T5" fmla="*/ 3 h 952"/>
                <a:gd name="T6" fmla="*/ 304 w 1218"/>
                <a:gd name="T7" fmla="*/ 9 h 952"/>
                <a:gd name="T8" fmla="*/ 319 w 1218"/>
                <a:gd name="T9" fmla="*/ 20 h 952"/>
                <a:gd name="T10" fmla="*/ 331 w 1218"/>
                <a:gd name="T11" fmla="*/ 33 h 952"/>
                <a:gd name="T12" fmla="*/ 529 w 1218"/>
                <a:gd name="T13" fmla="*/ 319 h 952"/>
                <a:gd name="T14" fmla="*/ 579 w 1218"/>
                <a:gd name="T15" fmla="*/ 216 h 952"/>
                <a:gd name="T16" fmla="*/ 499 w 1218"/>
                <a:gd name="T17" fmla="*/ 50 h 952"/>
                <a:gd name="T18" fmla="*/ 496 w 1218"/>
                <a:gd name="T19" fmla="*/ 35 h 952"/>
                <a:gd name="T20" fmla="*/ 498 w 1218"/>
                <a:gd name="T21" fmla="*/ 22 h 952"/>
                <a:gd name="T22" fmla="*/ 505 w 1218"/>
                <a:gd name="T23" fmla="*/ 12 h 952"/>
                <a:gd name="T24" fmla="*/ 516 w 1218"/>
                <a:gd name="T25" fmla="*/ 4 h 952"/>
                <a:gd name="T26" fmla="*/ 530 w 1218"/>
                <a:gd name="T27" fmla="*/ 0 h 952"/>
                <a:gd name="T28" fmla="*/ 689 w 1218"/>
                <a:gd name="T29" fmla="*/ 0 h 952"/>
                <a:gd name="T30" fmla="*/ 702 w 1218"/>
                <a:gd name="T31" fmla="*/ 4 h 952"/>
                <a:gd name="T32" fmla="*/ 714 w 1218"/>
                <a:gd name="T33" fmla="*/ 12 h 952"/>
                <a:gd name="T34" fmla="*/ 720 w 1218"/>
                <a:gd name="T35" fmla="*/ 22 h 952"/>
                <a:gd name="T36" fmla="*/ 723 w 1218"/>
                <a:gd name="T37" fmla="*/ 35 h 952"/>
                <a:gd name="T38" fmla="*/ 719 w 1218"/>
                <a:gd name="T39" fmla="*/ 50 h 952"/>
                <a:gd name="T40" fmla="*/ 640 w 1218"/>
                <a:gd name="T41" fmla="*/ 216 h 952"/>
                <a:gd name="T42" fmla="*/ 690 w 1218"/>
                <a:gd name="T43" fmla="*/ 321 h 952"/>
                <a:gd name="T44" fmla="*/ 893 w 1218"/>
                <a:gd name="T45" fmla="*/ 33 h 952"/>
                <a:gd name="T46" fmla="*/ 906 w 1218"/>
                <a:gd name="T47" fmla="*/ 18 h 952"/>
                <a:gd name="T48" fmla="*/ 921 w 1218"/>
                <a:gd name="T49" fmla="*/ 9 h 952"/>
                <a:gd name="T50" fmla="*/ 936 w 1218"/>
                <a:gd name="T51" fmla="*/ 3 h 952"/>
                <a:gd name="T52" fmla="*/ 955 w 1218"/>
                <a:gd name="T53" fmla="*/ 0 h 952"/>
                <a:gd name="T54" fmla="*/ 1093 w 1218"/>
                <a:gd name="T55" fmla="*/ 0 h 952"/>
                <a:gd name="T56" fmla="*/ 1121 w 1218"/>
                <a:gd name="T57" fmla="*/ 4 h 952"/>
                <a:gd name="T58" fmla="*/ 1147 w 1218"/>
                <a:gd name="T59" fmla="*/ 13 h 952"/>
                <a:gd name="T60" fmla="*/ 1171 w 1218"/>
                <a:gd name="T61" fmla="*/ 28 h 952"/>
                <a:gd name="T62" fmla="*/ 1190 w 1218"/>
                <a:gd name="T63" fmla="*/ 47 h 952"/>
                <a:gd name="T64" fmla="*/ 1205 w 1218"/>
                <a:gd name="T65" fmla="*/ 71 h 952"/>
                <a:gd name="T66" fmla="*/ 1214 w 1218"/>
                <a:gd name="T67" fmla="*/ 97 h 952"/>
                <a:gd name="T68" fmla="*/ 1218 w 1218"/>
                <a:gd name="T69" fmla="*/ 124 h 952"/>
                <a:gd name="T70" fmla="*/ 1218 w 1218"/>
                <a:gd name="T71" fmla="*/ 952 h 952"/>
                <a:gd name="T72" fmla="*/ 708 w 1218"/>
                <a:gd name="T73" fmla="*/ 952 h 952"/>
                <a:gd name="T74" fmla="*/ 663 w 1218"/>
                <a:gd name="T75" fmla="*/ 856 h 952"/>
                <a:gd name="T76" fmla="*/ 610 w 1218"/>
                <a:gd name="T77" fmla="*/ 763 h 952"/>
                <a:gd name="T78" fmla="*/ 553 w 1218"/>
                <a:gd name="T79" fmla="*/ 676 h 952"/>
                <a:gd name="T80" fmla="*/ 491 w 1218"/>
                <a:gd name="T81" fmla="*/ 590 h 952"/>
                <a:gd name="T82" fmla="*/ 433 w 1218"/>
                <a:gd name="T83" fmla="*/ 520 h 952"/>
                <a:gd name="T84" fmla="*/ 390 w 1218"/>
                <a:gd name="T85" fmla="*/ 473 h 952"/>
                <a:gd name="T86" fmla="*/ 346 w 1218"/>
                <a:gd name="T87" fmla="*/ 427 h 952"/>
                <a:gd name="T88" fmla="*/ 266 w 1218"/>
                <a:gd name="T89" fmla="*/ 351 h 952"/>
                <a:gd name="T90" fmla="*/ 181 w 1218"/>
                <a:gd name="T91" fmla="*/ 280 h 952"/>
                <a:gd name="T92" fmla="*/ 92 w 1218"/>
                <a:gd name="T93" fmla="*/ 216 h 952"/>
                <a:gd name="T94" fmla="*/ 0 w 1218"/>
                <a:gd name="T95" fmla="*/ 157 h 952"/>
                <a:gd name="T96" fmla="*/ 0 w 1218"/>
                <a:gd name="T97" fmla="*/ 124 h 952"/>
                <a:gd name="T98" fmla="*/ 3 w 1218"/>
                <a:gd name="T99" fmla="*/ 97 h 952"/>
                <a:gd name="T100" fmla="*/ 12 w 1218"/>
                <a:gd name="T101" fmla="*/ 71 h 952"/>
                <a:gd name="T102" fmla="*/ 27 w 1218"/>
                <a:gd name="T103" fmla="*/ 47 h 952"/>
                <a:gd name="T104" fmla="*/ 46 w 1218"/>
                <a:gd name="T105" fmla="*/ 28 h 952"/>
                <a:gd name="T106" fmla="*/ 69 w 1218"/>
                <a:gd name="T107" fmla="*/ 13 h 952"/>
                <a:gd name="T108" fmla="*/ 96 w 1218"/>
                <a:gd name="T109" fmla="*/ 4 h 952"/>
                <a:gd name="T110" fmla="*/ 124 w 1218"/>
                <a:gd name="T111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8" h="952">
                  <a:moveTo>
                    <a:pt x="124" y="0"/>
                  </a:moveTo>
                  <a:lnTo>
                    <a:pt x="270" y="0"/>
                  </a:lnTo>
                  <a:lnTo>
                    <a:pt x="287" y="3"/>
                  </a:lnTo>
                  <a:lnTo>
                    <a:pt x="304" y="9"/>
                  </a:lnTo>
                  <a:lnTo>
                    <a:pt x="319" y="20"/>
                  </a:lnTo>
                  <a:lnTo>
                    <a:pt x="331" y="33"/>
                  </a:lnTo>
                  <a:lnTo>
                    <a:pt x="529" y="319"/>
                  </a:lnTo>
                  <a:lnTo>
                    <a:pt x="579" y="216"/>
                  </a:lnTo>
                  <a:lnTo>
                    <a:pt x="499" y="50"/>
                  </a:lnTo>
                  <a:lnTo>
                    <a:pt x="496" y="35"/>
                  </a:lnTo>
                  <a:lnTo>
                    <a:pt x="498" y="22"/>
                  </a:lnTo>
                  <a:lnTo>
                    <a:pt x="505" y="12"/>
                  </a:lnTo>
                  <a:lnTo>
                    <a:pt x="516" y="4"/>
                  </a:lnTo>
                  <a:lnTo>
                    <a:pt x="530" y="0"/>
                  </a:lnTo>
                  <a:lnTo>
                    <a:pt x="689" y="0"/>
                  </a:lnTo>
                  <a:lnTo>
                    <a:pt x="702" y="4"/>
                  </a:lnTo>
                  <a:lnTo>
                    <a:pt x="714" y="12"/>
                  </a:lnTo>
                  <a:lnTo>
                    <a:pt x="720" y="22"/>
                  </a:lnTo>
                  <a:lnTo>
                    <a:pt x="723" y="35"/>
                  </a:lnTo>
                  <a:lnTo>
                    <a:pt x="719" y="50"/>
                  </a:lnTo>
                  <a:lnTo>
                    <a:pt x="640" y="216"/>
                  </a:lnTo>
                  <a:lnTo>
                    <a:pt x="690" y="321"/>
                  </a:lnTo>
                  <a:lnTo>
                    <a:pt x="893" y="33"/>
                  </a:lnTo>
                  <a:lnTo>
                    <a:pt x="906" y="18"/>
                  </a:lnTo>
                  <a:lnTo>
                    <a:pt x="921" y="9"/>
                  </a:lnTo>
                  <a:lnTo>
                    <a:pt x="936" y="3"/>
                  </a:lnTo>
                  <a:lnTo>
                    <a:pt x="955" y="0"/>
                  </a:lnTo>
                  <a:lnTo>
                    <a:pt x="1093" y="0"/>
                  </a:lnTo>
                  <a:lnTo>
                    <a:pt x="1121" y="4"/>
                  </a:lnTo>
                  <a:lnTo>
                    <a:pt x="1147" y="13"/>
                  </a:lnTo>
                  <a:lnTo>
                    <a:pt x="1171" y="28"/>
                  </a:lnTo>
                  <a:lnTo>
                    <a:pt x="1190" y="47"/>
                  </a:lnTo>
                  <a:lnTo>
                    <a:pt x="1205" y="71"/>
                  </a:lnTo>
                  <a:lnTo>
                    <a:pt x="1214" y="97"/>
                  </a:lnTo>
                  <a:lnTo>
                    <a:pt x="1218" y="124"/>
                  </a:lnTo>
                  <a:lnTo>
                    <a:pt x="1218" y="952"/>
                  </a:lnTo>
                  <a:lnTo>
                    <a:pt x="708" y="952"/>
                  </a:lnTo>
                  <a:lnTo>
                    <a:pt x="663" y="856"/>
                  </a:lnTo>
                  <a:lnTo>
                    <a:pt x="610" y="763"/>
                  </a:lnTo>
                  <a:lnTo>
                    <a:pt x="553" y="676"/>
                  </a:lnTo>
                  <a:lnTo>
                    <a:pt x="491" y="590"/>
                  </a:lnTo>
                  <a:lnTo>
                    <a:pt x="433" y="520"/>
                  </a:lnTo>
                  <a:lnTo>
                    <a:pt x="390" y="473"/>
                  </a:lnTo>
                  <a:lnTo>
                    <a:pt x="346" y="427"/>
                  </a:lnTo>
                  <a:lnTo>
                    <a:pt x="266" y="351"/>
                  </a:lnTo>
                  <a:lnTo>
                    <a:pt x="181" y="280"/>
                  </a:lnTo>
                  <a:lnTo>
                    <a:pt x="92" y="216"/>
                  </a:lnTo>
                  <a:lnTo>
                    <a:pt x="0" y="157"/>
                  </a:lnTo>
                  <a:lnTo>
                    <a:pt x="0" y="124"/>
                  </a:lnTo>
                  <a:lnTo>
                    <a:pt x="3" y="97"/>
                  </a:lnTo>
                  <a:lnTo>
                    <a:pt x="12" y="71"/>
                  </a:lnTo>
                  <a:lnTo>
                    <a:pt x="27" y="47"/>
                  </a:lnTo>
                  <a:lnTo>
                    <a:pt x="46" y="28"/>
                  </a:lnTo>
                  <a:lnTo>
                    <a:pt x="69" y="13"/>
                  </a:lnTo>
                  <a:lnTo>
                    <a:pt x="96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1" name="Freeform 178"/>
            <p:cNvSpPr>
              <a:spLocks/>
            </p:cNvSpPr>
            <p:nvPr/>
          </p:nvSpPr>
          <p:spPr bwMode="auto">
            <a:xfrm>
              <a:off x="8149" y="1317"/>
              <a:ext cx="802" cy="801"/>
            </a:xfrm>
            <a:custGeom>
              <a:avLst/>
              <a:gdLst>
                <a:gd name="T0" fmla="*/ 401 w 802"/>
                <a:gd name="T1" fmla="*/ 0 h 801"/>
                <a:gd name="T2" fmla="*/ 455 w 802"/>
                <a:gd name="T3" fmla="*/ 3 h 801"/>
                <a:gd name="T4" fmla="*/ 507 w 802"/>
                <a:gd name="T5" fmla="*/ 15 h 801"/>
                <a:gd name="T6" fmla="*/ 557 w 802"/>
                <a:gd name="T7" fmla="*/ 32 h 801"/>
                <a:gd name="T8" fmla="*/ 603 w 802"/>
                <a:gd name="T9" fmla="*/ 55 h 801"/>
                <a:gd name="T10" fmla="*/ 644 w 802"/>
                <a:gd name="T11" fmla="*/ 84 h 801"/>
                <a:gd name="T12" fmla="*/ 684 w 802"/>
                <a:gd name="T13" fmla="*/ 117 h 801"/>
                <a:gd name="T14" fmla="*/ 718 w 802"/>
                <a:gd name="T15" fmla="*/ 156 h 801"/>
                <a:gd name="T16" fmla="*/ 747 w 802"/>
                <a:gd name="T17" fmla="*/ 198 h 801"/>
                <a:gd name="T18" fmla="*/ 769 w 802"/>
                <a:gd name="T19" fmla="*/ 245 h 801"/>
                <a:gd name="T20" fmla="*/ 787 w 802"/>
                <a:gd name="T21" fmla="*/ 294 h 801"/>
                <a:gd name="T22" fmla="*/ 798 w 802"/>
                <a:gd name="T23" fmla="*/ 346 h 801"/>
                <a:gd name="T24" fmla="*/ 802 w 802"/>
                <a:gd name="T25" fmla="*/ 401 h 801"/>
                <a:gd name="T26" fmla="*/ 798 w 802"/>
                <a:gd name="T27" fmla="*/ 455 h 801"/>
                <a:gd name="T28" fmla="*/ 787 w 802"/>
                <a:gd name="T29" fmla="*/ 507 h 801"/>
                <a:gd name="T30" fmla="*/ 769 w 802"/>
                <a:gd name="T31" fmla="*/ 557 h 801"/>
                <a:gd name="T32" fmla="*/ 747 w 802"/>
                <a:gd name="T33" fmla="*/ 602 h 801"/>
                <a:gd name="T34" fmla="*/ 718 w 802"/>
                <a:gd name="T35" fmla="*/ 646 h 801"/>
                <a:gd name="T36" fmla="*/ 684 w 802"/>
                <a:gd name="T37" fmla="*/ 684 h 801"/>
                <a:gd name="T38" fmla="*/ 644 w 802"/>
                <a:gd name="T39" fmla="*/ 718 h 801"/>
                <a:gd name="T40" fmla="*/ 603 w 802"/>
                <a:gd name="T41" fmla="*/ 746 h 801"/>
                <a:gd name="T42" fmla="*/ 557 w 802"/>
                <a:gd name="T43" fmla="*/ 770 h 801"/>
                <a:gd name="T44" fmla="*/ 507 w 802"/>
                <a:gd name="T45" fmla="*/ 787 h 801"/>
                <a:gd name="T46" fmla="*/ 455 w 802"/>
                <a:gd name="T47" fmla="*/ 798 h 801"/>
                <a:gd name="T48" fmla="*/ 401 w 802"/>
                <a:gd name="T49" fmla="*/ 801 h 801"/>
                <a:gd name="T50" fmla="*/ 346 w 802"/>
                <a:gd name="T51" fmla="*/ 798 h 801"/>
                <a:gd name="T52" fmla="*/ 293 w 802"/>
                <a:gd name="T53" fmla="*/ 787 h 801"/>
                <a:gd name="T54" fmla="*/ 245 w 802"/>
                <a:gd name="T55" fmla="*/ 770 h 801"/>
                <a:gd name="T56" fmla="*/ 198 w 802"/>
                <a:gd name="T57" fmla="*/ 746 h 801"/>
                <a:gd name="T58" fmla="*/ 156 w 802"/>
                <a:gd name="T59" fmla="*/ 718 h 801"/>
                <a:gd name="T60" fmla="*/ 117 w 802"/>
                <a:gd name="T61" fmla="*/ 684 h 801"/>
                <a:gd name="T62" fmla="*/ 83 w 802"/>
                <a:gd name="T63" fmla="*/ 646 h 801"/>
                <a:gd name="T64" fmla="*/ 54 w 802"/>
                <a:gd name="T65" fmla="*/ 602 h 801"/>
                <a:gd name="T66" fmla="*/ 32 w 802"/>
                <a:gd name="T67" fmla="*/ 557 h 801"/>
                <a:gd name="T68" fmla="*/ 13 w 802"/>
                <a:gd name="T69" fmla="*/ 507 h 801"/>
                <a:gd name="T70" fmla="*/ 3 w 802"/>
                <a:gd name="T71" fmla="*/ 455 h 801"/>
                <a:gd name="T72" fmla="*/ 0 w 802"/>
                <a:gd name="T73" fmla="*/ 401 h 801"/>
                <a:gd name="T74" fmla="*/ 3 w 802"/>
                <a:gd name="T75" fmla="*/ 346 h 801"/>
                <a:gd name="T76" fmla="*/ 13 w 802"/>
                <a:gd name="T77" fmla="*/ 294 h 801"/>
                <a:gd name="T78" fmla="*/ 32 w 802"/>
                <a:gd name="T79" fmla="*/ 245 h 801"/>
                <a:gd name="T80" fmla="*/ 54 w 802"/>
                <a:gd name="T81" fmla="*/ 198 h 801"/>
                <a:gd name="T82" fmla="*/ 83 w 802"/>
                <a:gd name="T83" fmla="*/ 156 h 801"/>
                <a:gd name="T84" fmla="*/ 117 w 802"/>
                <a:gd name="T85" fmla="*/ 117 h 801"/>
                <a:gd name="T86" fmla="*/ 156 w 802"/>
                <a:gd name="T87" fmla="*/ 84 h 801"/>
                <a:gd name="T88" fmla="*/ 198 w 802"/>
                <a:gd name="T89" fmla="*/ 55 h 801"/>
                <a:gd name="T90" fmla="*/ 245 w 802"/>
                <a:gd name="T91" fmla="*/ 32 h 801"/>
                <a:gd name="T92" fmla="*/ 293 w 802"/>
                <a:gd name="T93" fmla="*/ 15 h 801"/>
                <a:gd name="T94" fmla="*/ 346 w 802"/>
                <a:gd name="T95" fmla="*/ 3 h 801"/>
                <a:gd name="T96" fmla="*/ 401 w 802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2" h="801">
                  <a:moveTo>
                    <a:pt x="401" y="0"/>
                  </a:moveTo>
                  <a:lnTo>
                    <a:pt x="455" y="3"/>
                  </a:lnTo>
                  <a:lnTo>
                    <a:pt x="507" y="15"/>
                  </a:lnTo>
                  <a:lnTo>
                    <a:pt x="557" y="32"/>
                  </a:lnTo>
                  <a:lnTo>
                    <a:pt x="603" y="55"/>
                  </a:lnTo>
                  <a:lnTo>
                    <a:pt x="644" y="84"/>
                  </a:lnTo>
                  <a:lnTo>
                    <a:pt x="684" y="117"/>
                  </a:lnTo>
                  <a:lnTo>
                    <a:pt x="718" y="156"/>
                  </a:lnTo>
                  <a:lnTo>
                    <a:pt x="747" y="198"/>
                  </a:lnTo>
                  <a:lnTo>
                    <a:pt x="769" y="245"/>
                  </a:lnTo>
                  <a:lnTo>
                    <a:pt x="787" y="294"/>
                  </a:lnTo>
                  <a:lnTo>
                    <a:pt x="798" y="346"/>
                  </a:lnTo>
                  <a:lnTo>
                    <a:pt x="802" y="401"/>
                  </a:lnTo>
                  <a:lnTo>
                    <a:pt x="798" y="455"/>
                  </a:lnTo>
                  <a:lnTo>
                    <a:pt x="787" y="507"/>
                  </a:lnTo>
                  <a:lnTo>
                    <a:pt x="769" y="557"/>
                  </a:lnTo>
                  <a:lnTo>
                    <a:pt x="747" y="602"/>
                  </a:lnTo>
                  <a:lnTo>
                    <a:pt x="718" y="646"/>
                  </a:lnTo>
                  <a:lnTo>
                    <a:pt x="684" y="684"/>
                  </a:lnTo>
                  <a:lnTo>
                    <a:pt x="644" y="718"/>
                  </a:lnTo>
                  <a:lnTo>
                    <a:pt x="603" y="746"/>
                  </a:lnTo>
                  <a:lnTo>
                    <a:pt x="557" y="770"/>
                  </a:lnTo>
                  <a:lnTo>
                    <a:pt x="507" y="787"/>
                  </a:lnTo>
                  <a:lnTo>
                    <a:pt x="455" y="798"/>
                  </a:lnTo>
                  <a:lnTo>
                    <a:pt x="401" y="801"/>
                  </a:lnTo>
                  <a:lnTo>
                    <a:pt x="346" y="798"/>
                  </a:lnTo>
                  <a:lnTo>
                    <a:pt x="293" y="787"/>
                  </a:lnTo>
                  <a:lnTo>
                    <a:pt x="245" y="770"/>
                  </a:lnTo>
                  <a:lnTo>
                    <a:pt x="198" y="746"/>
                  </a:lnTo>
                  <a:lnTo>
                    <a:pt x="156" y="718"/>
                  </a:lnTo>
                  <a:lnTo>
                    <a:pt x="117" y="684"/>
                  </a:lnTo>
                  <a:lnTo>
                    <a:pt x="83" y="646"/>
                  </a:lnTo>
                  <a:lnTo>
                    <a:pt x="54" y="602"/>
                  </a:lnTo>
                  <a:lnTo>
                    <a:pt x="32" y="557"/>
                  </a:lnTo>
                  <a:lnTo>
                    <a:pt x="13" y="507"/>
                  </a:lnTo>
                  <a:lnTo>
                    <a:pt x="3" y="455"/>
                  </a:lnTo>
                  <a:lnTo>
                    <a:pt x="0" y="401"/>
                  </a:lnTo>
                  <a:lnTo>
                    <a:pt x="3" y="346"/>
                  </a:lnTo>
                  <a:lnTo>
                    <a:pt x="13" y="294"/>
                  </a:lnTo>
                  <a:lnTo>
                    <a:pt x="32" y="245"/>
                  </a:lnTo>
                  <a:lnTo>
                    <a:pt x="54" y="198"/>
                  </a:lnTo>
                  <a:lnTo>
                    <a:pt x="83" y="156"/>
                  </a:lnTo>
                  <a:lnTo>
                    <a:pt x="117" y="117"/>
                  </a:lnTo>
                  <a:lnTo>
                    <a:pt x="156" y="84"/>
                  </a:lnTo>
                  <a:lnTo>
                    <a:pt x="198" y="55"/>
                  </a:lnTo>
                  <a:lnTo>
                    <a:pt x="245" y="32"/>
                  </a:lnTo>
                  <a:lnTo>
                    <a:pt x="293" y="15"/>
                  </a:lnTo>
                  <a:lnTo>
                    <a:pt x="346" y="3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2" name="Freeform 179"/>
            <p:cNvSpPr>
              <a:spLocks/>
            </p:cNvSpPr>
            <p:nvPr/>
          </p:nvSpPr>
          <p:spPr bwMode="auto">
            <a:xfrm>
              <a:off x="8262" y="4809"/>
              <a:ext cx="918" cy="822"/>
            </a:xfrm>
            <a:custGeom>
              <a:avLst/>
              <a:gdLst>
                <a:gd name="T0" fmla="*/ 281 w 918"/>
                <a:gd name="T1" fmla="*/ 0 h 822"/>
                <a:gd name="T2" fmla="*/ 830 w 918"/>
                <a:gd name="T3" fmla="*/ 421 h 822"/>
                <a:gd name="T4" fmla="*/ 857 w 918"/>
                <a:gd name="T5" fmla="*/ 445 h 822"/>
                <a:gd name="T6" fmla="*/ 880 w 918"/>
                <a:gd name="T7" fmla="*/ 472 h 822"/>
                <a:gd name="T8" fmla="*/ 897 w 918"/>
                <a:gd name="T9" fmla="*/ 504 h 822"/>
                <a:gd name="T10" fmla="*/ 909 w 918"/>
                <a:gd name="T11" fmla="*/ 535 h 822"/>
                <a:gd name="T12" fmla="*/ 916 w 918"/>
                <a:gd name="T13" fmla="*/ 569 h 822"/>
                <a:gd name="T14" fmla="*/ 918 w 918"/>
                <a:gd name="T15" fmla="*/ 603 h 822"/>
                <a:gd name="T16" fmla="*/ 915 w 918"/>
                <a:gd name="T17" fmla="*/ 637 h 822"/>
                <a:gd name="T18" fmla="*/ 906 w 918"/>
                <a:gd name="T19" fmla="*/ 671 h 822"/>
                <a:gd name="T20" fmla="*/ 892 w 918"/>
                <a:gd name="T21" fmla="*/ 704 h 822"/>
                <a:gd name="T22" fmla="*/ 872 w 918"/>
                <a:gd name="T23" fmla="*/ 734 h 822"/>
                <a:gd name="T24" fmla="*/ 848 w 918"/>
                <a:gd name="T25" fmla="*/ 760 h 822"/>
                <a:gd name="T26" fmla="*/ 821 w 918"/>
                <a:gd name="T27" fmla="*/ 782 h 822"/>
                <a:gd name="T28" fmla="*/ 792 w 918"/>
                <a:gd name="T29" fmla="*/ 800 h 822"/>
                <a:gd name="T30" fmla="*/ 761 w 918"/>
                <a:gd name="T31" fmla="*/ 811 h 822"/>
                <a:gd name="T32" fmla="*/ 728 w 918"/>
                <a:gd name="T33" fmla="*/ 819 h 822"/>
                <a:gd name="T34" fmla="*/ 694 w 918"/>
                <a:gd name="T35" fmla="*/ 822 h 822"/>
                <a:gd name="T36" fmla="*/ 658 w 918"/>
                <a:gd name="T37" fmla="*/ 819 h 822"/>
                <a:gd name="T38" fmla="*/ 624 w 918"/>
                <a:gd name="T39" fmla="*/ 810 h 822"/>
                <a:gd name="T40" fmla="*/ 590 w 918"/>
                <a:gd name="T41" fmla="*/ 796 h 822"/>
                <a:gd name="T42" fmla="*/ 559 w 918"/>
                <a:gd name="T43" fmla="*/ 776 h 822"/>
                <a:gd name="T44" fmla="*/ 0 w 918"/>
                <a:gd name="T45" fmla="*/ 348 h 822"/>
                <a:gd name="T46" fmla="*/ 25 w 918"/>
                <a:gd name="T47" fmla="*/ 323 h 822"/>
                <a:gd name="T48" fmla="*/ 97 w 918"/>
                <a:gd name="T49" fmla="*/ 248 h 822"/>
                <a:gd name="T50" fmla="*/ 162 w 918"/>
                <a:gd name="T51" fmla="*/ 169 h 822"/>
                <a:gd name="T52" fmla="*/ 225 w 918"/>
                <a:gd name="T53" fmla="*/ 86 h 822"/>
                <a:gd name="T54" fmla="*/ 281 w 918"/>
                <a:gd name="T55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18" h="822">
                  <a:moveTo>
                    <a:pt x="281" y="0"/>
                  </a:moveTo>
                  <a:lnTo>
                    <a:pt x="830" y="421"/>
                  </a:lnTo>
                  <a:lnTo>
                    <a:pt x="857" y="445"/>
                  </a:lnTo>
                  <a:lnTo>
                    <a:pt x="880" y="472"/>
                  </a:lnTo>
                  <a:lnTo>
                    <a:pt x="897" y="504"/>
                  </a:lnTo>
                  <a:lnTo>
                    <a:pt x="909" y="535"/>
                  </a:lnTo>
                  <a:lnTo>
                    <a:pt x="916" y="569"/>
                  </a:lnTo>
                  <a:lnTo>
                    <a:pt x="918" y="603"/>
                  </a:lnTo>
                  <a:lnTo>
                    <a:pt x="915" y="637"/>
                  </a:lnTo>
                  <a:lnTo>
                    <a:pt x="906" y="671"/>
                  </a:lnTo>
                  <a:lnTo>
                    <a:pt x="892" y="704"/>
                  </a:lnTo>
                  <a:lnTo>
                    <a:pt x="872" y="734"/>
                  </a:lnTo>
                  <a:lnTo>
                    <a:pt x="848" y="760"/>
                  </a:lnTo>
                  <a:lnTo>
                    <a:pt x="821" y="782"/>
                  </a:lnTo>
                  <a:lnTo>
                    <a:pt x="792" y="800"/>
                  </a:lnTo>
                  <a:lnTo>
                    <a:pt x="761" y="811"/>
                  </a:lnTo>
                  <a:lnTo>
                    <a:pt x="728" y="819"/>
                  </a:lnTo>
                  <a:lnTo>
                    <a:pt x="694" y="822"/>
                  </a:lnTo>
                  <a:lnTo>
                    <a:pt x="658" y="819"/>
                  </a:lnTo>
                  <a:lnTo>
                    <a:pt x="624" y="810"/>
                  </a:lnTo>
                  <a:lnTo>
                    <a:pt x="590" y="796"/>
                  </a:lnTo>
                  <a:lnTo>
                    <a:pt x="559" y="776"/>
                  </a:lnTo>
                  <a:lnTo>
                    <a:pt x="0" y="348"/>
                  </a:lnTo>
                  <a:lnTo>
                    <a:pt x="25" y="323"/>
                  </a:lnTo>
                  <a:lnTo>
                    <a:pt x="97" y="248"/>
                  </a:lnTo>
                  <a:lnTo>
                    <a:pt x="162" y="169"/>
                  </a:lnTo>
                  <a:lnTo>
                    <a:pt x="225" y="86"/>
                  </a:lnTo>
                  <a:lnTo>
                    <a:pt x="2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3" name="Freeform 180"/>
            <p:cNvSpPr>
              <a:spLocks/>
            </p:cNvSpPr>
            <p:nvPr/>
          </p:nvSpPr>
          <p:spPr bwMode="auto">
            <a:xfrm>
              <a:off x="6426" y="3746"/>
              <a:ext cx="1218" cy="950"/>
            </a:xfrm>
            <a:custGeom>
              <a:avLst/>
              <a:gdLst>
                <a:gd name="T0" fmla="*/ 124 w 1218"/>
                <a:gd name="T1" fmla="*/ 0 h 950"/>
                <a:gd name="T2" fmla="*/ 270 w 1218"/>
                <a:gd name="T3" fmla="*/ 0 h 950"/>
                <a:gd name="T4" fmla="*/ 287 w 1218"/>
                <a:gd name="T5" fmla="*/ 2 h 950"/>
                <a:gd name="T6" fmla="*/ 304 w 1218"/>
                <a:gd name="T7" fmla="*/ 9 h 950"/>
                <a:gd name="T8" fmla="*/ 319 w 1218"/>
                <a:gd name="T9" fmla="*/ 18 h 950"/>
                <a:gd name="T10" fmla="*/ 331 w 1218"/>
                <a:gd name="T11" fmla="*/ 32 h 950"/>
                <a:gd name="T12" fmla="*/ 529 w 1218"/>
                <a:gd name="T13" fmla="*/ 318 h 950"/>
                <a:gd name="T14" fmla="*/ 577 w 1218"/>
                <a:gd name="T15" fmla="*/ 214 h 950"/>
                <a:gd name="T16" fmla="*/ 499 w 1218"/>
                <a:gd name="T17" fmla="*/ 48 h 950"/>
                <a:gd name="T18" fmla="*/ 495 w 1218"/>
                <a:gd name="T19" fmla="*/ 35 h 950"/>
                <a:gd name="T20" fmla="*/ 498 w 1218"/>
                <a:gd name="T21" fmla="*/ 22 h 950"/>
                <a:gd name="T22" fmla="*/ 504 w 1218"/>
                <a:gd name="T23" fmla="*/ 10 h 950"/>
                <a:gd name="T24" fmla="*/ 516 w 1218"/>
                <a:gd name="T25" fmla="*/ 2 h 950"/>
                <a:gd name="T26" fmla="*/ 529 w 1218"/>
                <a:gd name="T27" fmla="*/ 0 h 950"/>
                <a:gd name="T28" fmla="*/ 687 w 1218"/>
                <a:gd name="T29" fmla="*/ 0 h 950"/>
                <a:gd name="T30" fmla="*/ 702 w 1218"/>
                <a:gd name="T31" fmla="*/ 2 h 950"/>
                <a:gd name="T32" fmla="*/ 712 w 1218"/>
                <a:gd name="T33" fmla="*/ 10 h 950"/>
                <a:gd name="T34" fmla="*/ 720 w 1218"/>
                <a:gd name="T35" fmla="*/ 22 h 950"/>
                <a:gd name="T36" fmla="*/ 721 w 1218"/>
                <a:gd name="T37" fmla="*/ 35 h 950"/>
                <a:gd name="T38" fmla="*/ 719 w 1218"/>
                <a:gd name="T39" fmla="*/ 48 h 950"/>
                <a:gd name="T40" fmla="*/ 639 w 1218"/>
                <a:gd name="T41" fmla="*/ 214 h 950"/>
                <a:gd name="T42" fmla="*/ 689 w 1218"/>
                <a:gd name="T43" fmla="*/ 319 h 950"/>
                <a:gd name="T44" fmla="*/ 893 w 1218"/>
                <a:gd name="T45" fmla="*/ 31 h 950"/>
                <a:gd name="T46" fmla="*/ 905 w 1218"/>
                <a:gd name="T47" fmla="*/ 18 h 950"/>
                <a:gd name="T48" fmla="*/ 919 w 1218"/>
                <a:gd name="T49" fmla="*/ 8 h 950"/>
                <a:gd name="T50" fmla="*/ 936 w 1218"/>
                <a:gd name="T51" fmla="*/ 1 h 950"/>
                <a:gd name="T52" fmla="*/ 955 w 1218"/>
                <a:gd name="T53" fmla="*/ 0 h 950"/>
                <a:gd name="T54" fmla="*/ 1092 w 1218"/>
                <a:gd name="T55" fmla="*/ 0 h 950"/>
                <a:gd name="T56" fmla="*/ 1121 w 1218"/>
                <a:gd name="T57" fmla="*/ 2 h 950"/>
                <a:gd name="T58" fmla="*/ 1147 w 1218"/>
                <a:gd name="T59" fmla="*/ 11 h 950"/>
                <a:gd name="T60" fmla="*/ 1171 w 1218"/>
                <a:gd name="T61" fmla="*/ 27 h 950"/>
                <a:gd name="T62" fmla="*/ 1189 w 1218"/>
                <a:gd name="T63" fmla="*/ 45 h 950"/>
                <a:gd name="T64" fmla="*/ 1205 w 1218"/>
                <a:gd name="T65" fmla="*/ 69 h 950"/>
                <a:gd name="T66" fmla="*/ 1214 w 1218"/>
                <a:gd name="T67" fmla="*/ 95 h 950"/>
                <a:gd name="T68" fmla="*/ 1216 w 1218"/>
                <a:gd name="T69" fmla="*/ 124 h 950"/>
                <a:gd name="T70" fmla="*/ 1218 w 1218"/>
                <a:gd name="T71" fmla="*/ 124 h 950"/>
                <a:gd name="T72" fmla="*/ 1218 w 1218"/>
                <a:gd name="T73" fmla="*/ 950 h 950"/>
                <a:gd name="T74" fmla="*/ 0 w 1218"/>
                <a:gd name="T75" fmla="*/ 950 h 950"/>
                <a:gd name="T76" fmla="*/ 0 w 1218"/>
                <a:gd name="T77" fmla="*/ 124 h 950"/>
                <a:gd name="T78" fmla="*/ 3 w 1218"/>
                <a:gd name="T79" fmla="*/ 95 h 950"/>
                <a:gd name="T80" fmla="*/ 12 w 1218"/>
                <a:gd name="T81" fmla="*/ 69 h 950"/>
                <a:gd name="T82" fmla="*/ 26 w 1218"/>
                <a:gd name="T83" fmla="*/ 45 h 950"/>
                <a:gd name="T84" fmla="*/ 46 w 1218"/>
                <a:gd name="T85" fmla="*/ 27 h 950"/>
                <a:gd name="T86" fmla="*/ 69 w 1218"/>
                <a:gd name="T87" fmla="*/ 13 h 950"/>
                <a:gd name="T88" fmla="*/ 96 w 1218"/>
                <a:gd name="T89" fmla="*/ 2 h 950"/>
                <a:gd name="T90" fmla="*/ 124 w 1218"/>
                <a:gd name="T91" fmla="*/ 0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8" h="950">
                  <a:moveTo>
                    <a:pt x="124" y="0"/>
                  </a:moveTo>
                  <a:lnTo>
                    <a:pt x="270" y="0"/>
                  </a:lnTo>
                  <a:lnTo>
                    <a:pt x="287" y="2"/>
                  </a:lnTo>
                  <a:lnTo>
                    <a:pt x="304" y="9"/>
                  </a:lnTo>
                  <a:lnTo>
                    <a:pt x="319" y="18"/>
                  </a:lnTo>
                  <a:lnTo>
                    <a:pt x="331" y="32"/>
                  </a:lnTo>
                  <a:lnTo>
                    <a:pt x="529" y="318"/>
                  </a:lnTo>
                  <a:lnTo>
                    <a:pt x="577" y="214"/>
                  </a:lnTo>
                  <a:lnTo>
                    <a:pt x="499" y="48"/>
                  </a:lnTo>
                  <a:lnTo>
                    <a:pt x="495" y="35"/>
                  </a:lnTo>
                  <a:lnTo>
                    <a:pt x="498" y="22"/>
                  </a:lnTo>
                  <a:lnTo>
                    <a:pt x="504" y="10"/>
                  </a:lnTo>
                  <a:lnTo>
                    <a:pt x="516" y="2"/>
                  </a:lnTo>
                  <a:lnTo>
                    <a:pt x="529" y="0"/>
                  </a:lnTo>
                  <a:lnTo>
                    <a:pt x="687" y="0"/>
                  </a:lnTo>
                  <a:lnTo>
                    <a:pt x="702" y="2"/>
                  </a:lnTo>
                  <a:lnTo>
                    <a:pt x="712" y="10"/>
                  </a:lnTo>
                  <a:lnTo>
                    <a:pt x="720" y="22"/>
                  </a:lnTo>
                  <a:lnTo>
                    <a:pt x="721" y="35"/>
                  </a:lnTo>
                  <a:lnTo>
                    <a:pt x="719" y="48"/>
                  </a:lnTo>
                  <a:lnTo>
                    <a:pt x="639" y="214"/>
                  </a:lnTo>
                  <a:lnTo>
                    <a:pt x="689" y="319"/>
                  </a:lnTo>
                  <a:lnTo>
                    <a:pt x="893" y="31"/>
                  </a:lnTo>
                  <a:lnTo>
                    <a:pt x="905" y="18"/>
                  </a:lnTo>
                  <a:lnTo>
                    <a:pt x="919" y="8"/>
                  </a:lnTo>
                  <a:lnTo>
                    <a:pt x="936" y="1"/>
                  </a:lnTo>
                  <a:lnTo>
                    <a:pt x="955" y="0"/>
                  </a:lnTo>
                  <a:lnTo>
                    <a:pt x="1092" y="0"/>
                  </a:lnTo>
                  <a:lnTo>
                    <a:pt x="1121" y="2"/>
                  </a:lnTo>
                  <a:lnTo>
                    <a:pt x="1147" y="11"/>
                  </a:lnTo>
                  <a:lnTo>
                    <a:pt x="1171" y="27"/>
                  </a:lnTo>
                  <a:lnTo>
                    <a:pt x="1189" y="45"/>
                  </a:lnTo>
                  <a:lnTo>
                    <a:pt x="1205" y="69"/>
                  </a:lnTo>
                  <a:lnTo>
                    <a:pt x="1214" y="95"/>
                  </a:lnTo>
                  <a:lnTo>
                    <a:pt x="1216" y="124"/>
                  </a:lnTo>
                  <a:lnTo>
                    <a:pt x="1218" y="124"/>
                  </a:lnTo>
                  <a:lnTo>
                    <a:pt x="1218" y="950"/>
                  </a:lnTo>
                  <a:lnTo>
                    <a:pt x="0" y="950"/>
                  </a:lnTo>
                  <a:lnTo>
                    <a:pt x="0" y="124"/>
                  </a:lnTo>
                  <a:lnTo>
                    <a:pt x="3" y="95"/>
                  </a:lnTo>
                  <a:lnTo>
                    <a:pt x="12" y="69"/>
                  </a:lnTo>
                  <a:lnTo>
                    <a:pt x="26" y="45"/>
                  </a:lnTo>
                  <a:lnTo>
                    <a:pt x="46" y="27"/>
                  </a:lnTo>
                  <a:lnTo>
                    <a:pt x="69" y="13"/>
                  </a:lnTo>
                  <a:lnTo>
                    <a:pt x="96" y="2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4" name="Freeform 181"/>
            <p:cNvSpPr>
              <a:spLocks/>
            </p:cNvSpPr>
            <p:nvPr/>
          </p:nvSpPr>
          <p:spPr bwMode="auto">
            <a:xfrm>
              <a:off x="6633" y="2865"/>
              <a:ext cx="801" cy="801"/>
            </a:xfrm>
            <a:custGeom>
              <a:avLst/>
              <a:gdLst>
                <a:gd name="T0" fmla="*/ 401 w 801"/>
                <a:gd name="T1" fmla="*/ 0 h 801"/>
                <a:gd name="T2" fmla="*/ 456 w 801"/>
                <a:gd name="T3" fmla="*/ 4 h 801"/>
                <a:gd name="T4" fmla="*/ 508 w 801"/>
                <a:gd name="T5" fmla="*/ 14 h 801"/>
                <a:gd name="T6" fmla="*/ 556 w 801"/>
                <a:gd name="T7" fmla="*/ 31 h 801"/>
                <a:gd name="T8" fmla="*/ 604 w 801"/>
                <a:gd name="T9" fmla="*/ 55 h 801"/>
                <a:gd name="T10" fmla="*/ 645 w 801"/>
                <a:gd name="T11" fmla="*/ 83 h 801"/>
                <a:gd name="T12" fmla="*/ 685 w 801"/>
                <a:gd name="T13" fmla="*/ 117 h 801"/>
                <a:gd name="T14" fmla="*/ 719 w 801"/>
                <a:gd name="T15" fmla="*/ 157 h 801"/>
                <a:gd name="T16" fmla="*/ 748 w 801"/>
                <a:gd name="T17" fmla="*/ 199 h 801"/>
                <a:gd name="T18" fmla="*/ 770 w 801"/>
                <a:gd name="T19" fmla="*/ 244 h 801"/>
                <a:gd name="T20" fmla="*/ 788 w 801"/>
                <a:gd name="T21" fmla="*/ 294 h 801"/>
                <a:gd name="T22" fmla="*/ 799 w 801"/>
                <a:gd name="T23" fmla="*/ 347 h 801"/>
                <a:gd name="T24" fmla="*/ 801 w 801"/>
                <a:gd name="T25" fmla="*/ 400 h 801"/>
                <a:gd name="T26" fmla="*/ 799 w 801"/>
                <a:gd name="T27" fmla="*/ 455 h 801"/>
                <a:gd name="T28" fmla="*/ 788 w 801"/>
                <a:gd name="T29" fmla="*/ 508 h 801"/>
                <a:gd name="T30" fmla="*/ 770 w 801"/>
                <a:gd name="T31" fmla="*/ 556 h 801"/>
                <a:gd name="T32" fmla="*/ 748 w 801"/>
                <a:gd name="T33" fmla="*/ 603 h 801"/>
                <a:gd name="T34" fmla="*/ 719 w 801"/>
                <a:gd name="T35" fmla="*/ 645 h 801"/>
                <a:gd name="T36" fmla="*/ 685 w 801"/>
                <a:gd name="T37" fmla="*/ 684 h 801"/>
                <a:gd name="T38" fmla="*/ 645 w 801"/>
                <a:gd name="T39" fmla="*/ 718 h 801"/>
                <a:gd name="T40" fmla="*/ 604 w 801"/>
                <a:gd name="T41" fmla="*/ 747 h 801"/>
                <a:gd name="T42" fmla="*/ 556 w 801"/>
                <a:gd name="T43" fmla="*/ 769 h 801"/>
                <a:gd name="T44" fmla="*/ 508 w 801"/>
                <a:gd name="T45" fmla="*/ 786 h 801"/>
                <a:gd name="T46" fmla="*/ 456 w 801"/>
                <a:gd name="T47" fmla="*/ 798 h 801"/>
                <a:gd name="T48" fmla="*/ 401 w 801"/>
                <a:gd name="T49" fmla="*/ 801 h 801"/>
                <a:gd name="T50" fmla="*/ 347 w 801"/>
                <a:gd name="T51" fmla="*/ 798 h 801"/>
                <a:gd name="T52" fmla="*/ 294 w 801"/>
                <a:gd name="T53" fmla="*/ 786 h 801"/>
                <a:gd name="T54" fmla="*/ 245 w 801"/>
                <a:gd name="T55" fmla="*/ 769 h 801"/>
                <a:gd name="T56" fmla="*/ 199 w 801"/>
                <a:gd name="T57" fmla="*/ 747 h 801"/>
                <a:gd name="T58" fmla="*/ 157 w 801"/>
                <a:gd name="T59" fmla="*/ 718 h 801"/>
                <a:gd name="T60" fmla="*/ 118 w 801"/>
                <a:gd name="T61" fmla="*/ 684 h 801"/>
                <a:gd name="T62" fmla="*/ 84 w 801"/>
                <a:gd name="T63" fmla="*/ 645 h 801"/>
                <a:gd name="T64" fmla="*/ 55 w 801"/>
                <a:gd name="T65" fmla="*/ 603 h 801"/>
                <a:gd name="T66" fmla="*/ 33 w 801"/>
                <a:gd name="T67" fmla="*/ 556 h 801"/>
                <a:gd name="T68" fmla="*/ 14 w 801"/>
                <a:gd name="T69" fmla="*/ 508 h 801"/>
                <a:gd name="T70" fmla="*/ 4 w 801"/>
                <a:gd name="T71" fmla="*/ 455 h 801"/>
                <a:gd name="T72" fmla="*/ 0 w 801"/>
                <a:gd name="T73" fmla="*/ 400 h 801"/>
                <a:gd name="T74" fmla="*/ 4 w 801"/>
                <a:gd name="T75" fmla="*/ 347 h 801"/>
                <a:gd name="T76" fmla="*/ 14 w 801"/>
                <a:gd name="T77" fmla="*/ 294 h 801"/>
                <a:gd name="T78" fmla="*/ 33 w 801"/>
                <a:gd name="T79" fmla="*/ 244 h 801"/>
                <a:gd name="T80" fmla="*/ 55 w 801"/>
                <a:gd name="T81" fmla="*/ 199 h 801"/>
                <a:gd name="T82" fmla="*/ 84 w 801"/>
                <a:gd name="T83" fmla="*/ 157 h 801"/>
                <a:gd name="T84" fmla="*/ 118 w 801"/>
                <a:gd name="T85" fmla="*/ 117 h 801"/>
                <a:gd name="T86" fmla="*/ 157 w 801"/>
                <a:gd name="T87" fmla="*/ 83 h 801"/>
                <a:gd name="T88" fmla="*/ 199 w 801"/>
                <a:gd name="T89" fmla="*/ 55 h 801"/>
                <a:gd name="T90" fmla="*/ 245 w 801"/>
                <a:gd name="T91" fmla="*/ 31 h 801"/>
                <a:gd name="T92" fmla="*/ 294 w 801"/>
                <a:gd name="T93" fmla="*/ 14 h 801"/>
                <a:gd name="T94" fmla="*/ 347 w 801"/>
                <a:gd name="T95" fmla="*/ 4 h 801"/>
                <a:gd name="T96" fmla="*/ 401 w 801"/>
                <a:gd name="T97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01" h="801">
                  <a:moveTo>
                    <a:pt x="401" y="0"/>
                  </a:moveTo>
                  <a:lnTo>
                    <a:pt x="456" y="4"/>
                  </a:lnTo>
                  <a:lnTo>
                    <a:pt x="508" y="14"/>
                  </a:lnTo>
                  <a:lnTo>
                    <a:pt x="556" y="31"/>
                  </a:lnTo>
                  <a:lnTo>
                    <a:pt x="604" y="55"/>
                  </a:lnTo>
                  <a:lnTo>
                    <a:pt x="645" y="83"/>
                  </a:lnTo>
                  <a:lnTo>
                    <a:pt x="685" y="117"/>
                  </a:lnTo>
                  <a:lnTo>
                    <a:pt x="719" y="157"/>
                  </a:lnTo>
                  <a:lnTo>
                    <a:pt x="748" y="199"/>
                  </a:lnTo>
                  <a:lnTo>
                    <a:pt x="770" y="244"/>
                  </a:lnTo>
                  <a:lnTo>
                    <a:pt x="788" y="294"/>
                  </a:lnTo>
                  <a:lnTo>
                    <a:pt x="799" y="347"/>
                  </a:lnTo>
                  <a:lnTo>
                    <a:pt x="801" y="400"/>
                  </a:lnTo>
                  <a:lnTo>
                    <a:pt x="799" y="455"/>
                  </a:lnTo>
                  <a:lnTo>
                    <a:pt x="788" y="508"/>
                  </a:lnTo>
                  <a:lnTo>
                    <a:pt x="770" y="556"/>
                  </a:lnTo>
                  <a:lnTo>
                    <a:pt x="748" y="603"/>
                  </a:lnTo>
                  <a:lnTo>
                    <a:pt x="719" y="645"/>
                  </a:lnTo>
                  <a:lnTo>
                    <a:pt x="685" y="684"/>
                  </a:lnTo>
                  <a:lnTo>
                    <a:pt x="645" y="718"/>
                  </a:lnTo>
                  <a:lnTo>
                    <a:pt x="604" y="747"/>
                  </a:lnTo>
                  <a:lnTo>
                    <a:pt x="556" y="769"/>
                  </a:lnTo>
                  <a:lnTo>
                    <a:pt x="508" y="786"/>
                  </a:lnTo>
                  <a:lnTo>
                    <a:pt x="456" y="798"/>
                  </a:lnTo>
                  <a:lnTo>
                    <a:pt x="401" y="801"/>
                  </a:lnTo>
                  <a:lnTo>
                    <a:pt x="347" y="798"/>
                  </a:lnTo>
                  <a:lnTo>
                    <a:pt x="294" y="786"/>
                  </a:lnTo>
                  <a:lnTo>
                    <a:pt x="245" y="769"/>
                  </a:lnTo>
                  <a:lnTo>
                    <a:pt x="199" y="747"/>
                  </a:lnTo>
                  <a:lnTo>
                    <a:pt x="157" y="718"/>
                  </a:lnTo>
                  <a:lnTo>
                    <a:pt x="118" y="684"/>
                  </a:lnTo>
                  <a:lnTo>
                    <a:pt x="84" y="645"/>
                  </a:lnTo>
                  <a:lnTo>
                    <a:pt x="55" y="603"/>
                  </a:lnTo>
                  <a:lnTo>
                    <a:pt x="33" y="556"/>
                  </a:lnTo>
                  <a:lnTo>
                    <a:pt x="14" y="508"/>
                  </a:lnTo>
                  <a:lnTo>
                    <a:pt x="4" y="455"/>
                  </a:lnTo>
                  <a:lnTo>
                    <a:pt x="0" y="400"/>
                  </a:lnTo>
                  <a:lnTo>
                    <a:pt x="4" y="347"/>
                  </a:lnTo>
                  <a:lnTo>
                    <a:pt x="14" y="294"/>
                  </a:lnTo>
                  <a:lnTo>
                    <a:pt x="33" y="244"/>
                  </a:lnTo>
                  <a:lnTo>
                    <a:pt x="55" y="199"/>
                  </a:lnTo>
                  <a:lnTo>
                    <a:pt x="84" y="157"/>
                  </a:lnTo>
                  <a:lnTo>
                    <a:pt x="118" y="117"/>
                  </a:lnTo>
                  <a:lnTo>
                    <a:pt x="157" y="83"/>
                  </a:lnTo>
                  <a:lnTo>
                    <a:pt x="199" y="55"/>
                  </a:lnTo>
                  <a:lnTo>
                    <a:pt x="245" y="31"/>
                  </a:lnTo>
                  <a:lnTo>
                    <a:pt x="294" y="14"/>
                  </a:lnTo>
                  <a:lnTo>
                    <a:pt x="347" y="4"/>
                  </a:lnTo>
                  <a:lnTo>
                    <a:pt x="4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  <p:sp>
          <p:nvSpPr>
            <p:cNvPr id="85" name="Freeform 182"/>
            <p:cNvSpPr>
              <a:spLocks noEditPoints="1"/>
            </p:cNvSpPr>
            <p:nvPr/>
          </p:nvSpPr>
          <p:spPr bwMode="auto">
            <a:xfrm>
              <a:off x="5369" y="2215"/>
              <a:ext cx="3325" cy="3325"/>
            </a:xfrm>
            <a:custGeom>
              <a:avLst/>
              <a:gdLst>
                <a:gd name="T0" fmla="*/ 1476 w 3325"/>
                <a:gd name="T1" fmla="*/ 495 h 3325"/>
                <a:gd name="T2" fmla="*/ 1210 w 3325"/>
                <a:gd name="T3" fmla="*/ 570 h 3325"/>
                <a:gd name="T4" fmla="*/ 969 w 3325"/>
                <a:gd name="T5" fmla="*/ 705 h 3325"/>
                <a:gd name="T6" fmla="*/ 791 w 3325"/>
                <a:gd name="T7" fmla="*/ 863 h 3325"/>
                <a:gd name="T8" fmla="*/ 680 w 3325"/>
                <a:gd name="T9" fmla="*/ 1004 h 3325"/>
                <a:gd name="T10" fmla="*/ 559 w 3325"/>
                <a:gd name="T11" fmla="*/ 1235 h 3325"/>
                <a:gd name="T12" fmla="*/ 493 w 3325"/>
                <a:gd name="T13" fmla="*/ 1487 h 3325"/>
                <a:gd name="T14" fmla="*/ 485 w 3325"/>
                <a:gd name="T15" fmla="*/ 1757 h 3325"/>
                <a:gd name="T16" fmla="*/ 538 w 3325"/>
                <a:gd name="T17" fmla="*/ 2029 h 3325"/>
                <a:gd name="T18" fmla="*/ 654 w 3325"/>
                <a:gd name="T19" fmla="*/ 2281 h 3325"/>
                <a:gd name="T20" fmla="*/ 827 w 3325"/>
                <a:gd name="T21" fmla="*/ 2499 h 3325"/>
                <a:gd name="T22" fmla="*/ 1026 w 3325"/>
                <a:gd name="T23" fmla="*/ 2660 h 3325"/>
                <a:gd name="T24" fmla="*/ 1249 w 3325"/>
                <a:gd name="T25" fmla="*/ 2772 h 3325"/>
                <a:gd name="T26" fmla="*/ 1493 w 3325"/>
                <a:gd name="T27" fmla="*/ 2835 h 3325"/>
                <a:gd name="T28" fmla="*/ 1758 w 3325"/>
                <a:gd name="T29" fmla="*/ 2842 h 3325"/>
                <a:gd name="T30" fmla="*/ 2030 w 3325"/>
                <a:gd name="T31" fmla="*/ 2789 h 3325"/>
                <a:gd name="T32" fmla="*/ 2280 w 3325"/>
                <a:gd name="T33" fmla="*/ 2674 h 3325"/>
                <a:gd name="T34" fmla="*/ 2500 w 3325"/>
                <a:gd name="T35" fmla="*/ 2499 h 3325"/>
                <a:gd name="T36" fmla="*/ 2673 w 3325"/>
                <a:gd name="T37" fmla="*/ 2281 h 3325"/>
                <a:gd name="T38" fmla="*/ 2788 w 3325"/>
                <a:gd name="T39" fmla="*/ 2029 h 3325"/>
                <a:gd name="T40" fmla="*/ 2843 w 3325"/>
                <a:gd name="T41" fmla="*/ 1757 h 3325"/>
                <a:gd name="T42" fmla="*/ 2834 w 3325"/>
                <a:gd name="T43" fmla="*/ 1487 h 3325"/>
                <a:gd name="T44" fmla="*/ 2767 w 3325"/>
                <a:gd name="T45" fmla="*/ 1235 h 3325"/>
                <a:gd name="T46" fmla="*/ 2647 w 3325"/>
                <a:gd name="T47" fmla="*/ 1004 h 3325"/>
                <a:gd name="T48" fmla="*/ 2537 w 3325"/>
                <a:gd name="T49" fmla="*/ 866 h 3325"/>
                <a:gd name="T50" fmla="*/ 2357 w 3325"/>
                <a:gd name="T51" fmla="*/ 705 h 3325"/>
                <a:gd name="T52" fmla="*/ 2116 w 3325"/>
                <a:gd name="T53" fmla="*/ 570 h 3325"/>
                <a:gd name="T54" fmla="*/ 1850 w 3325"/>
                <a:gd name="T55" fmla="*/ 495 h 3325"/>
                <a:gd name="T56" fmla="*/ 1662 w 3325"/>
                <a:gd name="T57" fmla="*/ 0 h 3325"/>
                <a:gd name="T58" fmla="*/ 1993 w 3325"/>
                <a:gd name="T59" fmla="*/ 34 h 3325"/>
                <a:gd name="T60" fmla="*/ 2310 w 3325"/>
                <a:gd name="T61" fmla="*/ 131 h 3325"/>
                <a:gd name="T62" fmla="*/ 2571 w 3325"/>
                <a:gd name="T63" fmla="*/ 271 h 3325"/>
                <a:gd name="T64" fmla="*/ 2775 w 3325"/>
                <a:gd name="T65" fmla="*/ 428 h 3325"/>
                <a:gd name="T66" fmla="*/ 2984 w 3325"/>
                <a:gd name="T67" fmla="*/ 654 h 3325"/>
                <a:gd name="T68" fmla="*/ 3157 w 3325"/>
                <a:gd name="T69" fmla="*/ 934 h 3325"/>
                <a:gd name="T70" fmla="*/ 3235 w 3325"/>
                <a:gd name="T71" fmla="*/ 1120 h 3325"/>
                <a:gd name="T72" fmla="*/ 3310 w 3325"/>
                <a:gd name="T73" fmla="*/ 1442 h 3325"/>
                <a:gd name="T74" fmla="*/ 3321 w 3325"/>
                <a:gd name="T75" fmla="*/ 1774 h 3325"/>
                <a:gd name="T76" fmla="*/ 3267 w 3325"/>
                <a:gd name="T77" fmla="*/ 2101 h 3325"/>
                <a:gd name="T78" fmla="*/ 3161 w 3325"/>
                <a:gd name="T79" fmla="*/ 2384 h 3325"/>
                <a:gd name="T80" fmla="*/ 3030 w 3325"/>
                <a:gd name="T81" fmla="*/ 2609 h 3325"/>
                <a:gd name="T82" fmla="*/ 2839 w 3325"/>
                <a:gd name="T83" fmla="*/ 2838 h 3325"/>
                <a:gd name="T84" fmla="*/ 2652 w 3325"/>
                <a:gd name="T85" fmla="*/ 2999 h 3325"/>
                <a:gd name="T86" fmla="*/ 2400 w 3325"/>
                <a:gd name="T87" fmla="*/ 3154 h 3325"/>
                <a:gd name="T88" fmla="*/ 2101 w 3325"/>
                <a:gd name="T89" fmla="*/ 3267 h 3325"/>
                <a:gd name="T90" fmla="*/ 1775 w 3325"/>
                <a:gd name="T91" fmla="*/ 3322 h 3325"/>
                <a:gd name="T92" fmla="*/ 1441 w 3325"/>
                <a:gd name="T93" fmla="*/ 3311 h 3325"/>
                <a:gd name="T94" fmla="*/ 1120 w 3325"/>
                <a:gd name="T95" fmla="*/ 3234 h 3325"/>
                <a:gd name="T96" fmla="*/ 825 w 3325"/>
                <a:gd name="T97" fmla="*/ 3099 h 3325"/>
                <a:gd name="T98" fmla="*/ 566 w 3325"/>
                <a:gd name="T99" fmla="*/ 2912 h 3325"/>
                <a:gd name="T100" fmla="*/ 345 w 3325"/>
                <a:gd name="T101" fmla="*/ 2677 h 3325"/>
                <a:gd name="T102" fmla="*/ 176 w 3325"/>
                <a:gd name="T103" fmla="*/ 2406 h 3325"/>
                <a:gd name="T104" fmla="*/ 58 w 3325"/>
                <a:gd name="T105" fmla="*/ 2101 h 3325"/>
                <a:gd name="T106" fmla="*/ 3 w 3325"/>
                <a:gd name="T107" fmla="*/ 1774 h 3325"/>
                <a:gd name="T108" fmla="*/ 15 w 3325"/>
                <a:gd name="T109" fmla="*/ 1442 h 3325"/>
                <a:gd name="T110" fmla="*/ 91 w 3325"/>
                <a:gd name="T111" fmla="*/ 1120 h 3325"/>
                <a:gd name="T112" fmla="*/ 219 w 3325"/>
                <a:gd name="T113" fmla="*/ 837 h 3325"/>
                <a:gd name="T114" fmla="*/ 411 w 3325"/>
                <a:gd name="T115" fmla="*/ 568 h 3325"/>
                <a:gd name="T116" fmla="*/ 617 w 3325"/>
                <a:gd name="T117" fmla="*/ 370 h 3325"/>
                <a:gd name="T118" fmla="*/ 841 w 3325"/>
                <a:gd name="T119" fmla="*/ 218 h 3325"/>
                <a:gd name="T120" fmla="*/ 1119 w 3325"/>
                <a:gd name="T121" fmla="*/ 92 h 3325"/>
                <a:gd name="T122" fmla="*/ 1441 w 3325"/>
                <a:gd name="T123" fmla="*/ 16 h 3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25" h="3325">
                  <a:moveTo>
                    <a:pt x="1663" y="481"/>
                  </a:moveTo>
                  <a:lnTo>
                    <a:pt x="1569" y="483"/>
                  </a:lnTo>
                  <a:lnTo>
                    <a:pt x="1476" y="495"/>
                  </a:lnTo>
                  <a:lnTo>
                    <a:pt x="1386" y="514"/>
                  </a:lnTo>
                  <a:lnTo>
                    <a:pt x="1297" y="538"/>
                  </a:lnTo>
                  <a:lnTo>
                    <a:pt x="1210" y="570"/>
                  </a:lnTo>
                  <a:lnTo>
                    <a:pt x="1126" y="608"/>
                  </a:lnTo>
                  <a:lnTo>
                    <a:pt x="1047" y="654"/>
                  </a:lnTo>
                  <a:lnTo>
                    <a:pt x="969" y="705"/>
                  </a:lnTo>
                  <a:lnTo>
                    <a:pt x="896" y="762"/>
                  </a:lnTo>
                  <a:lnTo>
                    <a:pt x="827" y="826"/>
                  </a:lnTo>
                  <a:lnTo>
                    <a:pt x="791" y="863"/>
                  </a:lnTo>
                  <a:lnTo>
                    <a:pt x="758" y="901"/>
                  </a:lnTo>
                  <a:lnTo>
                    <a:pt x="731" y="934"/>
                  </a:lnTo>
                  <a:lnTo>
                    <a:pt x="680" y="1004"/>
                  </a:lnTo>
                  <a:lnTo>
                    <a:pt x="634" y="1079"/>
                  </a:lnTo>
                  <a:lnTo>
                    <a:pt x="593" y="1155"/>
                  </a:lnTo>
                  <a:lnTo>
                    <a:pt x="559" y="1235"/>
                  </a:lnTo>
                  <a:lnTo>
                    <a:pt x="532" y="1317"/>
                  </a:lnTo>
                  <a:lnTo>
                    <a:pt x="510" y="1401"/>
                  </a:lnTo>
                  <a:lnTo>
                    <a:pt x="493" y="1487"/>
                  </a:lnTo>
                  <a:lnTo>
                    <a:pt x="483" y="1574"/>
                  </a:lnTo>
                  <a:lnTo>
                    <a:pt x="481" y="1663"/>
                  </a:lnTo>
                  <a:lnTo>
                    <a:pt x="485" y="1757"/>
                  </a:lnTo>
                  <a:lnTo>
                    <a:pt x="495" y="1850"/>
                  </a:lnTo>
                  <a:lnTo>
                    <a:pt x="514" y="1942"/>
                  </a:lnTo>
                  <a:lnTo>
                    <a:pt x="538" y="2029"/>
                  </a:lnTo>
                  <a:lnTo>
                    <a:pt x="570" y="2116"/>
                  </a:lnTo>
                  <a:lnTo>
                    <a:pt x="608" y="2200"/>
                  </a:lnTo>
                  <a:lnTo>
                    <a:pt x="654" y="2281"/>
                  </a:lnTo>
                  <a:lnTo>
                    <a:pt x="705" y="2357"/>
                  </a:lnTo>
                  <a:lnTo>
                    <a:pt x="764" y="2430"/>
                  </a:lnTo>
                  <a:lnTo>
                    <a:pt x="827" y="2499"/>
                  </a:lnTo>
                  <a:lnTo>
                    <a:pt x="889" y="2558"/>
                  </a:lnTo>
                  <a:lnTo>
                    <a:pt x="956" y="2612"/>
                  </a:lnTo>
                  <a:lnTo>
                    <a:pt x="1026" y="2660"/>
                  </a:lnTo>
                  <a:lnTo>
                    <a:pt x="1098" y="2702"/>
                  </a:lnTo>
                  <a:lnTo>
                    <a:pt x="1172" y="2740"/>
                  </a:lnTo>
                  <a:lnTo>
                    <a:pt x="1249" y="2772"/>
                  </a:lnTo>
                  <a:lnTo>
                    <a:pt x="1329" y="2799"/>
                  </a:lnTo>
                  <a:lnTo>
                    <a:pt x="1411" y="2819"/>
                  </a:lnTo>
                  <a:lnTo>
                    <a:pt x="1493" y="2835"/>
                  </a:lnTo>
                  <a:lnTo>
                    <a:pt x="1578" y="2844"/>
                  </a:lnTo>
                  <a:lnTo>
                    <a:pt x="1663" y="2846"/>
                  </a:lnTo>
                  <a:lnTo>
                    <a:pt x="1758" y="2842"/>
                  </a:lnTo>
                  <a:lnTo>
                    <a:pt x="1850" y="2832"/>
                  </a:lnTo>
                  <a:lnTo>
                    <a:pt x="1941" y="2814"/>
                  </a:lnTo>
                  <a:lnTo>
                    <a:pt x="2030" y="2789"/>
                  </a:lnTo>
                  <a:lnTo>
                    <a:pt x="2116" y="2757"/>
                  </a:lnTo>
                  <a:lnTo>
                    <a:pt x="2200" y="2718"/>
                  </a:lnTo>
                  <a:lnTo>
                    <a:pt x="2280" y="2674"/>
                  </a:lnTo>
                  <a:lnTo>
                    <a:pt x="2357" y="2621"/>
                  </a:lnTo>
                  <a:lnTo>
                    <a:pt x="2431" y="2564"/>
                  </a:lnTo>
                  <a:lnTo>
                    <a:pt x="2500" y="2499"/>
                  </a:lnTo>
                  <a:lnTo>
                    <a:pt x="2564" y="2430"/>
                  </a:lnTo>
                  <a:lnTo>
                    <a:pt x="2622" y="2357"/>
                  </a:lnTo>
                  <a:lnTo>
                    <a:pt x="2673" y="2281"/>
                  </a:lnTo>
                  <a:lnTo>
                    <a:pt x="2719" y="2200"/>
                  </a:lnTo>
                  <a:lnTo>
                    <a:pt x="2757" y="2116"/>
                  </a:lnTo>
                  <a:lnTo>
                    <a:pt x="2788" y="2029"/>
                  </a:lnTo>
                  <a:lnTo>
                    <a:pt x="2814" y="1942"/>
                  </a:lnTo>
                  <a:lnTo>
                    <a:pt x="2831" y="1850"/>
                  </a:lnTo>
                  <a:lnTo>
                    <a:pt x="2843" y="1757"/>
                  </a:lnTo>
                  <a:lnTo>
                    <a:pt x="2846" y="1663"/>
                  </a:lnTo>
                  <a:lnTo>
                    <a:pt x="2843" y="1575"/>
                  </a:lnTo>
                  <a:lnTo>
                    <a:pt x="2834" y="1487"/>
                  </a:lnTo>
                  <a:lnTo>
                    <a:pt x="2817" y="1401"/>
                  </a:lnTo>
                  <a:lnTo>
                    <a:pt x="2795" y="1317"/>
                  </a:lnTo>
                  <a:lnTo>
                    <a:pt x="2767" y="1235"/>
                  </a:lnTo>
                  <a:lnTo>
                    <a:pt x="2733" y="1156"/>
                  </a:lnTo>
                  <a:lnTo>
                    <a:pt x="2692" y="1079"/>
                  </a:lnTo>
                  <a:lnTo>
                    <a:pt x="2647" y="1004"/>
                  </a:lnTo>
                  <a:lnTo>
                    <a:pt x="2594" y="934"/>
                  </a:lnTo>
                  <a:lnTo>
                    <a:pt x="2572" y="906"/>
                  </a:lnTo>
                  <a:lnTo>
                    <a:pt x="2537" y="866"/>
                  </a:lnTo>
                  <a:lnTo>
                    <a:pt x="2500" y="826"/>
                  </a:lnTo>
                  <a:lnTo>
                    <a:pt x="2431" y="762"/>
                  </a:lnTo>
                  <a:lnTo>
                    <a:pt x="2357" y="705"/>
                  </a:lnTo>
                  <a:lnTo>
                    <a:pt x="2280" y="654"/>
                  </a:lnTo>
                  <a:lnTo>
                    <a:pt x="2200" y="608"/>
                  </a:lnTo>
                  <a:lnTo>
                    <a:pt x="2116" y="570"/>
                  </a:lnTo>
                  <a:lnTo>
                    <a:pt x="2030" y="538"/>
                  </a:lnTo>
                  <a:lnTo>
                    <a:pt x="1941" y="514"/>
                  </a:lnTo>
                  <a:lnTo>
                    <a:pt x="1850" y="495"/>
                  </a:lnTo>
                  <a:lnTo>
                    <a:pt x="1758" y="483"/>
                  </a:lnTo>
                  <a:lnTo>
                    <a:pt x="1663" y="481"/>
                  </a:lnTo>
                  <a:close/>
                  <a:moveTo>
                    <a:pt x="1662" y="0"/>
                  </a:moveTo>
                  <a:lnTo>
                    <a:pt x="1775" y="4"/>
                  </a:lnTo>
                  <a:lnTo>
                    <a:pt x="1885" y="16"/>
                  </a:lnTo>
                  <a:lnTo>
                    <a:pt x="1993" y="34"/>
                  </a:lnTo>
                  <a:lnTo>
                    <a:pt x="2101" y="59"/>
                  </a:lnTo>
                  <a:lnTo>
                    <a:pt x="2205" y="92"/>
                  </a:lnTo>
                  <a:lnTo>
                    <a:pt x="2310" y="131"/>
                  </a:lnTo>
                  <a:lnTo>
                    <a:pt x="2399" y="173"/>
                  </a:lnTo>
                  <a:lnTo>
                    <a:pt x="2487" y="219"/>
                  </a:lnTo>
                  <a:lnTo>
                    <a:pt x="2571" y="271"/>
                  </a:lnTo>
                  <a:lnTo>
                    <a:pt x="2641" y="320"/>
                  </a:lnTo>
                  <a:lnTo>
                    <a:pt x="2709" y="372"/>
                  </a:lnTo>
                  <a:lnTo>
                    <a:pt x="2775" y="428"/>
                  </a:lnTo>
                  <a:lnTo>
                    <a:pt x="2838" y="487"/>
                  </a:lnTo>
                  <a:lnTo>
                    <a:pt x="2914" y="568"/>
                  </a:lnTo>
                  <a:lnTo>
                    <a:pt x="2984" y="654"/>
                  </a:lnTo>
                  <a:lnTo>
                    <a:pt x="3047" y="744"/>
                  </a:lnTo>
                  <a:lnTo>
                    <a:pt x="3105" y="837"/>
                  </a:lnTo>
                  <a:lnTo>
                    <a:pt x="3157" y="934"/>
                  </a:lnTo>
                  <a:lnTo>
                    <a:pt x="3177" y="974"/>
                  </a:lnTo>
                  <a:lnTo>
                    <a:pt x="3194" y="1016"/>
                  </a:lnTo>
                  <a:lnTo>
                    <a:pt x="3235" y="1120"/>
                  </a:lnTo>
                  <a:lnTo>
                    <a:pt x="3267" y="1226"/>
                  </a:lnTo>
                  <a:lnTo>
                    <a:pt x="3292" y="1333"/>
                  </a:lnTo>
                  <a:lnTo>
                    <a:pt x="3310" y="1442"/>
                  </a:lnTo>
                  <a:lnTo>
                    <a:pt x="3321" y="1552"/>
                  </a:lnTo>
                  <a:lnTo>
                    <a:pt x="3325" y="1663"/>
                  </a:lnTo>
                  <a:lnTo>
                    <a:pt x="3321" y="1774"/>
                  </a:lnTo>
                  <a:lnTo>
                    <a:pt x="3310" y="1885"/>
                  </a:lnTo>
                  <a:lnTo>
                    <a:pt x="3292" y="1994"/>
                  </a:lnTo>
                  <a:lnTo>
                    <a:pt x="3267" y="2101"/>
                  </a:lnTo>
                  <a:lnTo>
                    <a:pt x="3235" y="2206"/>
                  </a:lnTo>
                  <a:lnTo>
                    <a:pt x="3194" y="2310"/>
                  </a:lnTo>
                  <a:lnTo>
                    <a:pt x="3161" y="2384"/>
                  </a:lnTo>
                  <a:lnTo>
                    <a:pt x="3125" y="2456"/>
                  </a:lnTo>
                  <a:lnTo>
                    <a:pt x="3084" y="2526"/>
                  </a:lnTo>
                  <a:lnTo>
                    <a:pt x="3030" y="2609"/>
                  </a:lnTo>
                  <a:lnTo>
                    <a:pt x="2971" y="2689"/>
                  </a:lnTo>
                  <a:lnTo>
                    <a:pt x="2907" y="2765"/>
                  </a:lnTo>
                  <a:lnTo>
                    <a:pt x="2839" y="2838"/>
                  </a:lnTo>
                  <a:lnTo>
                    <a:pt x="2802" y="2872"/>
                  </a:lnTo>
                  <a:lnTo>
                    <a:pt x="2729" y="2939"/>
                  </a:lnTo>
                  <a:lnTo>
                    <a:pt x="2652" y="2999"/>
                  </a:lnTo>
                  <a:lnTo>
                    <a:pt x="2571" y="3056"/>
                  </a:lnTo>
                  <a:lnTo>
                    <a:pt x="2487" y="3107"/>
                  </a:lnTo>
                  <a:lnTo>
                    <a:pt x="2400" y="3154"/>
                  </a:lnTo>
                  <a:lnTo>
                    <a:pt x="2310" y="3195"/>
                  </a:lnTo>
                  <a:lnTo>
                    <a:pt x="2207" y="3234"/>
                  </a:lnTo>
                  <a:lnTo>
                    <a:pt x="2101" y="3267"/>
                  </a:lnTo>
                  <a:lnTo>
                    <a:pt x="1993" y="3293"/>
                  </a:lnTo>
                  <a:lnTo>
                    <a:pt x="1885" y="3311"/>
                  </a:lnTo>
                  <a:lnTo>
                    <a:pt x="1775" y="3322"/>
                  </a:lnTo>
                  <a:lnTo>
                    <a:pt x="1663" y="3325"/>
                  </a:lnTo>
                  <a:lnTo>
                    <a:pt x="1552" y="3322"/>
                  </a:lnTo>
                  <a:lnTo>
                    <a:pt x="1441" y="3311"/>
                  </a:lnTo>
                  <a:lnTo>
                    <a:pt x="1332" y="3293"/>
                  </a:lnTo>
                  <a:lnTo>
                    <a:pt x="1225" y="3267"/>
                  </a:lnTo>
                  <a:lnTo>
                    <a:pt x="1120" y="3234"/>
                  </a:lnTo>
                  <a:lnTo>
                    <a:pt x="1016" y="3195"/>
                  </a:lnTo>
                  <a:lnTo>
                    <a:pt x="918" y="3150"/>
                  </a:lnTo>
                  <a:lnTo>
                    <a:pt x="825" y="3099"/>
                  </a:lnTo>
                  <a:lnTo>
                    <a:pt x="735" y="3043"/>
                  </a:lnTo>
                  <a:lnTo>
                    <a:pt x="648" y="2980"/>
                  </a:lnTo>
                  <a:lnTo>
                    <a:pt x="566" y="2912"/>
                  </a:lnTo>
                  <a:lnTo>
                    <a:pt x="487" y="2838"/>
                  </a:lnTo>
                  <a:lnTo>
                    <a:pt x="413" y="2760"/>
                  </a:lnTo>
                  <a:lnTo>
                    <a:pt x="345" y="2677"/>
                  </a:lnTo>
                  <a:lnTo>
                    <a:pt x="283" y="2591"/>
                  </a:lnTo>
                  <a:lnTo>
                    <a:pt x="226" y="2501"/>
                  </a:lnTo>
                  <a:lnTo>
                    <a:pt x="176" y="2406"/>
                  </a:lnTo>
                  <a:lnTo>
                    <a:pt x="130" y="2310"/>
                  </a:lnTo>
                  <a:lnTo>
                    <a:pt x="91" y="2206"/>
                  </a:lnTo>
                  <a:lnTo>
                    <a:pt x="58" y="2101"/>
                  </a:lnTo>
                  <a:lnTo>
                    <a:pt x="33" y="1994"/>
                  </a:lnTo>
                  <a:lnTo>
                    <a:pt x="15" y="1884"/>
                  </a:lnTo>
                  <a:lnTo>
                    <a:pt x="3" y="1774"/>
                  </a:lnTo>
                  <a:lnTo>
                    <a:pt x="0" y="1663"/>
                  </a:lnTo>
                  <a:lnTo>
                    <a:pt x="3" y="1552"/>
                  </a:lnTo>
                  <a:lnTo>
                    <a:pt x="15" y="1442"/>
                  </a:lnTo>
                  <a:lnTo>
                    <a:pt x="33" y="1332"/>
                  </a:lnTo>
                  <a:lnTo>
                    <a:pt x="58" y="1226"/>
                  </a:lnTo>
                  <a:lnTo>
                    <a:pt x="91" y="1120"/>
                  </a:lnTo>
                  <a:lnTo>
                    <a:pt x="130" y="1016"/>
                  </a:lnTo>
                  <a:lnTo>
                    <a:pt x="168" y="934"/>
                  </a:lnTo>
                  <a:lnTo>
                    <a:pt x="219" y="837"/>
                  </a:lnTo>
                  <a:lnTo>
                    <a:pt x="278" y="743"/>
                  </a:lnTo>
                  <a:lnTo>
                    <a:pt x="341" y="654"/>
                  </a:lnTo>
                  <a:lnTo>
                    <a:pt x="411" y="568"/>
                  </a:lnTo>
                  <a:lnTo>
                    <a:pt x="487" y="487"/>
                  </a:lnTo>
                  <a:lnTo>
                    <a:pt x="550" y="427"/>
                  </a:lnTo>
                  <a:lnTo>
                    <a:pt x="617" y="370"/>
                  </a:lnTo>
                  <a:lnTo>
                    <a:pt x="686" y="317"/>
                  </a:lnTo>
                  <a:lnTo>
                    <a:pt x="758" y="267"/>
                  </a:lnTo>
                  <a:lnTo>
                    <a:pt x="841" y="218"/>
                  </a:lnTo>
                  <a:lnTo>
                    <a:pt x="927" y="172"/>
                  </a:lnTo>
                  <a:lnTo>
                    <a:pt x="1015" y="131"/>
                  </a:lnTo>
                  <a:lnTo>
                    <a:pt x="1119" y="92"/>
                  </a:lnTo>
                  <a:lnTo>
                    <a:pt x="1225" y="59"/>
                  </a:lnTo>
                  <a:lnTo>
                    <a:pt x="1332" y="34"/>
                  </a:lnTo>
                  <a:lnTo>
                    <a:pt x="1441" y="16"/>
                  </a:lnTo>
                  <a:lnTo>
                    <a:pt x="1551" y="4"/>
                  </a:lnTo>
                  <a:lnTo>
                    <a:pt x="16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282828"/>
                </a:solidFill>
              </a:endParaRPr>
            </a:p>
          </p:txBody>
        </p:sp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799" y="6226580"/>
            <a:ext cx="1905963" cy="29126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304" y="6214378"/>
            <a:ext cx="1801385" cy="54041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764926" y="6198673"/>
            <a:ext cx="2729215" cy="337274"/>
            <a:chOff x="4542033" y="6147873"/>
            <a:chExt cx="2729215" cy="337274"/>
          </a:xfrm>
        </p:grpSpPr>
        <p:pic>
          <p:nvPicPr>
            <p:cNvPr id="54" name="Объект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033" y="6162295"/>
              <a:ext cx="673698" cy="302003"/>
            </a:xfrm>
            <a:prstGeom prst="rect">
              <a:avLst/>
            </a:prstGeom>
          </p:spPr>
        </p:pic>
        <p:pic>
          <p:nvPicPr>
            <p:cNvPr id="1026" name="Picture 2" descr="ÐÐ°ÑÑÐ¸Ð½ÐºÐ¸ Ð¿Ð¾ Ð·Ð°Ð¿ÑÐ¾ÑÑ kerio 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390" b="38697"/>
            <a:stretch/>
          </p:blipFill>
          <p:spPr bwMode="auto">
            <a:xfrm>
              <a:off x="5251214" y="6147873"/>
              <a:ext cx="2020034" cy="337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9323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09" y="1988840"/>
            <a:ext cx="8606385" cy="3600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99727" y="863581"/>
            <a:ext cx="4392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Мониторинг состояния линий</a:t>
            </a:r>
          </a:p>
        </p:txBody>
      </p:sp>
    </p:spTree>
    <p:extLst>
      <p:ext uri="{BB962C8B-B14F-4D97-AF65-F5344CB8AC3E}">
        <p14:creationId xmlns:p14="http://schemas.microsoft.com/office/powerpoint/2010/main" val="316734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71760" y="836713"/>
            <a:ext cx="1248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78" y="1844824"/>
            <a:ext cx="8573847" cy="44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77615" y="836713"/>
            <a:ext cx="4836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Отчет об использовании факса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412776"/>
            <a:ext cx="7056784" cy="507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6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371727"/>
              </p:ext>
            </p:extLst>
          </p:nvPr>
        </p:nvGraphicFramePr>
        <p:xfrm>
          <a:off x="371475" y="1844675"/>
          <a:ext cx="11412538" cy="4380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7540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8334998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69654">
                <a:tc>
                  <a:txBody>
                    <a:bodyPr/>
                    <a:lstStyle/>
                    <a:p>
                      <a:r>
                        <a:rPr lang="ru-RU" sz="180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4011231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  <a:r>
                        <a:rPr lang="ru-RU" sz="1800" baseline="0" dirty="0"/>
                        <a:t> без собственной АТС и с потребностью в работе с факсами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Получает факсы</a:t>
                      </a:r>
                      <a:r>
                        <a:rPr lang="ru-RU" sz="1800" baseline="0" dirty="0"/>
                        <a:t> по любым каналам и отправляет сотрудникам по почте в виде документов с распознанным текстом (100+ языков).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Выбирает получателя по ключевым словам, доп.номеру и номеру линии. Секретарь получит только нераспределенные факсы.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Получает письма от сотрудников и отправляет их по факсу, включая печатный вариант всех приложеных к письму файлов. 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Самостоятельно контролирует дозвон и успешную отправку.</a:t>
                      </a:r>
                    </a:p>
                    <a:p>
                      <a:endParaRPr lang="ru-RU" sz="1800" baseline="0" dirty="0"/>
                    </a:p>
                    <a:p>
                      <a:r>
                        <a:rPr lang="ru-RU" sz="1800" baseline="0" dirty="0"/>
                        <a:t>Экономит время и бумагу - работа с факсами на современном уровне.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533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43439"/>
            <a:ext cx="550850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rgbClr val="272727"/>
                </a:solidFill>
              </a:rPr>
              <a:t>Удобный и простой в обслуживании </a:t>
            </a:r>
            <a:r>
              <a:rPr lang="en-US" dirty="0">
                <a:solidFill>
                  <a:srgbClr val="272727"/>
                </a:solidFill>
              </a:rPr>
              <a:t/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почтовый сервер: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электронная почта, календари, чат и задачи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встроенная архивация писем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 спама и вирусов и </a:t>
            </a:r>
            <a:r>
              <a:rPr lang="en-US" dirty="0">
                <a:solidFill>
                  <a:srgbClr val="272727"/>
                </a:solidFill>
              </a:rPr>
              <a:t/>
            </a:r>
            <a:br>
              <a:rPr lang="en-US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контентная фильтрация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51177" y="1537000"/>
            <a:ext cx="6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852" y="1994787"/>
            <a:ext cx="2664296" cy="38536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09967F3-C13A-4839-A32D-189861639F0F}"/>
              </a:ext>
            </a:extLst>
          </p:cNvPr>
          <p:cNvSpPr/>
          <p:nvPr/>
        </p:nvSpPr>
        <p:spPr>
          <a:xfrm>
            <a:off x="6024563" y="2960688"/>
            <a:ext cx="6096000" cy="12875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err="1">
                <a:solidFill>
                  <a:srgbClr val="272727"/>
                </a:solidFill>
              </a:rPr>
              <a:t>Kerio</a:t>
            </a:r>
            <a:r>
              <a:rPr lang="ru-RU" dirty="0">
                <a:solidFill>
                  <a:srgbClr val="272727"/>
                </a:solidFill>
              </a:rPr>
              <a:t> </a:t>
            </a:r>
            <a:r>
              <a:rPr lang="ru-RU" dirty="0" err="1">
                <a:solidFill>
                  <a:srgbClr val="272727"/>
                </a:solidFill>
              </a:rPr>
              <a:t>Connect</a:t>
            </a:r>
            <a:r>
              <a:rPr lang="ru-RU" dirty="0">
                <a:solidFill>
                  <a:srgbClr val="272727"/>
                </a:solidFill>
              </a:rPr>
              <a:t> отлично подойдет небольшим компаниям (до 1000 ПК), которые планируют иметь свой собственный почтовый сервер.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7A0864-F1DB-47F0-BEC1-669D8131C7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3" name="Straight Connector 4">
            <a:extLst>
              <a:ext uri="{FF2B5EF4-FFF2-40B4-BE49-F238E27FC236}">
                <a16:creationId xmlns:a16="http://schemas.microsoft.com/office/drawing/2014/main" xmlns="" id="{97EEADEF-ECF5-4141-9C31-96B871C28F9F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349728"/>
              </p:ext>
            </p:extLst>
          </p:nvPr>
        </p:nvGraphicFramePr>
        <p:xfrm>
          <a:off x="371475" y="1844676"/>
          <a:ext cx="11412538" cy="4371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8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50573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4005527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 без собственного почтового сервера или уставший от проблем с MDaemon, Exchange и Lotus Domino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/>
                        <a:t>Kerio</a:t>
                      </a:r>
                      <a:r>
                        <a:rPr lang="ru-RU" sz="1800" dirty="0"/>
                        <a:t> </a:t>
                      </a:r>
                      <a:r>
                        <a:rPr lang="ru-RU" sz="1800" dirty="0" err="1"/>
                        <a:t>Connect</a:t>
                      </a:r>
                      <a:r>
                        <a:rPr lang="ru-RU" sz="1800" dirty="0"/>
                        <a:t> - простой и понятный почтовый сервер, в котором “уже все есть” для профессиональной корпоративной коммуникации: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электронная почта, календари, контакты, задачи, корпоративный чат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защита от спама и вирусов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лучшая в отрасли система фильтрации контента и приложений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мобильных устройств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поддержка приложений по работе с почтой, а также клиенты для </a:t>
                      </a:r>
                      <a:r>
                        <a:rPr lang="ru-RU" sz="1800" dirty="0" err="1"/>
                        <a:t>Windows</a:t>
                      </a:r>
                      <a:r>
                        <a:rPr lang="ru-RU" sz="1800" dirty="0"/>
                        <a:t> и </a:t>
                      </a:r>
                      <a:r>
                        <a:rPr lang="ru-RU" sz="1800" dirty="0" err="1"/>
                        <a:t>Mac</a:t>
                      </a:r>
                      <a:endParaRPr lang="ru-RU" sz="1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может быть установлен на виртуальную машину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5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1474" y="2960688"/>
            <a:ext cx="5508501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ru-RU" dirty="0">
                <a:solidFill>
                  <a:srgbClr val="272727"/>
                </a:solidFill>
              </a:rPr>
              <a:t>Антиспам и антивирус для любого </a:t>
            </a:r>
            <a:br>
              <a:rPr lang="ru-RU" dirty="0">
                <a:solidFill>
                  <a:srgbClr val="272727"/>
                </a:solidFill>
              </a:rPr>
            </a:br>
            <a:r>
              <a:rPr lang="ru-RU" dirty="0">
                <a:solidFill>
                  <a:srgbClr val="272727"/>
                </a:solidFill>
              </a:rPr>
              <a:t>почтового сервера: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14 настраиваемых фильтров от спама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5 антивирусных ядер (Sophos, Cyren, BitDefender, Avira, </a:t>
            </a:r>
            <a:r>
              <a:rPr lang="en-US" dirty="0">
                <a:solidFill>
                  <a:srgbClr val="272727"/>
                </a:solidFill>
              </a:rPr>
              <a:t>Kaspersky</a:t>
            </a:r>
            <a:r>
              <a:rPr lang="ru-RU" dirty="0">
                <a:solidFill>
                  <a:srgbClr val="272727"/>
                </a:solidFill>
              </a:rPr>
              <a:t>)</a:t>
            </a:r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978" y="2022885"/>
            <a:ext cx="2990044" cy="38283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7A9AAF3-9AFA-410D-8DDC-93605637D500}"/>
              </a:ext>
            </a:extLst>
          </p:cNvPr>
          <p:cNvSpPr/>
          <p:nvPr/>
        </p:nvSpPr>
        <p:spPr>
          <a:xfrm>
            <a:off x="6024563" y="2960688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Персональные черные\белые списки пользователей, управляемые из </a:t>
            </a:r>
            <a:r>
              <a:rPr lang="ru-RU" dirty="0" err="1">
                <a:solidFill>
                  <a:srgbClr val="272727"/>
                </a:solidFill>
              </a:rPr>
              <a:t>Outlook</a:t>
            </a:r>
            <a:endParaRPr lang="en-US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Карантин писем, веб-интерфейс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Обнаружение эксплойтов и анализ исполняемых файлов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711CD0E-94D9-4952-8480-C13108DF23DC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2" name="Straight Connector 4">
            <a:extLst>
              <a:ext uri="{FF2B5EF4-FFF2-40B4-BE49-F238E27FC236}">
                <a16:creationId xmlns:a16="http://schemas.microsoft.com/office/drawing/2014/main" xmlns="" id="{C00704F5-D32F-430B-A9D9-E8A7F185624D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58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341539" y="903040"/>
            <a:ext cx="5508922" cy="3504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Внешний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sz="2400" dirty="0">
                <a:solidFill>
                  <a:schemeClr val="accent1"/>
                </a:solidFill>
              </a:rPr>
              <a:t>вид (веб-интерфейс)</a:t>
            </a:r>
            <a:endParaRPr lang="en-GB" sz="2400" dirty="0">
              <a:solidFill>
                <a:schemeClr val="accent1"/>
              </a:solidFill>
            </a:endParaRPr>
          </a:p>
        </p:txBody>
      </p:sp>
      <p:pic>
        <p:nvPicPr>
          <p:cNvPr id="12" name="Picture 9" descr="C:\Users\ibugeja\Desktop\web-based console with integrated report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259136"/>
            <a:ext cx="6912768" cy="512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123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424081" y="908720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accent1"/>
                </a:solidFill>
              </a:rPr>
              <a:t>Множество антивирусных ядер</a:t>
            </a:r>
            <a:endParaRPr lang="en-GB" sz="2400" dirty="0">
              <a:solidFill>
                <a:schemeClr val="accent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78" y="1331955"/>
            <a:ext cx="5855644" cy="50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9937" y="3037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13"/>
          <p:cNvSpPr/>
          <p:nvPr/>
        </p:nvSpPr>
        <p:spPr>
          <a:xfrm>
            <a:off x="3417094" y="908720"/>
            <a:ext cx="5357812" cy="3504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chemeClr val="tx2"/>
                </a:solidFill>
              </a:rPr>
              <a:t>Карантин писем</a:t>
            </a:r>
            <a:endParaRPr lang="en-GB" sz="2400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716" y="1340768"/>
            <a:ext cx="7428571" cy="4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95"/>
          <a:stretch/>
        </p:blipFill>
        <p:spPr>
          <a:xfrm>
            <a:off x="1559496" y="876180"/>
            <a:ext cx="5651500" cy="51056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176120" y="836712"/>
            <a:ext cx="3491880" cy="51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92144" y="1973740"/>
            <a:ext cx="316835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</a:rPr>
              <a:t>Обучение партнеров</a:t>
            </a:r>
          </a:p>
          <a:p>
            <a:r>
              <a:rPr lang="en-US" b="1" dirty="0">
                <a:solidFill>
                  <a:prstClr val="white"/>
                </a:solidFill>
              </a:rPr>
              <a:t>GFI Software</a:t>
            </a:r>
            <a:endParaRPr lang="ru-RU" b="1" dirty="0">
              <a:solidFill>
                <a:prstClr val="white"/>
              </a:solidFill>
            </a:endParaRPr>
          </a:p>
          <a:p>
            <a:endParaRPr lang="ru-RU" b="1" dirty="0">
              <a:solidFill>
                <a:prstClr val="white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Продукты </a:t>
            </a:r>
            <a:r>
              <a:rPr lang="en-US" dirty="0">
                <a:solidFill>
                  <a:prstClr val="white"/>
                </a:solidFill>
              </a:rPr>
              <a:t>GFI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Профили клиентов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Конкуренты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Лицензирование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white"/>
                </a:solidFill>
              </a:rPr>
              <a:t>Поддержка</a:t>
            </a:r>
          </a:p>
        </p:txBody>
      </p:sp>
    </p:spTree>
    <p:extLst>
      <p:ext uri="{BB962C8B-B14F-4D97-AF65-F5344CB8AC3E}">
        <p14:creationId xmlns:p14="http://schemas.microsoft.com/office/powerpoint/2010/main" val="141635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131625"/>
              </p:ext>
            </p:extLst>
          </p:nvPr>
        </p:nvGraphicFramePr>
        <p:xfrm>
          <a:off x="371475" y="1844676"/>
          <a:ext cx="11412537" cy="435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27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7931510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470407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3885693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Сопутствующий</a:t>
                      </a:r>
                      <a:r>
                        <a:rPr lang="ru-RU" sz="1800" baseline="0" dirty="0"/>
                        <a:t> продукт к продаже почтового сервера, например, </a:t>
                      </a:r>
                      <a:r>
                        <a:rPr lang="en-US" sz="1800" baseline="0" dirty="0"/>
                        <a:t>MS Exchange</a:t>
                      </a:r>
                      <a:endParaRPr lang="ru-RU" sz="1800" baseline="0" dirty="0"/>
                    </a:p>
                    <a:p>
                      <a:endParaRPr lang="ru-RU" sz="1300" baseline="0" dirty="0"/>
                    </a:p>
                    <a:p>
                      <a:endParaRPr lang="en-US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14 фильтров с заявленной точностью работы 99.96%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/>
                        <a:t>Обучение</a:t>
                      </a:r>
                      <a:r>
                        <a:rPr lang="ru-RU" sz="1800" baseline="0" dirty="0"/>
                        <a:t> на входящей и исходящей почте строго в сети клиента</a:t>
                      </a:r>
                      <a:endParaRPr lang="ru-RU" sz="1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Сразу</a:t>
                      </a:r>
                      <a:r>
                        <a:rPr lang="ru-RU" sz="1800" baseline="0" dirty="0"/>
                        <a:t> 5 (пять!)</a:t>
                      </a:r>
                      <a:r>
                        <a:rPr lang="ru-RU" sz="1800" dirty="0"/>
                        <a:t> антивирусных ядер: Avira, BitDefender, Cyren, Sophos и Kaspersky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Интерфейс на русском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Глобальные и персональные карантин, отчеты, белые и черные списки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/>
                        <a:t>Гибкая настройка каждого фильтра</a:t>
                      </a:r>
                    </a:p>
                    <a:p>
                      <a:endParaRPr lang="ru-RU" sz="1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Можно установить несколько копий под общей лицензией в сегментированных или </a:t>
                      </a:r>
                      <a:r>
                        <a:rPr lang="ru-RU" sz="1800" dirty="0" err="1"/>
                        <a:t>гео</a:t>
                      </a:r>
                      <a:r>
                        <a:rPr lang="ru-RU" sz="1800" dirty="0"/>
                        <a:t>-распределенных сетях.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95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9425" y="2977555"/>
            <a:ext cx="4991221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Архивация писем, файлов и календарей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переписок по ключевым словам и приложенным файлам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Разгрузка почтового сервера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Доступ до архивных писем через привычные почтовые программы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741" y="2010278"/>
            <a:ext cx="2104518" cy="3838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FA7CA0-6463-4918-B457-17997B4B5D56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0" name="Straight Connector 4">
            <a:extLst>
              <a:ext uri="{FF2B5EF4-FFF2-40B4-BE49-F238E27FC236}">
                <a16:creationId xmlns:a16="http://schemas.microsoft.com/office/drawing/2014/main" xmlns="" id="{38119A4C-2270-4F42-99D1-0F290CA9F49E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6109CE4-DFE9-4D90-A728-314210D2956F}"/>
              </a:ext>
            </a:extLst>
          </p:cNvPr>
          <p:cNvSpPr/>
          <p:nvPr/>
        </p:nvSpPr>
        <p:spPr>
          <a:xfrm>
            <a:off x="6034088" y="2971376"/>
            <a:ext cx="6096000" cy="21185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Защита от юридических рисков и соответствие требованиям стандартам безопасности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эффективности работы сотрудников и обнаружение утечек информации с помощью отчетов </a:t>
            </a:r>
            <a:r>
              <a:rPr lang="ru-RU" dirty="0" err="1">
                <a:solidFill>
                  <a:srgbClr val="272727"/>
                </a:solidFill>
              </a:rPr>
              <a:t>MailInsights</a:t>
            </a:r>
            <a:r>
              <a:rPr lang="ru-RU" baseline="30000" dirty="0">
                <a:solidFill>
                  <a:srgbClr val="272727"/>
                </a:solidFill>
              </a:rPr>
              <a:t>®</a:t>
            </a:r>
            <a:endParaRPr lang="ru-RU" dirty="0">
              <a:solidFill>
                <a:srgbClr val="272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1387" y="879104"/>
            <a:ext cx="7149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en-US" sz="2400" dirty="0">
                <a:solidFill>
                  <a:schemeClr val="tx2"/>
                </a:solidFill>
                <a:ea typeface="ＭＳ Ｐゴシック" pitchFamily="34" charset="-128"/>
              </a:rPr>
              <a:t>Экран настройки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0" name="Picture 2" descr="http://cs621424.vk.me/v621424356/1fa5/scrohvNgFf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580" y="1340769"/>
            <a:ext cx="7018840" cy="50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73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1503" y="836713"/>
            <a:ext cx="3348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Мониторинг операций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588" y="1329233"/>
            <a:ext cx="7416824" cy="502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15881" y="2251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65847" y="840777"/>
            <a:ext cx="34603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</a:rPr>
              <a:t>Поиск по архиву почты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200" y="1412776"/>
            <a:ext cx="8645603" cy="44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7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13115"/>
              </p:ext>
            </p:extLst>
          </p:nvPr>
        </p:nvGraphicFramePr>
        <p:xfrm>
          <a:off x="371475" y="1844675"/>
          <a:ext cx="11412537" cy="4379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097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8024440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42803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4013297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бизнес, </a:t>
                      </a:r>
                    </a:p>
                    <a:p>
                      <a:r>
                        <a:rPr lang="ru-RU" sz="1800" dirty="0"/>
                        <a:t>финансовый сектор,</a:t>
                      </a:r>
                    </a:p>
                    <a:p>
                      <a:r>
                        <a:rPr lang="ru-RU" sz="1800" dirty="0"/>
                        <a:t>B2B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Бизнес,</a:t>
                      </a:r>
                      <a:r>
                        <a:rPr lang="ru-RU" sz="1800" baseline="0" dirty="0"/>
                        <a:t> где регулятор требует сохранять электронные письма несколько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Автоматическая архивация всей входящей и исходящей почты, принцип работы которого такой, что даже если сотрудник удалил письмо сразу после получения или отправки - оно все равно попадет в архив.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Архив сжимается с учетом дубликатов, индексируется для быстрого поиска: можно найти любое письмо по 16 параметрам, просмотреть и восстановить в почтовый ящик.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В случае аварии на сервере или случайном удалении важных сообщений, можно восстановить отдельное сообщение, папку или целый почтовый ящик.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05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Прозрачный веб-прокси с веб-фильтром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Управление доступом до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Контроль пропускной способности канала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Безопасная загрузка и посещение сайтов</a:t>
            </a:r>
          </a:p>
          <a:p>
            <a:pPr>
              <a:lnSpc>
                <a:spcPct val="150000"/>
              </a:lnSpc>
            </a:pPr>
            <a:endParaRPr lang="ru-RU" sz="800" b="1" dirty="0">
              <a:solidFill>
                <a:srgbClr val="27272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1" y="1962034"/>
            <a:ext cx="2880319" cy="4031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Продукты </a:t>
            </a:r>
            <a:r>
              <a:rPr lang="en-US" sz="2400" b="1" dirty="0">
                <a:solidFill>
                  <a:srgbClr val="272727"/>
                </a:solidFill>
                <a:latin typeface="Myriad Pro" panose="020B0503030403020204" pitchFamily="34" charset="0"/>
              </a:rPr>
              <a:t>GFI</a:t>
            </a:r>
            <a:endParaRPr lang="ru-RU" sz="2400" b="1" dirty="0">
              <a:solidFill>
                <a:srgbClr val="272727"/>
              </a:solidFill>
              <a:latin typeface="Myriad Pro" panose="020B0503030403020204" pitchFamily="34" charset="0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xmlns="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Встроены</a:t>
            </a:r>
            <a:r>
              <a:rPr lang="en-US" dirty="0">
                <a:solidFill>
                  <a:srgbClr val="272727"/>
                </a:solidFill>
              </a:rPr>
              <a:t> </a:t>
            </a:r>
            <a:r>
              <a:rPr lang="ru-RU" dirty="0">
                <a:solidFill>
                  <a:srgbClr val="272727"/>
                </a:solidFill>
              </a:rPr>
              <a:t>– </a:t>
            </a:r>
            <a:r>
              <a:rPr lang="en-US" dirty="0">
                <a:solidFill>
                  <a:srgbClr val="272727"/>
                </a:solidFill>
              </a:rPr>
              <a:t>Kaspersky </a:t>
            </a:r>
            <a:r>
              <a:rPr lang="ru-RU" dirty="0">
                <a:solidFill>
                  <a:srgbClr val="272727"/>
                </a:solidFill>
              </a:rPr>
              <a:t>и </a:t>
            </a:r>
            <a:r>
              <a:rPr lang="ru-RU" dirty="0" err="1">
                <a:solidFill>
                  <a:srgbClr val="272727"/>
                </a:solidFill>
              </a:rPr>
              <a:t>BitDefender</a:t>
            </a:r>
            <a:endParaRPr lang="ru-RU" dirty="0">
              <a:solidFill>
                <a:srgbClr val="272727"/>
              </a:solidFill>
            </a:endParaRP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Фильтрация по категории и репутации веб-сайтов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Ограничение работы веб-приложений</a:t>
            </a:r>
          </a:p>
          <a:p>
            <a:pPr marL="28575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Подробная отчетность</a:t>
            </a:r>
          </a:p>
        </p:txBody>
      </p:sp>
    </p:spTree>
    <p:extLst>
      <p:ext uri="{BB962C8B-B14F-4D97-AF65-F5344CB8AC3E}">
        <p14:creationId xmlns:p14="http://schemas.microsoft.com/office/powerpoint/2010/main" val="10651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7929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272727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3424081" y="957487"/>
            <a:ext cx="5343841" cy="36004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  <a:buClr>
                <a:srgbClr val="CC3300"/>
              </a:buClr>
              <a:defRPr/>
            </a:pPr>
            <a:r>
              <a:rPr lang="ru-RU" sz="2400" dirty="0">
                <a:solidFill>
                  <a:srgbClr val="0079C1"/>
                </a:solidFill>
              </a:rPr>
              <a:t>Профиль клиента и задачи  </a:t>
            </a:r>
            <a:endParaRPr lang="en-GB" sz="2400" dirty="0">
              <a:solidFill>
                <a:srgbClr val="0079C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491633"/>
              </p:ext>
            </p:extLst>
          </p:nvPr>
        </p:nvGraphicFramePr>
        <p:xfrm>
          <a:off x="380313" y="1844676"/>
          <a:ext cx="11403700" cy="4390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1573">
                  <a:extLst>
                    <a:ext uri="{9D8B030D-6E8A-4147-A177-3AD203B41FA5}">
                      <a16:colId xmlns:a16="http://schemas.microsoft.com/office/drawing/2014/main" xmlns="" val="1674774135"/>
                    </a:ext>
                  </a:extLst>
                </a:gridCol>
                <a:gridCol w="8192127">
                  <a:extLst>
                    <a:ext uri="{9D8B030D-6E8A-4147-A177-3AD203B41FA5}">
                      <a16:colId xmlns:a16="http://schemas.microsoft.com/office/drawing/2014/main" xmlns="" val="1664344646"/>
                    </a:ext>
                  </a:extLst>
                </a:gridCol>
              </a:tblGrid>
              <a:tr h="330931">
                <a:tc>
                  <a:txBody>
                    <a:bodyPr/>
                    <a:lstStyle/>
                    <a:p>
                      <a:r>
                        <a:rPr lang="ru-RU" sz="1800" dirty="0"/>
                        <a:t>Профиль клиента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 особенности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3111662"/>
                  </a:ext>
                </a:extLst>
              </a:tr>
              <a:tr h="4025169">
                <a:tc>
                  <a:txBody>
                    <a:bodyPr/>
                    <a:lstStyle/>
                    <a:p>
                      <a:r>
                        <a:rPr lang="ru-RU" sz="1800" dirty="0"/>
                        <a:t>Малый и средний бизнес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 без централизованного корпоративного шлюза для доступа в интернет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Компании</a:t>
                      </a:r>
                      <a:r>
                        <a:rPr lang="ru-RU" sz="1800" baseline="0" dirty="0"/>
                        <a:t> с централизованным, но неконтролируемым выходом в интернет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Решает важную проблему обеспечения безопасности - контроль и проверку загружаемых по сети файлов ДО того, как они попадут на компьютеры сотрудников.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Сразу два антивируса: BitDefender и </a:t>
                      </a:r>
                      <a:r>
                        <a:rPr lang="en-US" sz="1800" dirty="0"/>
                        <a:t>Kaspersky</a:t>
                      </a:r>
                      <a:r>
                        <a:rPr lang="ru-RU" sz="1800" dirty="0"/>
                        <a:t>, с “песочницей” для проверки файлов.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Все проверки выполняет на шлюзе, отдает загружаемые файлы только после подтверждения их безопасности.</a:t>
                      </a:r>
                    </a:p>
                    <a:p>
                      <a:endParaRPr lang="ru-RU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Не дает заходить на сайты с низкой репутацией, подозрительными сертификатами, блокирует загрузку исполняемых файлов и сценариев, ограничивает доступ по категориям</a:t>
                      </a:r>
                      <a:r>
                        <a:rPr lang="ru-RU" sz="1800" baseline="0" dirty="0"/>
                        <a:t> (соц.сети, развлечения, новости и пр.), </a:t>
                      </a:r>
                      <a:r>
                        <a:rPr lang="ru-RU" sz="1800" dirty="0"/>
                        <a:t>ограничивает потребление трафика.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8179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91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032" y="2970213"/>
            <a:ext cx="5040238" cy="1916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и контроль сетевого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Идентификация приложений</a:t>
            </a:r>
            <a:endParaRPr lang="en-US" dirty="0">
              <a:solidFill>
                <a:srgbClr val="272727"/>
              </a:solidFill>
            </a:endParaRP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Анализ использования трафика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 err="1">
                <a:solidFill>
                  <a:srgbClr val="272727"/>
                </a:solidFill>
              </a:rPr>
              <a:t>QoS</a:t>
            </a:r>
            <a:endParaRPr lang="ru-RU" dirty="0">
              <a:solidFill>
                <a:srgbClr val="272727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91945" y="2855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81E354-39E2-4210-B58D-D155F081F03A}"/>
              </a:ext>
            </a:extLst>
          </p:cNvPr>
          <p:cNvSpPr txBox="1"/>
          <p:nvPr/>
        </p:nvSpPr>
        <p:spPr>
          <a:xfrm>
            <a:off x="1524000" y="11671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Продукты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GFI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xmlns="" id="{54DEDB27-9B35-44F8-9790-3E23E2410159}"/>
              </a:ext>
            </a:extLst>
          </p:cNvPr>
          <p:cNvCxnSpPr/>
          <p:nvPr/>
        </p:nvCxnSpPr>
        <p:spPr>
          <a:xfrm>
            <a:off x="5825970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7205A9F-43B4-484E-BD5B-5917DD7DC2E4}"/>
              </a:ext>
            </a:extLst>
          </p:cNvPr>
          <p:cNvSpPr/>
          <p:nvPr/>
        </p:nvSpPr>
        <p:spPr>
          <a:xfrm>
            <a:off x="6042180" y="2970418"/>
            <a:ext cx="6096000" cy="17030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Приоритезация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Мониторинг производительности приложений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Ускорение соединений</a:t>
            </a:r>
          </a:p>
          <a:p>
            <a:pPr marL="285750" lvl="0" indent="-285750">
              <a:lnSpc>
                <a:spcPct val="150000"/>
              </a:lnSpc>
              <a:buBlip>
                <a:blip r:embed="rId3"/>
              </a:buBlip>
            </a:pPr>
            <a:r>
              <a:rPr lang="ru-RU" dirty="0">
                <a:solidFill>
                  <a:srgbClr val="272727"/>
                </a:solidFill>
              </a:rPr>
              <a:t>Автоматически выбор доступного провайдера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xmlns="" id="{687E01FA-971A-4679-A26C-9C71C7B7B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908" y="1890026"/>
            <a:ext cx="1824184" cy="41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0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524000" y="1283921"/>
            <a:ext cx="8229600" cy="1143000"/>
          </a:xfrm>
        </p:spPr>
        <p:txBody>
          <a:bodyPr/>
          <a:lstStyle/>
          <a:p>
            <a:r>
              <a:rPr lang="en-CA" sz="2800" dirty="0" err="1"/>
              <a:t>Exinda</a:t>
            </a:r>
            <a:endParaRPr lang="en-CA" sz="28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C17AFA9D-DE50-4D69-BBFA-6834C1C8BFE1}"/>
              </a:ext>
            </a:extLst>
          </p:cNvPr>
          <p:cNvGrpSpPr/>
          <p:nvPr/>
        </p:nvGrpSpPr>
        <p:grpSpPr>
          <a:xfrm>
            <a:off x="552451" y="2190751"/>
            <a:ext cx="11231562" cy="2628958"/>
            <a:chOff x="1475145" y="2415580"/>
            <a:chExt cx="9214811" cy="2227606"/>
          </a:xfrm>
        </p:grpSpPr>
        <p:sp>
          <p:nvSpPr>
            <p:cNvPr id="17" name="Rectangle 16"/>
            <p:cNvSpPr/>
            <p:nvPr/>
          </p:nvSpPr>
          <p:spPr>
            <a:xfrm>
              <a:off x="8494601" y="2415580"/>
              <a:ext cx="2173401" cy="2227606"/>
            </a:xfrm>
            <a:prstGeom prst="rect">
              <a:avLst/>
            </a:prstGeom>
            <a:solidFill>
              <a:srgbClr val="7EAC4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268059" y="2415580"/>
              <a:ext cx="2154032" cy="2227606"/>
            </a:xfrm>
            <a:prstGeom prst="rect">
              <a:avLst/>
            </a:prstGeom>
            <a:solidFill>
              <a:srgbClr val="D5962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902946" y="2415580"/>
              <a:ext cx="2292604" cy="2227606"/>
            </a:xfrm>
            <a:prstGeom prst="rect">
              <a:avLst/>
            </a:prstGeom>
            <a:solidFill>
              <a:srgbClr val="3C77A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475145" y="2415580"/>
              <a:ext cx="2355293" cy="2227606"/>
            </a:xfrm>
            <a:prstGeom prst="rect">
              <a:avLst/>
            </a:prstGeom>
            <a:solidFill>
              <a:srgbClr val="50B4BD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524000" y="3171833"/>
              <a:ext cx="2301162" cy="1225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На рынке, кто предложил комплексное решение для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WAN 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оптимизации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  <a:sym typeface="Helvetica Neue Bold Condensed" charset="0"/>
                </a:rPr>
                <a:t>.</a:t>
              </a:r>
            </a:p>
            <a:p>
              <a:endParaRPr lang="en-US" sz="1600" dirty="0">
                <a:solidFill>
                  <a:srgbClr val="272727">
                    <a:lumMod val="65000"/>
                    <a:lumOff val="35000"/>
                  </a:srgbClr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022553" y="3253308"/>
              <a:ext cx="2095215" cy="1017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В </a:t>
              </a:r>
              <a:r>
                <a:rPr lang="ru-RU" dirty="0" err="1">
                  <a:solidFill>
                    <a:prstClr val="white"/>
                  </a:solidFill>
                  <a:ea typeface="Arial" charset="0"/>
                  <a:cs typeface="Arial" charset="0"/>
                </a:rPr>
                <a:t>Гарнтере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до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2016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года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</a:t>
              </a:r>
              <a:endParaRPr lang="ru-RU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endParaRPr lang="ru-RU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*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GFI 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не публикуется</a:t>
              </a:r>
              <a:endParaRPr lang="en-US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57198" y="3217228"/>
              <a:ext cx="2133895" cy="547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Новых клиентов в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201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8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607635" y="3243476"/>
              <a:ext cx="2082321" cy="782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Продаж - миграция </a:t>
              </a:r>
            </a:p>
            <a:p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с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Bluecoat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, 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Cisco</a:t>
              </a:r>
              <a:r>
                <a:rPr lang="ru-RU" dirty="0">
                  <a:solidFill>
                    <a:prstClr val="white"/>
                  </a:solidFill>
                  <a:ea typeface="Arial" charset="0"/>
                  <a:cs typeface="Arial" charset="0"/>
                </a:rPr>
                <a:t> и других</a:t>
              </a:r>
              <a:r>
                <a:rPr lang="en-US" dirty="0">
                  <a:solidFill>
                    <a:prstClr val="white"/>
                  </a:solidFill>
                  <a:ea typeface="Arial" charset="0"/>
                  <a:cs typeface="Arial" charset="0"/>
                </a:rPr>
                <a:t>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17782" y="2591267"/>
              <a:ext cx="12313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1-й</a:t>
              </a:r>
              <a:endParaRPr lang="en-US" sz="40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601057" y="2571475"/>
              <a:ext cx="20436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25%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53688" y="2589288"/>
              <a:ext cx="14055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500+</a:t>
              </a:r>
              <a:endParaRPr lang="en-US" sz="40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22553" y="2589288"/>
              <a:ext cx="24175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Gartner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189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5560" y="1535751"/>
            <a:ext cx="43466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GFI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– 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международная компания-разработчик программного обеспечения, которое помогает бизнесу любых масштабов в обеспечении безопасности, мониторинга, управления и поддержке </a:t>
            </a:r>
            <a:r>
              <a:rPr lang="en-US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IT</a:t>
            </a:r>
            <a:r>
              <a:rPr lang="ru-RU" altLang="ru-RU" sz="1400" dirty="0">
                <a:solidFill>
                  <a:srgbClr val="555555"/>
                </a:solidFill>
                <a:cs typeface="Segoe UI" panose="020B0502040204020203" pitchFamily="34" charset="0"/>
              </a:rPr>
              <a:t> инфраструктуры.</a:t>
            </a:r>
            <a:endParaRPr lang="en-GB" altLang="ru-RU" sz="1400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5561" y="1011017"/>
            <a:ext cx="2961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GFI: </a:t>
            </a:r>
            <a:r>
              <a:rPr lang="ru-RU" altLang="ru-RU" sz="2800" dirty="0">
                <a:solidFill>
                  <a:srgbClr val="118EDA"/>
                </a:solidFill>
                <a:ea typeface="ＭＳ Ｐゴシック" panose="020B0600070205080204" pitchFamily="34" charset="-128"/>
                <a:cs typeface="Segoe UI" panose="020B0502040204020203" pitchFamily="34" charset="0"/>
              </a:rPr>
              <a:t>О компании</a:t>
            </a:r>
            <a:endParaRPr lang="ru-RU" sz="2800" dirty="0">
              <a:solidFill>
                <a:srgbClr val="118EDA"/>
              </a:solidFill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2231140" y="2708328"/>
            <a:ext cx="889467" cy="888066"/>
            <a:chOff x="1814490" y="4837065"/>
            <a:chExt cx="2089150" cy="2089282"/>
          </a:xfrm>
        </p:grpSpPr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1814490" y="4837065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8" name="User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3016" y="5490475"/>
              <a:ext cx="783283" cy="7845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231139" y="3657221"/>
            <a:ext cx="890868" cy="890868"/>
          </a:xfrm>
          <a:prstGeom prst="rect">
            <a:avLst/>
          </a:prstGeom>
          <a:solidFill>
            <a:srgbClr val="0079C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 marL="179388"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ru-RU" sz="1588">
              <a:solidFill>
                <a:srgbClr val="272727"/>
              </a:solidFill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509185" y="3935968"/>
            <a:ext cx="333375" cy="333375"/>
            <a:chOff x="788767" y="6126269"/>
            <a:chExt cx="377612" cy="377612"/>
          </a:xfrm>
        </p:grpSpPr>
        <p:pic>
          <p:nvPicPr>
            <p:cNvPr id="11" name="Group 15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879" y="6199062"/>
              <a:ext cx="237610" cy="231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Circle"/>
            <p:cNvSpPr>
              <a:spLocks noChangeAspect="1" noEditPoints="1"/>
            </p:cNvSpPr>
            <p:nvPr/>
          </p:nvSpPr>
          <p:spPr bwMode="auto">
            <a:xfrm>
              <a:off x="788767" y="6126269"/>
              <a:ext cx="377612" cy="377612"/>
            </a:xfrm>
            <a:custGeom>
              <a:avLst/>
              <a:gdLst>
                <a:gd name="T0" fmla="*/ 2147483646 w 1327"/>
                <a:gd name="T1" fmla="*/ 0 h 1326"/>
                <a:gd name="T2" fmla="*/ 2147483646 w 1327"/>
                <a:gd name="T3" fmla="*/ 2147483646 h 1326"/>
                <a:gd name="T4" fmla="*/ 2147483646 w 1327"/>
                <a:gd name="T5" fmla="*/ 2147483646 h 1326"/>
                <a:gd name="T6" fmla="*/ 0 w 1327"/>
                <a:gd name="T7" fmla="*/ 2147483646 h 1326"/>
                <a:gd name="T8" fmla="*/ 2147483646 w 1327"/>
                <a:gd name="T9" fmla="*/ 0 h 1326"/>
                <a:gd name="T10" fmla="*/ 2147483646 w 1327"/>
                <a:gd name="T11" fmla="*/ 2147483646 h 1326"/>
                <a:gd name="T12" fmla="*/ 2147483646 w 1327"/>
                <a:gd name="T13" fmla="*/ 2147483646 h 1326"/>
                <a:gd name="T14" fmla="*/ 2147483646 w 1327"/>
                <a:gd name="T15" fmla="*/ 2147483646 h 1326"/>
                <a:gd name="T16" fmla="*/ 2147483646 w 1327"/>
                <a:gd name="T17" fmla="*/ 2147483646 h 1326"/>
                <a:gd name="T18" fmla="*/ 2147483646 w 1327"/>
                <a:gd name="T19" fmla="*/ 2147483646 h 13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7" h="1326">
                  <a:moveTo>
                    <a:pt x="663" y="0"/>
                  </a:moveTo>
                  <a:cubicBezTo>
                    <a:pt x="1030" y="0"/>
                    <a:pt x="1327" y="297"/>
                    <a:pt x="1327" y="663"/>
                  </a:cubicBezTo>
                  <a:cubicBezTo>
                    <a:pt x="1327" y="1029"/>
                    <a:pt x="1030" y="1326"/>
                    <a:pt x="663" y="1326"/>
                  </a:cubicBezTo>
                  <a:cubicBezTo>
                    <a:pt x="297" y="1326"/>
                    <a:pt x="0" y="1029"/>
                    <a:pt x="0" y="663"/>
                  </a:cubicBezTo>
                  <a:cubicBezTo>
                    <a:pt x="0" y="297"/>
                    <a:pt x="297" y="0"/>
                    <a:pt x="663" y="0"/>
                  </a:cubicBezTo>
                  <a:close/>
                  <a:moveTo>
                    <a:pt x="663" y="85"/>
                  </a:moveTo>
                  <a:cubicBezTo>
                    <a:pt x="344" y="85"/>
                    <a:pt x="85" y="344"/>
                    <a:pt x="85" y="663"/>
                  </a:cubicBezTo>
                  <a:cubicBezTo>
                    <a:pt x="85" y="983"/>
                    <a:pt x="344" y="1242"/>
                    <a:pt x="663" y="1242"/>
                  </a:cubicBezTo>
                  <a:cubicBezTo>
                    <a:pt x="983" y="1242"/>
                    <a:pt x="1242" y="983"/>
                    <a:pt x="1242" y="663"/>
                  </a:cubicBezTo>
                  <a:cubicBezTo>
                    <a:pt x="1242" y="344"/>
                    <a:pt x="983" y="85"/>
                    <a:pt x="663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588">
                <a:solidFill>
                  <a:srgbClr val="272727"/>
                </a:solidFill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2231140" y="4628873"/>
            <a:ext cx="893669" cy="895070"/>
            <a:chOff x="6149239" y="4838521"/>
            <a:chExt cx="2089150" cy="2089282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6149239" y="4838521"/>
              <a:ext cx="2089150" cy="2089282"/>
            </a:xfrm>
            <a:prstGeom prst="rect">
              <a:avLst/>
            </a:prstGeom>
            <a:solidFill>
              <a:srgbClr val="0079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40341" rIns="40341" anchor="ctr"/>
            <a:lstStyle>
              <a:lvl1pPr marL="179388">
                <a:buClr>
                  <a:srgbClr val="CC3300"/>
                </a:buClr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79C1"/>
                </a:buClr>
                <a:buSzPct val="120000"/>
                <a:buFont typeface="Vrinda" panose="020B0502040204020203" pitchFamily="34" charset="0"/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0079C1"/>
                </a:buClr>
                <a:buSzPct val="120000"/>
                <a:buFont typeface="Arial" panose="020B0604020202020204" pitchFamily="34" charset="0"/>
                <a:buChar char="□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&gt;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79C1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ru-RU" sz="1588">
                <a:solidFill>
                  <a:srgbClr val="272727"/>
                </a:solidFill>
              </a:endParaRPr>
            </a:p>
          </p:txBody>
        </p:sp>
        <p:pic>
          <p:nvPicPr>
            <p:cNvPr id="15" name="Connect Networ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669" y="5494012"/>
              <a:ext cx="779600" cy="7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190932" y="2708328"/>
            <a:ext cx="2804272" cy="888066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Мониторинг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sp>
        <p:nvSpPr>
          <p:cNvPr id="17" name="Rectangle 13"/>
          <p:cNvSpPr/>
          <p:nvPr/>
        </p:nvSpPr>
        <p:spPr bwMode="auto">
          <a:xfrm>
            <a:off x="3204940" y="3660155"/>
            <a:ext cx="2790265" cy="889467"/>
          </a:xfrm>
          <a:prstGeom prst="rect">
            <a:avLst/>
          </a:prstGeom>
          <a:solidFill>
            <a:srgbClr val="E2E2E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40341" rIns="40341" anchor="ctr"/>
          <a:lstStyle/>
          <a:p>
            <a:pPr algn="ctr">
              <a:defRPr/>
            </a:pPr>
            <a:r>
              <a:rPr lang="ru-RU" sz="1412" dirty="0">
                <a:solidFill>
                  <a:srgbClr val="555555"/>
                </a:solidFill>
                <a:ea typeface="Segoe UI" pitchFamily="34" charset="0"/>
                <a:cs typeface="Segoe UI" pitchFamily="34" charset="0"/>
              </a:rPr>
              <a:t>Контроль</a:t>
            </a:r>
            <a:endParaRPr lang="en-US" sz="1412" dirty="0">
              <a:solidFill>
                <a:srgbClr val="555555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3204939" y="4613381"/>
            <a:ext cx="2795868" cy="883864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40341" rIns="40341" anchor="ctr"/>
          <a:lstStyle>
            <a:lvl1pPr>
              <a:buClr>
                <a:srgbClr val="CC3300"/>
              </a:buClr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79C1"/>
              </a:buClr>
              <a:buSzPct val="120000"/>
              <a:buFont typeface="Vrinda" panose="020B0502040204020203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0079C1"/>
              </a:buClr>
              <a:buSzPct val="120000"/>
              <a:buFont typeface="Arial" panose="020B0604020202020204" pitchFamily="34" charset="0"/>
              <a:buChar char="□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79C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ru-RU" sz="1412" dirty="0">
                <a:solidFill>
                  <a:srgbClr val="555555"/>
                </a:solidFill>
                <a:cs typeface="Segoe UI" panose="020B0502040204020203" pitchFamily="34" charset="0"/>
              </a:rPr>
              <a:t>Безопасность</a:t>
            </a:r>
            <a:endParaRPr lang="en-US" altLang="ru-RU" sz="1412" dirty="0">
              <a:solidFill>
                <a:srgbClr val="555555"/>
              </a:solidFill>
              <a:cs typeface="Segoe UI" panose="020B0502040204020203" pitchFamily="34" charset="0"/>
            </a:endParaRPr>
          </a:p>
        </p:txBody>
      </p:sp>
      <p:pic>
        <p:nvPicPr>
          <p:cNvPr id="20" name="Picture 3" descr="malt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443" y="917900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scotlan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539" y="917900"/>
            <a:ext cx="1844768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germany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50" y="2780114"/>
            <a:ext cx="1843368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NortCarolina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50" y="4642328"/>
            <a:ext cx="1844768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http://www.radisson.ru/images/en/royalhotel-moscow/location/136934549140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1" b="20140"/>
          <a:stretch/>
        </p:blipFill>
        <p:spPr bwMode="auto">
          <a:xfrm>
            <a:off x="2249638" y="5604727"/>
            <a:ext cx="3745566" cy="83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4169" y="5989056"/>
            <a:ext cx="9407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Россия</a:t>
            </a:r>
            <a:endParaRPr lang="en-US" dirty="0">
              <a:solidFill>
                <a:prstClr val="whit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6" name="Picture 6" descr="england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764" y="2775606"/>
            <a:ext cx="18447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 descr="Florida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204" y="4634712"/>
            <a:ext cx="1846169" cy="18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C2CE88FB-74FC-4C7B-8D50-64CDE5BA6475}"/>
              </a:ext>
            </a:extLst>
          </p:cNvPr>
          <p:cNvGrpSpPr/>
          <p:nvPr/>
        </p:nvGrpSpPr>
        <p:grpSpPr>
          <a:xfrm>
            <a:off x="388710" y="2011037"/>
            <a:ext cx="11554049" cy="3884938"/>
            <a:chOff x="1523999" y="2011037"/>
            <a:chExt cx="9144002" cy="307458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86"/>
            <a:stretch/>
          </p:blipFill>
          <p:spPr>
            <a:xfrm>
              <a:off x="5301333" y="2221610"/>
              <a:ext cx="5366668" cy="2859482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8034121" y="3190243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</a:t>
              </a:r>
              <a:r>
                <a:rPr lang="en-US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EMEA </a:t>
              </a:r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Лондон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8972789" y="3850747"/>
              <a:ext cx="1647520" cy="488286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в Азии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Австралия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040765" y="3770037"/>
              <a:ext cx="1647520" cy="524275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Латинская Америка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Богота</a:t>
              </a:r>
              <a:endParaRPr lang="en-US" sz="1400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778896" y="4444877"/>
              <a:ext cx="1647520" cy="530372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Представительство Африка</a:t>
              </a:r>
              <a:endParaRPr lang="en-US" sz="14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  <a:p>
              <a:pPr algn="ctr"/>
              <a:r>
                <a:rPr lang="ru-RU" sz="1400" i="1" dirty="0" err="1">
                  <a:solidFill>
                    <a:prstClr val="white"/>
                  </a:solidFill>
                  <a:ea typeface="Arial" charset="0"/>
                  <a:cs typeface="Arial" charset="0"/>
                </a:rPr>
                <a:t>Йоханесбург</a:t>
              </a:r>
              <a:endParaRPr lang="en-US" sz="1400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131376" y="2902547"/>
              <a:ext cx="1647520" cy="443564"/>
            </a:xfrm>
            <a:prstGeom prst="roundRect">
              <a:avLst>
                <a:gd name="adj" fmla="val 4135"/>
              </a:avLst>
            </a:prstGeom>
            <a:solidFill>
              <a:schemeClr val="tx1">
                <a:alpha val="69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Основной офис</a:t>
              </a:r>
            </a:p>
            <a:p>
              <a:pPr algn="ctr"/>
              <a:r>
                <a:rPr lang="ru-RU" sz="1400" b="1" i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Торонто</a:t>
              </a:r>
              <a:endParaRPr lang="en-US" sz="1400" b="1" i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730330" y="3587820"/>
              <a:ext cx="2145823" cy="1497800"/>
            </a:xfrm>
            <a:prstGeom prst="rect">
              <a:avLst/>
            </a:prstGeom>
            <a:solidFill>
              <a:srgbClr val="3C77A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524002" y="3587820"/>
              <a:ext cx="2145823" cy="1497800"/>
            </a:xfrm>
            <a:prstGeom prst="rect">
              <a:avLst/>
            </a:prstGeom>
            <a:solidFill>
              <a:srgbClr val="7EAC49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527006" y="2011037"/>
              <a:ext cx="1349147" cy="1497800"/>
            </a:xfrm>
            <a:prstGeom prst="rect">
              <a:avLst/>
            </a:prstGeom>
            <a:solidFill>
              <a:srgbClr val="732A2E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523999" y="2024619"/>
              <a:ext cx="2931803" cy="1497800"/>
            </a:xfrm>
            <a:prstGeom prst="rect">
              <a:avLst/>
            </a:prstGeom>
            <a:solidFill>
              <a:srgbClr val="50B4BD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49788C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2174939" y="2175522"/>
              <a:ext cx="2542666" cy="1186770"/>
              <a:chOff x="885649" y="1418887"/>
              <a:chExt cx="2542666" cy="1186770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885649" y="1418887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4000</a:t>
                </a:r>
                <a:endParaRPr lang="en-US" sz="48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923285" y="2031817"/>
                <a:ext cx="25050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2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клиентов</a:t>
                </a:r>
                <a:endParaRPr lang="en-US" b="1" spc="22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915880" y="2297880"/>
                <a:ext cx="176055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spc="6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653561" y="2190264"/>
              <a:ext cx="1277914" cy="1094086"/>
              <a:chOff x="1830533" y="1107072"/>
              <a:chExt cx="1277914" cy="1094086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830533" y="1107072"/>
                <a:ext cx="1277914" cy="103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1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85 </a:t>
                </a:r>
                <a:endParaRPr lang="en-US" sz="61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864273" y="1908864"/>
                <a:ext cx="1048198" cy="292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2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стран</a:t>
                </a:r>
                <a:endParaRPr lang="en-US" b="1" spc="2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1795129" y="3867726"/>
              <a:ext cx="2150048" cy="904008"/>
              <a:chOff x="3991794" y="1285875"/>
              <a:chExt cx="2150048" cy="90400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3991794" y="1285875"/>
                <a:ext cx="209063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25,000 </a:t>
                </a:r>
                <a:endParaRPr lang="en-US" sz="440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999890" y="1897590"/>
                <a:ext cx="2141952" cy="292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spc="17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Устройств </a:t>
                </a:r>
                <a:endParaRPr lang="en-US" b="1" spc="170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3951745" y="3849838"/>
              <a:ext cx="2505030" cy="1145602"/>
              <a:chOff x="856285" y="1421904"/>
              <a:chExt cx="2505030" cy="1145602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856285" y="1421904"/>
                <a:ext cx="192976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spc="300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8000</a:t>
                </a:r>
                <a:endParaRPr lang="en-US" sz="3600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856285" y="2055993"/>
                <a:ext cx="2505030" cy="511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крупнейшее </a:t>
                </a:r>
              </a:p>
              <a:p>
                <a:r>
                  <a:rPr lang="ru-RU" b="1" dirty="0">
                    <a:solidFill>
                      <a:prstClr val="white"/>
                    </a:solidFill>
                    <a:ea typeface="Arial" charset="0"/>
                    <a:cs typeface="Arial" charset="0"/>
                  </a:rPr>
                  <a:t>внедрение</a:t>
                </a:r>
                <a:endParaRPr lang="en-US" b="1" dirty="0">
                  <a:solidFill>
                    <a:prstClr val="white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26" name="Title 3">
            <a:extLst>
              <a:ext uri="{FF2B5EF4-FFF2-40B4-BE49-F238E27FC236}">
                <a16:creationId xmlns:a16="http://schemas.microsoft.com/office/drawing/2014/main" xmlns="" id="{E8783F29-E500-4862-A210-6CBAB73C1844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>
                <a:latin typeface="Arial" charset="0"/>
                <a:ea typeface="Arial" charset="0"/>
                <a:cs typeface="Arial" charset="0"/>
              </a:rPr>
              <a:t>Международная компания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34720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3951745" y="3391824"/>
            <a:ext cx="2505030" cy="1311394"/>
            <a:chOff x="856285" y="1421904"/>
            <a:chExt cx="2505030" cy="895699"/>
          </a:xfrm>
        </p:grpSpPr>
        <p:sp>
          <p:nvSpPr>
            <p:cNvPr id="45" name="TextBox 44"/>
            <p:cNvSpPr txBox="1"/>
            <p:nvPr/>
          </p:nvSpPr>
          <p:spPr>
            <a:xfrm>
              <a:off x="856285" y="1421904"/>
              <a:ext cx="19297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spc="300" dirty="0">
                  <a:solidFill>
                    <a:prstClr val="white"/>
                  </a:solidFill>
                  <a:ea typeface="Arial" charset="0"/>
                  <a:cs typeface="Arial" charset="0"/>
                </a:rPr>
                <a:t>8000</a:t>
              </a:r>
              <a:endParaRPr lang="en-US" sz="3600" b="1" dirty="0">
                <a:solidFill>
                  <a:prstClr val="white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56285" y="2055993"/>
              <a:ext cx="250503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solidFill>
                    <a:prstClr val="white"/>
                  </a:solidFill>
                  <a:ea typeface="Arial" charset="0"/>
                  <a:cs typeface="Arial" charset="0"/>
                </a:rPr>
                <a:t>= Largest Deployment</a:t>
              </a:r>
            </a:p>
          </p:txBody>
        </p:sp>
      </p:grpSp>
      <p:pic>
        <p:nvPicPr>
          <p:cNvPr id="35" name="Picture 2" descr="http://www.mondelezinternational.com/~/media/MondelezCorporate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24" y="2055164"/>
            <a:ext cx="2162115" cy="51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4414" y="3134233"/>
            <a:ext cx="1022236" cy="9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838" y="4253899"/>
            <a:ext cx="1510826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689" y="4952315"/>
            <a:ext cx="1675666" cy="1055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85" y="1900280"/>
            <a:ext cx="1123230" cy="1029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16" y="3221489"/>
            <a:ext cx="2381259" cy="651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031" y="2886900"/>
            <a:ext cx="1109441" cy="117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9" y="5287326"/>
            <a:ext cx="2257790" cy="43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471" y="1801825"/>
            <a:ext cx="2296983" cy="762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53" y="3208645"/>
            <a:ext cx="1971401" cy="63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80" y="5295598"/>
            <a:ext cx="1590636" cy="715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14" y="4320194"/>
            <a:ext cx="2755734" cy="52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411" y="5104921"/>
            <a:ext cx="2900675" cy="906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290" y="2031013"/>
            <a:ext cx="2760916" cy="46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96" y="3646644"/>
            <a:ext cx="2841676" cy="142083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itle 3">
            <a:extLst>
              <a:ext uri="{FF2B5EF4-FFF2-40B4-BE49-F238E27FC236}">
                <a16:creationId xmlns:a16="http://schemas.microsoft.com/office/drawing/2014/main" xmlns="" id="{8EA9C82E-5820-40D0-930D-8FBF486F74BA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Наши клиенты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0881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>
            <a:spLocks noChangeAspect="1"/>
          </p:cNvSpPr>
          <p:nvPr/>
        </p:nvSpPr>
        <p:spPr>
          <a:xfrm>
            <a:off x="1779039" y="2260058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5951" y="3976289"/>
            <a:ext cx="457200" cy="457200"/>
          </a:xfrm>
          <a:prstGeom prst="rect">
            <a:avLst/>
          </a:prstGeom>
        </p:spPr>
      </p:pic>
      <p:sp>
        <p:nvSpPr>
          <p:cNvPr id="19" name="Freeform 20"/>
          <p:cNvSpPr>
            <a:spLocks/>
          </p:cNvSpPr>
          <p:nvPr/>
        </p:nvSpPr>
        <p:spPr bwMode="auto">
          <a:xfrm>
            <a:off x="7524096" y="2325052"/>
            <a:ext cx="3517801" cy="3351848"/>
          </a:xfrm>
          <a:prstGeom prst="rect">
            <a:avLst/>
          </a:prstGeom>
          <a:solidFill>
            <a:srgbClr val="3C77A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>
              <a:defRPr/>
            </a:pPr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81432" y="2950503"/>
            <a:ext cx="31389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У вас есть критичные облачные приложения, на которые опирается ваш бизнес сегодня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4985" y="2916004"/>
            <a:ext cx="457200" cy="45037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248" y="3964996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3964996"/>
            <a:ext cx="457200" cy="457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126" y="3437088"/>
            <a:ext cx="457200" cy="4572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3437088"/>
            <a:ext cx="457200" cy="4572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62" y="2911192"/>
            <a:ext cx="457200" cy="457200"/>
          </a:xfrm>
          <a:prstGeom prst="roundRect">
            <a:avLst>
              <a:gd name="adj" fmla="val 25695"/>
            </a:avLst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894" y="3437088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240" y="2909180"/>
            <a:ext cx="457200" cy="457200"/>
          </a:xfrm>
          <a:prstGeom prst="round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119" y="3437088"/>
            <a:ext cx="457200" cy="457200"/>
          </a:xfrm>
          <a:prstGeom prst="roundRect">
            <a:avLst>
              <a:gd name="adj" fmla="val 18056"/>
            </a:avLst>
          </a:prstGeom>
          <a:ln>
            <a:solidFill>
              <a:schemeClr val="tx2"/>
            </a:solidFill>
          </a:ln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967" y="3964996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967" y="3437088"/>
            <a:ext cx="457200" cy="457200"/>
          </a:xfrm>
          <a:prstGeom prst="roundRect">
            <a:avLst>
              <a:gd name="adj" fmla="val 17362"/>
            </a:avLst>
          </a:prstGeom>
          <a:ln>
            <a:solidFill>
              <a:schemeClr val="tx2"/>
            </a:solidFill>
          </a:ln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607" y="3964996"/>
            <a:ext cx="457200" cy="457200"/>
          </a:xfrm>
          <a:prstGeom prst="roundRect">
            <a:avLst>
              <a:gd name="adj" fmla="val 21528"/>
            </a:avLst>
          </a:prstGeom>
          <a:ln>
            <a:solidFill>
              <a:schemeClr val="tx2"/>
            </a:solidFill>
          </a:ln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974" y="3437088"/>
            <a:ext cx="457200" cy="457200"/>
          </a:xfrm>
          <a:prstGeom prst="roundRect">
            <a:avLst>
              <a:gd name="adj" fmla="val 19445"/>
            </a:avLst>
          </a:prstGeom>
          <a:solidFill>
            <a:schemeClr val="bg1"/>
          </a:solidFill>
          <a:ln>
            <a:solidFill>
              <a:schemeClr val="tx2"/>
            </a:solidFill>
          </a:ln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974" y="2909180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2565" y="3962296"/>
            <a:ext cx="457200" cy="457200"/>
          </a:xfrm>
          <a:prstGeom prst="roundRect">
            <a:avLst>
              <a:gd name="adj" fmla="val 17362"/>
            </a:avLst>
          </a:prstGeom>
        </p:spPr>
      </p:pic>
      <p:grpSp>
        <p:nvGrpSpPr>
          <p:cNvPr id="2" name="Group 1"/>
          <p:cNvGrpSpPr/>
          <p:nvPr/>
        </p:nvGrpSpPr>
        <p:grpSpPr>
          <a:xfrm>
            <a:off x="6036120" y="2325053"/>
            <a:ext cx="447592" cy="584129"/>
            <a:chOff x="4512120" y="1467801"/>
            <a:chExt cx="447592" cy="584129"/>
          </a:xfrm>
          <a:solidFill>
            <a:srgbClr val="3C77AE"/>
          </a:solidFill>
        </p:grpSpPr>
        <p:sp>
          <p:nvSpPr>
            <p:cNvPr id="63" name="Oval 62"/>
            <p:cNvSpPr/>
            <p:nvPr/>
          </p:nvSpPr>
          <p:spPr>
            <a:xfrm>
              <a:off x="4580909" y="1467801"/>
              <a:ext cx="287369" cy="287370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64" name="Round Same Side Corner Rectangle 63"/>
            <p:cNvSpPr/>
            <p:nvPr/>
          </p:nvSpPr>
          <p:spPr>
            <a:xfrm>
              <a:off x="4512120" y="1777509"/>
              <a:ext cx="447592" cy="274421"/>
            </a:xfrm>
            <a:prstGeom prst="round2SameRect">
              <a:avLst>
                <a:gd name="adj1" fmla="val 38354"/>
                <a:gd name="adj2" fmla="val 0"/>
              </a:avLst>
            </a:prstGeom>
            <a:grpFill/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49896" y="2089338"/>
            <a:ext cx="188937" cy="341436"/>
            <a:chOff x="825894" y="1232088"/>
            <a:chExt cx="188937" cy="341436"/>
          </a:xfrm>
        </p:grpSpPr>
        <p:sp>
          <p:nvSpPr>
            <p:cNvPr id="5" name="Rounded Rectangle 4"/>
            <p:cNvSpPr/>
            <p:nvPr/>
          </p:nvSpPr>
          <p:spPr>
            <a:xfrm>
              <a:off x="825894" y="1232088"/>
              <a:ext cx="188937" cy="341436"/>
            </a:xfrm>
            <a:prstGeom prst="roundRect">
              <a:avLst>
                <a:gd name="adj" fmla="val 8265"/>
              </a:avLst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837733" y="1241244"/>
              <a:ext cx="165258" cy="285049"/>
            </a:xfrm>
            <a:prstGeom prst="roundRect">
              <a:avLst>
                <a:gd name="adj" fmla="val 0"/>
              </a:avLst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6" name="Oval 5"/>
            <p:cNvSpPr>
              <a:spLocks noChangeAspect="1"/>
            </p:cNvSpPr>
            <p:nvPr/>
          </p:nvSpPr>
          <p:spPr>
            <a:xfrm>
              <a:off x="911218" y="1542352"/>
              <a:ext cx="18288" cy="18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461974" y="2293323"/>
            <a:ext cx="404355" cy="341436"/>
            <a:chOff x="3167520" y="1070526"/>
            <a:chExt cx="404355" cy="341436"/>
          </a:xfrm>
        </p:grpSpPr>
        <p:sp>
          <p:nvSpPr>
            <p:cNvPr id="73" name="Rounded Rectangle 72"/>
            <p:cNvSpPr/>
            <p:nvPr/>
          </p:nvSpPr>
          <p:spPr>
            <a:xfrm>
              <a:off x="3167520" y="1070526"/>
              <a:ext cx="404355" cy="341436"/>
            </a:xfrm>
            <a:prstGeom prst="roundRect">
              <a:avLst>
                <a:gd name="adj" fmla="val 8265"/>
              </a:avLst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3184552" y="1082857"/>
              <a:ext cx="370291" cy="285049"/>
            </a:xfrm>
            <a:prstGeom prst="roundRect">
              <a:avLst>
                <a:gd name="adj" fmla="val 0"/>
              </a:avLst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3360553" y="1380593"/>
              <a:ext cx="18288" cy="182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43403" y="4941477"/>
            <a:ext cx="528664" cy="376090"/>
            <a:chOff x="2509362" y="3929021"/>
            <a:chExt cx="528664" cy="376090"/>
          </a:xfrm>
        </p:grpSpPr>
        <p:sp>
          <p:nvSpPr>
            <p:cNvPr id="78" name="Rounded Rectangle 77"/>
            <p:cNvSpPr/>
            <p:nvPr/>
          </p:nvSpPr>
          <p:spPr>
            <a:xfrm>
              <a:off x="2542752" y="3929021"/>
              <a:ext cx="461884" cy="305329"/>
            </a:xfrm>
            <a:prstGeom prst="roundRect">
              <a:avLst>
                <a:gd name="adj" fmla="val 0"/>
              </a:avLst>
            </a:prstGeom>
            <a:ln w="190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2509362" y="4259392"/>
              <a:ext cx="528664" cy="45719"/>
            </a:xfrm>
            <a:prstGeom prst="roundRect">
              <a:avLst>
                <a:gd name="adj" fmla="val 0"/>
              </a:avLst>
            </a:prstGeom>
            <a:solidFill>
              <a:schemeClr val="tx2"/>
            </a:solidFill>
            <a:ln w="127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25243" y="4962427"/>
            <a:ext cx="365760" cy="355140"/>
            <a:chOff x="4301243" y="4105177"/>
            <a:chExt cx="365760" cy="355140"/>
          </a:xfrm>
        </p:grpSpPr>
        <p:sp>
          <p:nvSpPr>
            <p:cNvPr id="81" name="Rounded Rectangle 80"/>
            <p:cNvSpPr/>
            <p:nvPr/>
          </p:nvSpPr>
          <p:spPr>
            <a:xfrm>
              <a:off x="4303485" y="4105177"/>
              <a:ext cx="329402" cy="217752"/>
            </a:xfrm>
            <a:prstGeom prst="roundRect">
              <a:avLst>
                <a:gd name="adj" fmla="val 0"/>
              </a:avLst>
            </a:prstGeom>
            <a:ln w="1905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sp>
          <p:nvSpPr>
            <p:cNvPr id="14" name="Parallelogram 13"/>
            <p:cNvSpPr/>
            <p:nvPr/>
          </p:nvSpPr>
          <p:spPr>
            <a:xfrm flipH="1">
              <a:off x="4301243" y="4341445"/>
              <a:ext cx="365760" cy="118872"/>
            </a:xfrm>
            <a:prstGeom prst="parallelogram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</p:grpSp>
      <p:sp>
        <p:nvSpPr>
          <p:cNvPr id="58" name="Oval 57"/>
          <p:cNvSpPr/>
          <p:nvPr/>
        </p:nvSpPr>
        <p:spPr>
          <a:xfrm>
            <a:off x="1965149" y="21030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59" name="Round Same Side Corner Rectangle 58"/>
          <p:cNvSpPr/>
          <p:nvPr/>
        </p:nvSpPr>
        <p:spPr>
          <a:xfrm>
            <a:off x="1896358" y="24127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2792903" y="48974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61" name="Round Same Side Corner Rectangle 60"/>
          <p:cNvSpPr/>
          <p:nvPr/>
        </p:nvSpPr>
        <p:spPr>
          <a:xfrm>
            <a:off x="2724112" y="52071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5411045" y="4897465"/>
            <a:ext cx="287369" cy="287370"/>
          </a:xfrm>
          <a:prstGeom prst="ellipse">
            <a:avLst/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76" name="Round Same Side Corner Rectangle 75"/>
          <p:cNvSpPr/>
          <p:nvPr/>
        </p:nvSpPr>
        <p:spPr>
          <a:xfrm>
            <a:off x="5342254" y="5207175"/>
            <a:ext cx="447592" cy="274421"/>
          </a:xfrm>
          <a:prstGeom prst="round2SameRect">
            <a:avLst>
              <a:gd name="adj1" fmla="val 38354"/>
              <a:gd name="adj2" fmla="val 0"/>
            </a:avLst>
          </a:prstGeom>
          <a:solidFill>
            <a:srgbClr val="3C77AE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272727"/>
              </a:solidFill>
              <a:latin typeface="Futura Medium" charset="0"/>
              <a:ea typeface="Futura Medium" charset="0"/>
              <a:cs typeface="Futura Medium" charset="0"/>
            </a:endParaRPr>
          </a:p>
        </p:txBody>
      </p:sp>
      <p:sp>
        <p:nvSpPr>
          <p:cNvPr id="50" name="Title 3">
            <a:extLst>
              <a:ext uri="{FF2B5EF4-FFF2-40B4-BE49-F238E27FC236}">
                <a16:creationId xmlns:a16="http://schemas.microsoft.com/office/drawing/2014/main" xmlns="" id="{F022F697-0A35-4AC2-A92B-D0A636F6A84F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Ваш бизнес в облаке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71345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spect="1"/>
          </p:cNvSpPr>
          <p:nvPr/>
        </p:nvSpPr>
        <p:spPr>
          <a:xfrm>
            <a:off x="1785810" y="1858029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sp>
        <p:nvSpPr>
          <p:cNvPr id="33" name="Freeform 20"/>
          <p:cNvSpPr>
            <a:spLocks/>
          </p:cNvSpPr>
          <p:nvPr/>
        </p:nvSpPr>
        <p:spPr bwMode="auto">
          <a:xfrm>
            <a:off x="7524096" y="2325052"/>
            <a:ext cx="3715663" cy="3570923"/>
          </a:xfrm>
          <a:prstGeom prst="rect">
            <a:avLst/>
          </a:prstGeom>
          <a:solidFill>
            <a:srgbClr val="174674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>
              <a:defRPr/>
            </a:pPr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382768" y="3414636"/>
            <a:ext cx="3303567" cy="2586114"/>
            <a:chOff x="858766" y="1853250"/>
            <a:chExt cx="3303567" cy="3047800"/>
          </a:xfrm>
        </p:grpSpPr>
        <p:sp>
          <p:nvSpPr>
            <p:cNvPr id="17" name="Trapezoid 16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005" y="2831457"/>
            <a:ext cx="329184" cy="329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0003" y="3630317"/>
            <a:ext cx="329184" cy="3242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113" y="3625402"/>
            <a:ext cx="329184" cy="329184"/>
          </a:xfrm>
          <a:prstGeom prst="roundRect">
            <a:avLst>
              <a:gd name="adj" fmla="val 23612"/>
            </a:avLst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480" y="5316208"/>
            <a:ext cx="329184" cy="3291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709" y="4490544"/>
            <a:ext cx="329184" cy="3291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152" y="4047676"/>
            <a:ext cx="329184" cy="329184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2436" y="4047676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5442" y="491281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699" y="4490544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107" y="2807397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1364" y="531620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704" y="3220229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5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855" y="4911035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910" y="3229971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4849" y="4911035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8" cstate="screen">
            <a:alphaModFix amt="3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0491" y="5316208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9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4559" y="4488761"/>
            <a:ext cx="329184" cy="329184"/>
          </a:xfrm>
          <a:prstGeom prst="roundRect">
            <a:avLst>
              <a:gd name="adj" fmla="val 22073"/>
            </a:avLst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0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06" y="3203128"/>
            <a:ext cx="329184" cy="329184"/>
          </a:xfrm>
          <a:prstGeom prst="roundRect">
            <a:avLst>
              <a:gd name="adj" fmla="val 22073"/>
            </a:avLst>
          </a:prstGeom>
        </p:spPr>
      </p:pic>
      <p:sp>
        <p:nvSpPr>
          <p:cNvPr id="54" name="TextBox 53"/>
          <p:cNvSpPr txBox="1"/>
          <p:nvPr/>
        </p:nvSpPr>
        <p:spPr>
          <a:xfrm>
            <a:off x="7835557" y="2796615"/>
            <a:ext cx="31181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Важные приложения конкурируют за ресурсы с персональными приложениями, используемыми на личных мобильных и ноутбуках</a:t>
            </a:r>
            <a:endParaRPr lang="en-US" sz="28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927" y="5320475"/>
            <a:ext cx="329184" cy="329184"/>
          </a:xfrm>
          <a:prstGeom prst="rect">
            <a:avLst/>
          </a:prstGeom>
        </p:spPr>
      </p:pic>
      <p:sp>
        <p:nvSpPr>
          <p:cNvPr id="42" name="Title 3">
            <a:extLst>
              <a:ext uri="{FF2B5EF4-FFF2-40B4-BE49-F238E27FC236}">
                <a16:creationId xmlns:a16="http://schemas.microsoft.com/office/drawing/2014/main" xmlns="" id="{4AC8F13B-5A1A-4F7D-8E3D-0B446CFFA6C1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Борьба за ресурсы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9422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999" y="1972951"/>
            <a:ext cx="9144000" cy="41021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23999" y="1212542"/>
            <a:ext cx="9144000" cy="611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Качество восприятия 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QoE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sp>
        <p:nvSpPr>
          <p:cNvPr id="18" name="Oval 17"/>
          <p:cNvSpPr/>
          <p:nvPr/>
        </p:nvSpPr>
        <p:spPr>
          <a:xfrm>
            <a:off x="4234045" y="2236827"/>
            <a:ext cx="3609474" cy="3609474"/>
          </a:xfrm>
          <a:prstGeom prst="ellipse">
            <a:avLst/>
          </a:prstGeom>
          <a:solidFill>
            <a:srgbClr val="7EAC49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25210" y="2994586"/>
            <a:ext cx="31415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prstClr val="white"/>
                </a:solidFill>
                <a:ea typeface="Arial" charset="0"/>
                <a:cs typeface="Arial" charset="0"/>
              </a:rPr>
              <a:t>Exinda</a:t>
            </a:r>
            <a:r>
              <a:rPr lang="en-US" sz="2000" dirty="0">
                <a:solidFill>
                  <a:prstClr val="white"/>
                </a:solidFill>
                <a:ea typeface="Arial" charset="0"/>
                <a:cs typeface="Arial" charset="0"/>
              </a:rPr>
              <a:t> </a:t>
            </a:r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обеспечивает полную прозрачность и контроль, необходимые для обеспечения работы критичных приложений с необходимым качеством восприятия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5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>
            <a:spLocks noChangeAspect="1"/>
          </p:cNvSpPr>
          <p:nvPr/>
        </p:nvSpPr>
        <p:spPr>
          <a:xfrm>
            <a:off x="4581153" y="1595934"/>
            <a:ext cx="3351113" cy="1509470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auto">
          <a:xfrm>
            <a:off x="1744386" y="3476072"/>
            <a:ext cx="3730665" cy="1802519"/>
          </a:xfrm>
          <a:prstGeom prst="rect">
            <a:avLst/>
          </a:prstGeom>
          <a:solidFill>
            <a:srgbClr val="4FB4B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9948" y="3914052"/>
            <a:ext cx="3730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sz="20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Вы видите все приложения, использующие сеть, как полезные, так и посторонние</a:t>
            </a:r>
            <a:endParaRPr lang="en-US" sz="20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545456" y="2123719"/>
            <a:ext cx="1100546" cy="311591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6716953" y="3476072"/>
            <a:ext cx="3730665" cy="1802519"/>
          </a:xfrm>
          <a:prstGeom prst="rect">
            <a:avLst/>
          </a:prstGeom>
          <a:solidFill>
            <a:srgbClr val="3C77AE"/>
          </a:solidFill>
          <a:ln w="3175" algn="ctr">
            <a:noFill/>
            <a:round/>
            <a:headEnd/>
            <a:tailEnd/>
          </a:ln>
        </p:spPr>
        <p:txBody>
          <a:bodyPr lIns="180000" tIns="180000" rIns="180000" bIns="180000" anchor="ctr"/>
          <a:lstStyle/>
          <a:p>
            <a:pPr algn="ctr"/>
            <a:endParaRPr lang="en-US" sz="1000" kern="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638280" y="3476072"/>
            <a:ext cx="2320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Прозрачность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90846" y="3937737"/>
            <a:ext cx="3730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sz="20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Повышайте приоритет полезным приложениями и ограничивайте посторонние</a:t>
            </a:r>
            <a:endParaRPr lang="en-US" sz="200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610848" y="3476072"/>
            <a:ext cx="1942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Контроль</a:t>
            </a:r>
            <a:endParaRPr lang="en-US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524000" y="944912"/>
            <a:ext cx="9144000" cy="611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b="0" i="0" kern="1200">
                <a:solidFill>
                  <a:schemeClr val="accent1">
                    <a:lumMod val="7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r>
              <a:rPr lang="ru-RU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Обеспечение качества восприятия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QoS</a:t>
            </a:r>
            <a:r>
              <a:rPr lang="en-US" dirty="0">
                <a:solidFill>
                  <a:srgbClr val="0079C1">
                    <a:lumMod val="75000"/>
                  </a:srgb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8731" y="2679491"/>
            <a:ext cx="457200" cy="4572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510" y="2679491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731" y="2177752"/>
            <a:ext cx="457200" cy="4572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679" y="2177752"/>
            <a:ext cx="457200" cy="457200"/>
          </a:xfrm>
          <a:prstGeom prst="roundRect">
            <a:avLst/>
          </a:prstGeom>
          <a:ln>
            <a:solidFill>
              <a:schemeClr val="tx2"/>
            </a:solidFill>
          </a:ln>
        </p:spPr>
      </p:pic>
      <p:grpSp>
        <p:nvGrpSpPr>
          <p:cNvPr id="37" name="Group 36"/>
          <p:cNvGrpSpPr/>
          <p:nvPr/>
        </p:nvGrpSpPr>
        <p:grpSpPr>
          <a:xfrm>
            <a:off x="5703279" y="3937737"/>
            <a:ext cx="784433" cy="1023723"/>
            <a:chOff x="4512120" y="1467801"/>
            <a:chExt cx="447592" cy="584129"/>
          </a:xfrm>
        </p:grpSpPr>
        <p:sp>
          <p:nvSpPr>
            <p:cNvPr id="38" name="Oval 37"/>
            <p:cNvSpPr/>
            <p:nvPr/>
          </p:nvSpPr>
          <p:spPr>
            <a:xfrm>
              <a:off x="4597391" y="1467801"/>
              <a:ext cx="287369" cy="287370"/>
            </a:xfrm>
            <a:prstGeom prst="ellipse">
              <a:avLst/>
            </a:prstGeom>
            <a:solidFill>
              <a:srgbClr val="4FB4BE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  <p:sp>
          <p:nvSpPr>
            <p:cNvPr id="39" name="Round Same Side Corner Rectangle 38"/>
            <p:cNvSpPr/>
            <p:nvPr/>
          </p:nvSpPr>
          <p:spPr>
            <a:xfrm>
              <a:off x="4512120" y="1777509"/>
              <a:ext cx="447592" cy="274421"/>
            </a:xfrm>
            <a:prstGeom prst="round2SameRect">
              <a:avLst>
                <a:gd name="adj1" fmla="val 38354"/>
                <a:gd name="adj2" fmla="val 0"/>
              </a:avLst>
            </a:prstGeom>
            <a:solidFill>
              <a:srgbClr val="4FB4BE"/>
            </a:solidFill>
            <a:ln w="3810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272727"/>
                </a:solidFill>
                <a:latin typeface="Futura Medium" charset="0"/>
                <a:ea typeface="Futura Medium" charset="0"/>
                <a:cs typeface="Futura Medium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97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>
            <a:spLocks noChangeAspect="1"/>
          </p:cNvSpPr>
          <p:nvPr/>
        </p:nvSpPr>
        <p:spPr>
          <a:xfrm>
            <a:off x="1813921" y="1965150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382768" y="3414637"/>
            <a:ext cx="3303567" cy="2586115"/>
            <a:chOff x="858766" y="1853250"/>
            <a:chExt cx="3303567" cy="3047800"/>
          </a:xfrm>
        </p:grpSpPr>
        <p:sp>
          <p:nvSpPr>
            <p:cNvPr id="19" name="Trapezoid 18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reeform 20"/>
          <p:cNvSpPr>
            <a:spLocks/>
          </p:cNvSpPr>
          <p:nvPr/>
        </p:nvSpPr>
        <p:spPr bwMode="auto">
          <a:xfrm>
            <a:off x="7524097" y="2325050"/>
            <a:ext cx="2923770" cy="2882124"/>
          </a:xfrm>
          <a:prstGeom prst="rect">
            <a:avLst/>
          </a:prstGeom>
          <a:solidFill>
            <a:srgbClr val="7EAC49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08516" y="3004596"/>
            <a:ext cx="27549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Критические для бизнеса приложения должны иметь более высокий приоритет для обеспечения стабильности работы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609" y="4148418"/>
            <a:ext cx="457200" cy="4572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061" y="4139273"/>
            <a:ext cx="464127" cy="457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210" y="3637952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4635812"/>
            <a:ext cx="457200" cy="4572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524" y="4635812"/>
            <a:ext cx="457200" cy="4572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524" y="5136667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5131312"/>
            <a:ext cx="457200" cy="457200"/>
          </a:xfrm>
          <a:prstGeom prst="round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3640760"/>
            <a:ext cx="457200" cy="457200"/>
          </a:xfrm>
          <a:prstGeom prst="roundRect">
            <a:avLst>
              <a:gd name="adj" fmla="val 21300"/>
            </a:avLst>
          </a:prstGeom>
        </p:spPr>
      </p:pic>
      <p:sp>
        <p:nvSpPr>
          <p:cNvPr id="22" name="Title 3">
            <a:extLst>
              <a:ext uri="{FF2B5EF4-FFF2-40B4-BE49-F238E27FC236}">
                <a16:creationId xmlns:a16="http://schemas.microsoft.com/office/drawing/2014/main" xmlns="" id="{AC978AA9-5C99-4800-AFBB-8C1E54A8E1AF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Приоритезация одобренных приложений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20078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>
            <a:spLocks noChangeAspect="1"/>
          </p:cNvSpPr>
          <p:nvPr/>
        </p:nvSpPr>
        <p:spPr>
          <a:xfrm>
            <a:off x="1813921" y="1965150"/>
            <a:ext cx="5005778" cy="2254795"/>
          </a:xfrm>
          <a:custGeom>
            <a:avLst/>
            <a:gdLst>
              <a:gd name="connsiteX0" fmla="*/ 1091830 w 3186413"/>
              <a:gd name="connsiteY0" fmla="*/ 0 h 1435283"/>
              <a:gd name="connsiteX1" fmla="*/ 1648326 w 3186413"/>
              <a:gd name="connsiteY1" fmla="*/ 368870 h 1435283"/>
              <a:gd name="connsiteX2" fmla="*/ 1655658 w 3186413"/>
              <a:gd name="connsiteY2" fmla="*/ 392490 h 1435283"/>
              <a:gd name="connsiteX3" fmla="*/ 1667240 w 3186413"/>
              <a:gd name="connsiteY3" fmla="*/ 382934 h 1435283"/>
              <a:gd name="connsiteX4" fmla="*/ 1857305 w 3186413"/>
              <a:gd name="connsiteY4" fmla="*/ 324877 h 1435283"/>
              <a:gd name="connsiteX5" fmla="*/ 2170533 w 3186413"/>
              <a:gd name="connsiteY5" fmla="*/ 532498 h 1435283"/>
              <a:gd name="connsiteX6" fmla="*/ 2173720 w 3186413"/>
              <a:gd name="connsiteY6" fmla="*/ 548280 h 1435283"/>
              <a:gd name="connsiteX7" fmla="*/ 2187386 w 3186413"/>
              <a:gd name="connsiteY7" fmla="*/ 540830 h 1435283"/>
              <a:gd name="connsiteX8" fmla="*/ 2326797 w 3186413"/>
              <a:gd name="connsiteY8" fmla="*/ 512564 h 1435283"/>
              <a:gd name="connsiteX9" fmla="*/ 2656808 w 3186413"/>
              <a:gd name="connsiteY9" fmla="*/ 732247 h 1435283"/>
              <a:gd name="connsiteX10" fmla="*/ 2662132 w 3186413"/>
              <a:gd name="connsiteY10" fmla="*/ 758732 h 1435283"/>
              <a:gd name="connsiteX11" fmla="*/ 2688847 w 3186413"/>
              <a:gd name="connsiteY11" fmla="*/ 744169 h 1435283"/>
              <a:gd name="connsiteX12" fmla="*/ 2828257 w 3186413"/>
              <a:gd name="connsiteY12" fmla="*/ 715903 h 1435283"/>
              <a:gd name="connsiteX13" fmla="*/ 3186413 w 3186413"/>
              <a:gd name="connsiteY13" fmla="*/ 1075593 h 1435283"/>
              <a:gd name="connsiteX14" fmla="*/ 2900438 w 3186413"/>
              <a:gd name="connsiteY14" fmla="*/ 1427975 h 1435283"/>
              <a:gd name="connsiteX15" fmla="*/ 2859065 w 3186413"/>
              <a:gd name="connsiteY15" fmla="*/ 1432164 h 1435283"/>
              <a:gd name="connsiteX16" fmla="*/ 2859065 w 3186413"/>
              <a:gd name="connsiteY16" fmla="*/ 1432543 h 1435283"/>
              <a:gd name="connsiteX17" fmla="*/ 2855322 w 3186413"/>
              <a:gd name="connsiteY17" fmla="*/ 1432543 h 1435283"/>
              <a:gd name="connsiteX18" fmla="*/ 2828257 w 3186413"/>
              <a:gd name="connsiteY18" fmla="*/ 1435283 h 1435283"/>
              <a:gd name="connsiteX19" fmla="*/ 2792197 w 3186413"/>
              <a:gd name="connsiteY19" fmla="*/ 1432543 h 1435283"/>
              <a:gd name="connsiteX20" fmla="*/ 427772 w 3186413"/>
              <a:gd name="connsiteY20" fmla="*/ 1432543 h 1435283"/>
              <a:gd name="connsiteX21" fmla="*/ 427772 w 3186413"/>
              <a:gd name="connsiteY21" fmla="*/ 1432534 h 1435283"/>
              <a:gd name="connsiteX22" fmla="*/ 341562 w 3186413"/>
              <a:gd name="connsiteY22" fmla="*/ 1423843 h 1435283"/>
              <a:gd name="connsiteX23" fmla="*/ 0 w 3186413"/>
              <a:gd name="connsiteY23" fmla="*/ 1004761 h 1435283"/>
              <a:gd name="connsiteX24" fmla="*/ 427773 w 3186413"/>
              <a:gd name="connsiteY24" fmla="*/ 576988 h 1435283"/>
              <a:gd name="connsiteX25" fmla="*/ 489959 w 3186413"/>
              <a:gd name="connsiteY25" fmla="*/ 583257 h 1435283"/>
              <a:gd name="connsiteX26" fmla="*/ 500142 w 3186413"/>
              <a:gd name="connsiteY26" fmla="*/ 482239 h 1435283"/>
              <a:gd name="connsiteX27" fmla="*/ 1091830 w 3186413"/>
              <a:gd name="connsiteY27" fmla="*/ 0 h 1435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86413" h="1435283">
                <a:moveTo>
                  <a:pt x="1091830" y="0"/>
                </a:moveTo>
                <a:cubicBezTo>
                  <a:pt x="1341998" y="0"/>
                  <a:pt x="1556640" y="152101"/>
                  <a:pt x="1648326" y="368870"/>
                </a:cubicBezTo>
                <a:lnTo>
                  <a:pt x="1655658" y="392490"/>
                </a:lnTo>
                <a:lnTo>
                  <a:pt x="1667240" y="382934"/>
                </a:lnTo>
                <a:cubicBezTo>
                  <a:pt x="1721495" y="346280"/>
                  <a:pt x="1786900" y="324877"/>
                  <a:pt x="1857305" y="324877"/>
                </a:cubicBezTo>
                <a:cubicBezTo>
                  <a:pt x="1998113" y="324877"/>
                  <a:pt x="2118927" y="410488"/>
                  <a:pt x="2170533" y="532498"/>
                </a:cubicBezTo>
                <a:lnTo>
                  <a:pt x="2173720" y="548280"/>
                </a:lnTo>
                <a:lnTo>
                  <a:pt x="2187386" y="540830"/>
                </a:lnTo>
                <a:cubicBezTo>
                  <a:pt x="2230235" y="522629"/>
                  <a:pt x="2277346" y="512564"/>
                  <a:pt x="2326797" y="512564"/>
                </a:cubicBezTo>
                <a:cubicBezTo>
                  <a:pt x="2475150" y="512564"/>
                  <a:pt x="2602436" y="603148"/>
                  <a:pt x="2656808" y="732247"/>
                </a:cubicBezTo>
                <a:lnTo>
                  <a:pt x="2662132" y="758732"/>
                </a:lnTo>
                <a:lnTo>
                  <a:pt x="2688847" y="744169"/>
                </a:lnTo>
                <a:cubicBezTo>
                  <a:pt x="2731696" y="725968"/>
                  <a:pt x="2778806" y="715903"/>
                  <a:pt x="2828257" y="715903"/>
                </a:cubicBezTo>
                <a:cubicBezTo>
                  <a:pt x="3026061" y="715903"/>
                  <a:pt x="3186413" y="876942"/>
                  <a:pt x="3186413" y="1075593"/>
                </a:cubicBezTo>
                <a:cubicBezTo>
                  <a:pt x="3186413" y="1249413"/>
                  <a:pt x="3063644" y="1394436"/>
                  <a:pt x="2900438" y="1427975"/>
                </a:cubicBezTo>
                <a:lnTo>
                  <a:pt x="2859065" y="1432164"/>
                </a:lnTo>
                <a:lnTo>
                  <a:pt x="2859065" y="1432543"/>
                </a:lnTo>
                <a:lnTo>
                  <a:pt x="2855322" y="1432543"/>
                </a:lnTo>
                <a:lnTo>
                  <a:pt x="2828257" y="1435283"/>
                </a:lnTo>
                <a:lnTo>
                  <a:pt x="2792197" y="1432543"/>
                </a:lnTo>
                <a:lnTo>
                  <a:pt x="427772" y="1432543"/>
                </a:lnTo>
                <a:lnTo>
                  <a:pt x="427772" y="1432534"/>
                </a:lnTo>
                <a:lnTo>
                  <a:pt x="341562" y="1423843"/>
                </a:lnTo>
                <a:cubicBezTo>
                  <a:pt x="146632" y="1383955"/>
                  <a:pt x="0" y="1211482"/>
                  <a:pt x="0" y="1004761"/>
                </a:cubicBezTo>
                <a:cubicBezTo>
                  <a:pt x="0" y="768508"/>
                  <a:pt x="191520" y="576988"/>
                  <a:pt x="427773" y="576988"/>
                </a:cubicBezTo>
                <a:lnTo>
                  <a:pt x="489959" y="583257"/>
                </a:lnTo>
                <a:lnTo>
                  <a:pt x="500142" y="482239"/>
                </a:lnTo>
                <a:cubicBezTo>
                  <a:pt x="556459" y="207026"/>
                  <a:pt x="799968" y="0"/>
                  <a:pt x="109183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272727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2382768" y="3414637"/>
            <a:ext cx="3303567" cy="2586115"/>
            <a:chOff x="858766" y="1853250"/>
            <a:chExt cx="3303567" cy="3047800"/>
          </a:xfrm>
        </p:grpSpPr>
        <p:sp>
          <p:nvSpPr>
            <p:cNvPr id="37" name="Trapezoid 36"/>
            <p:cNvSpPr/>
            <p:nvPr/>
          </p:nvSpPr>
          <p:spPr>
            <a:xfrm>
              <a:off x="894687" y="1853250"/>
              <a:ext cx="3248086" cy="3047800"/>
            </a:xfrm>
            <a:prstGeom prst="trapezoid">
              <a:avLst>
                <a:gd name="adj" fmla="val 36825"/>
              </a:avLst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bg1">
                    <a:lumMod val="85000"/>
                  </a:schemeClr>
                </a:gs>
                <a:gs pos="57000">
                  <a:schemeClr val="bg1"/>
                </a:gs>
              </a:gsLst>
              <a:lin ang="16200000" scaled="1"/>
              <a:tileRect/>
            </a:gradFill>
            <a:ln w="38100">
              <a:solidFill>
                <a:srgbClr val="3760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72727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1697480" y="1853250"/>
              <a:ext cx="1609068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858766" y="4901050"/>
              <a:ext cx="3303567" cy="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reeform 20"/>
          <p:cNvSpPr>
            <a:spLocks/>
          </p:cNvSpPr>
          <p:nvPr/>
        </p:nvSpPr>
        <p:spPr bwMode="auto">
          <a:xfrm>
            <a:off x="7524097" y="2325050"/>
            <a:ext cx="2923770" cy="2882124"/>
          </a:xfrm>
          <a:prstGeom prst="rect">
            <a:avLst/>
          </a:prstGeom>
          <a:solidFill>
            <a:srgbClr val="D6993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622492" y="2564935"/>
            <a:ext cx="27517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white"/>
                </a:solidFill>
                <a:ea typeface="Arial" charset="0"/>
                <a:cs typeface="Arial" charset="0"/>
              </a:rPr>
              <a:t>Посторонние приложения нужно контролировать или блокировать, чтобы они не забирали ресурсы полезных приложений.</a:t>
            </a:r>
            <a:endParaRPr lang="en-US" sz="2000" dirty="0">
              <a:solidFill>
                <a:prstClr val="white"/>
              </a:solidFill>
              <a:ea typeface="Arial" charset="0"/>
              <a:cs typeface="Arial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609" y="4148418"/>
            <a:ext cx="457200" cy="45720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1061" y="4139273"/>
            <a:ext cx="464127" cy="45720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210" y="3637952"/>
            <a:ext cx="457200" cy="457200"/>
          </a:xfrm>
          <a:prstGeom prst="roundRect">
            <a:avLst>
              <a:gd name="adj" fmla="val 23612"/>
            </a:avLst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4635812"/>
            <a:ext cx="457200" cy="4572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2524" y="4635812"/>
            <a:ext cx="457200" cy="4572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2524" y="5136667"/>
            <a:ext cx="457200" cy="457200"/>
          </a:xfrm>
          <a:prstGeom prst="roundRect">
            <a:avLst>
              <a:gd name="adj" fmla="val 21528"/>
            </a:avLst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5131312"/>
            <a:ext cx="457200" cy="457200"/>
          </a:xfrm>
          <a:prstGeom prst="round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86" y="3640760"/>
            <a:ext cx="457200" cy="457200"/>
          </a:xfrm>
          <a:prstGeom prst="roundRect">
            <a:avLst>
              <a:gd name="adj" fmla="val 21300"/>
            </a:avLst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652" y="5642161"/>
            <a:ext cx="228600" cy="228600"/>
          </a:xfrm>
          <a:prstGeom prst="roundRect">
            <a:avLst>
              <a:gd name="adj" fmla="val 21242"/>
            </a:avLst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608" y="5057555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6944" y="5642161"/>
            <a:ext cx="228600" cy="228600"/>
          </a:xfrm>
          <a:prstGeom prst="roundRect">
            <a:avLst>
              <a:gd name="adj" fmla="val 21300"/>
            </a:avLst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725" y="5642161"/>
            <a:ext cx="228600" cy="228600"/>
          </a:xfrm>
          <a:prstGeom prst="roundRect">
            <a:avLst>
              <a:gd name="adj" fmla="val 22073"/>
            </a:avLst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5090" y="5642161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050" y="5351806"/>
            <a:ext cx="228600" cy="228600"/>
          </a:xfrm>
          <a:prstGeom prst="roundRect">
            <a:avLst>
              <a:gd name="adj" fmla="val 23617"/>
            </a:avLst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2921" y="5061265"/>
            <a:ext cx="228600" cy="228600"/>
          </a:xfrm>
          <a:prstGeom prst="roundRect">
            <a:avLst>
              <a:gd name="adj" fmla="val 21300"/>
            </a:avLst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798" y="5642161"/>
            <a:ext cx="228600" cy="228600"/>
          </a:xfrm>
          <a:prstGeom prst="roundRect">
            <a:avLst>
              <a:gd name="adj" fmla="val 22072"/>
            </a:avLst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1546" y="5351806"/>
            <a:ext cx="228600" cy="228600"/>
          </a:xfrm>
          <a:prstGeom prst="roundRect">
            <a:avLst>
              <a:gd name="adj" fmla="val 18212"/>
            </a:avLst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7871" y="5642161"/>
            <a:ext cx="228600" cy="228600"/>
          </a:xfrm>
          <a:prstGeom prst="roundRect">
            <a:avLst>
              <a:gd name="adj" fmla="val 20528"/>
            </a:avLst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017" y="5642161"/>
            <a:ext cx="228600" cy="228600"/>
          </a:xfrm>
          <a:prstGeom prst="roundRect">
            <a:avLst>
              <a:gd name="adj" fmla="val 23617"/>
            </a:avLst>
          </a:prstGeom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xmlns="" id="{6849B0EF-29EB-48CB-89E7-9A336DD96331}"/>
              </a:ext>
            </a:extLst>
          </p:cNvPr>
          <p:cNvSpPr txBox="1">
            <a:spLocks/>
          </p:cNvSpPr>
          <p:nvPr/>
        </p:nvSpPr>
        <p:spPr>
          <a:xfrm>
            <a:off x="1524000" y="1283921"/>
            <a:ext cx="8229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1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2800" dirty="0"/>
              <a:t>Контроль посторонних приложений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78097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937" y="857250"/>
            <a:ext cx="7858125" cy="545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6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0424439-2317-45E2-A3B1-D94BDDDE8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8"/>
            <a:ext cx="12192000" cy="84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6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Компании, входящие в состав </a:t>
            </a:r>
            <a:r>
              <a:rPr lang="en-US" dirty="0"/>
              <a:t>GFI</a:t>
            </a:r>
            <a:endParaRPr lang="ru-RU" dirty="0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2777F0DF-A20A-49DC-AB3C-E94E0093BC6E}"/>
              </a:ext>
            </a:extLst>
          </p:cNvPr>
          <p:cNvGrpSpPr/>
          <p:nvPr/>
        </p:nvGrpSpPr>
        <p:grpSpPr>
          <a:xfrm>
            <a:off x="4856025" y="1816734"/>
            <a:ext cx="2727517" cy="2855474"/>
            <a:chOff x="3282366" y="2458100"/>
            <a:chExt cx="2727517" cy="28554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21694" y="2458100"/>
              <a:ext cx="2248861" cy="35532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282366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1997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Награды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CRN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2013-2015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ABF5D80E-9EE2-43EB-982C-A59C84E8E101}"/>
              </a:ext>
            </a:extLst>
          </p:cNvPr>
          <p:cNvGrpSpPr/>
          <p:nvPr/>
        </p:nvGrpSpPr>
        <p:grpSpPr>
          <a:xfrm>
            <a:off x="7940484" y="1816734"/>
            <a:ext cx="2727517" cy="2855474"/>
            <a:chOff x="6273050" y="2458100"/>
            <a:chExt cx="2727517" cy="2855474"/>
          </a:xfrm>
        </p:grpSpPr>
        <p:pic>
          <p:nvPicPr>
            <p:cNvPr id="6" name="Picture 7" descr="logo-01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782" y="2458100"/>
              <a:ext cx="1546053" cy="35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273050" y="2918238"/>
              <a:ext cx="272751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2002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оптимизации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WAN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каналов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и приоритезации сетевого трафика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Gartner Visionary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6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GFI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2017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577588A-60FB-445D-AD16-EC70FC60DFB2}"/>
              </a:ext>
            </a:extLst>
          </p:cNvPr>
          <p:cNvGrpSpPr/>
          <p:nvPr/>
        </p:nvGrpSpPr>
        <p:grpSpPr>
          <a:xfrm>
            <a:off x="1617575" y="1851560"/>
            <a:ext cx="2884277" cy="2855474"/>
            <a:chOff x="548337" y="2458100"/>
            <a:chExt cx="2884277" cy="28554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847" y="2458100"/>
              <a:ext cx="772501" cy="35532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48337" y="2918238"/>
              <a:ext cx="2884277" cy="239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Основана в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1992</a:t>
              </a:r>
            </a:p>
            <a:p>
              <a:pPr marL="214313" indent="-214313" defTabSz="685800"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ПО для сетевой безопасности и коммуникаций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Многочисленные награды</a:t>
              </a:r>
              <a:endPara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Присоединена к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14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Aurea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в </a:t>
              </a:r>
              <a:r>
                <a:rPr lang="en-US" sz="14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2015</a:t>
              </a:r>
            </a:p>
            <a:p>
              <a:pPr marL="214313" indent="-214313" defTabSz="685800">
                <a:lnSpc>
                  <a:spcPct val="200000"/>
                </a:lnSpc>
                <a:buClr>
                  <a:srgbClr val="000000"/>
                </a:buClr>
                <a:buFont typeface="Arial" panose="020B0604020202020204" pitchFamily="34" charset="0"/>
                <a:buChar char="•"/>
                <a:defRPr/>
              </a:pPr>
              <a:endParaRPr lang="ru-RU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56615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E068D21-A2E0-41D4-BE7F-63A8164CA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99" r="153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6604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209497"/>
            <a:ext cx="7065907" cy="433704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Снимки экрана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2588DD-76A4-4AAE-BFC2-4CA5CC6FB6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6563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685853" cy="885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08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5879978" y="1700808"/>
            <a:ext cx="540060" cy="0"/>
          </a:xfrm>
          <a:prstGeom prst="line">
            <a:avLst/>
          </a:prstGeom>
          <a:ln w="31750" cap="sq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8007" y="109568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Myriad Pro" panose="020B0503030403020204" pitchFamily="34" charset="0"/>
              </a:rPr>
              <a:t>Акции до 30 сентября 2019 года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1" y="2375874"/>
            <a:ext cx="10010774" cy="3735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40% скидка при переходе на </a:t>
            </a:r>
            <a:r>
              <a:rPr lang="en-US" sz="2000" dirty="0">
                <a:latin typeface="Segoe UI"/>
              </a:rPr>
              <a:t>GFI Unlimited </a:t>
            </a:r>
            <a:r>
              <a:rPr lang="ru-RU" sz="2000" dirty="0">
                <a:latin typeface="Segoe UI"/>
              </a:rPr>
              <a:t>с любого решения для бизнеса, чьи функции похожи на любой продукт из портфеля подписки</a:t>
            </a:r>
            <a:br>
              <a:rPr lang="ru-RU" sz="2000" dirty="0">
                <a:latin typeface="Segoe UI"/>
              </a:rPr>
            </a:br>
            <a:endParaRPr lang="ru-RU" sz="2000" dirty="0">
              <a:latin typeface="Segoe UI"/>
            </a:endParaRP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r>
              <a:rPr lang="ru-RU" sz="2000" dirty="0">
                <a:latin typeface="Segoe UI"/>
              </a:rPr>
              <a:t>2</a:t>
            </a:r>
            <a:r>
              <a:rPr lang="en-US" sz="2000" dirty="0">
                <a:latin typeface="Segoe UI"/>
              </a:rPr>
              <a:t>0</a:t>
            </a:r>
            <a:r>
              <a:rPr lang="ru-RU" sz="2000" dirty="0">
                <a:latin typeface="Segoe UI"/>
              </a:rPr>
              <a:t>% скидка для образовательных и государственных учреждений (постоянная акция) </a:t>
            </a:r>
          </a:p>
          <a:p>
            <a:pPr marL="285750" lvl="0" indent="-285750">
              <a:lnSpc>
                <a:spcPct val="150000"/>
              </a:lnSpc>
              <a:buBlip>
                <a:blip r:embed="rId2"/>
              </a:buBlip>
              <a:defRPr/>
            </a:pPr>
            <a:endParaRPr lang="ru-RU" sz="2000" dirty="0">
              <a:latin typeface="Segoe UI"/>
            </a:endParaRP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 акции не суммируются</a:t>
            </a:r>
          </a:p>
          <a:p>
            <a:pPr lvl="0">
              <a:lnSpc>
                <a:spcPct val="150000"/>
              </a:lnSpc>
              <a:defRPr/>
            </a:pPr>
            <a:r>
              <a:rPr lang="ru-RU" sz="2000" dirty="0">
                <a:latin typeface="Segoe UI"/>
              </a:rPr>
              <a:t>** сверьтесь с актуальными акциями на веб-сайте </a:t>
            </a:r>
            <a:r>
              <a:rPr lang="en-US" sz="2000" dirty="0">
                <a:latin typeface="Segoe UI"/>
                <a:hlinkClick r:id="rId3"/>
              </a:rPr>
              <a:t>https://gfi-software.ru</a:t>
            </a:r>
            <a:r>
              <a:rPr lang="en-US" sz="2000" dirty="0">
                <a:latin typeface="Segoe UI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58023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THYCOTIC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Управление привилегированными учетными записями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7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3"/>
          <p:cNvSpPr txBox="1">
            <a:spLocks/>
          </p:cNvSpPr>
          <p:nvPr/>
        </p:nvSpPr>
        <p:spPr>
          <a:xfrm>
            <a:off x="1795845" y="1509165"/>
            <a:ext cx="8400491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4572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1" kern="1200" baseline="0">
                <a:solidFill>
                  <a:srgbClr val="76BD3E"/>
                </a:solidFill>
                <a:latin typeface="Fira Sans"/>
                <a:ea typeface="+mn-ea"/>
                <a:cs typeface="Fira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" defTabSz="457178">
              <a:defRPr/>
            </a:pPr>
            <a:r>
              <a:rPr lang="ru-RU" sz="3360" i="0" dirty="0">
                <a:solidFill>
                  <a:srgbClr val="99CC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это</a:t>
            </a:r>
            <a:r>
              <a:rPr lang="en-US" sz="3360" i="0" dirty="0">
                <a:solidFill>
                  <a:srgbClr val="99CC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881287" y="2332215"/>
            <a:ext cx="8229600" cy="3192352"/>
          </a:xfrm>
        </p:spPr>
        <p:txBody>
          <a:bodyPr>
            <a:normAutofit/>
          </a:bodyPr>
          <a:lstStyle/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Не персональные учетные записи </a:t>
            </a:r>
            <a:b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используются ИТ</a:t>
            </a:r>
            <a:r>
              <a:rPr lang="en-US" sz="216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специалистами, которые предоставляют доступ до критически важной информации и систем:</a:t>
            </a:r>
            <a:b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160" u="sng" dirty="0">
                <a:ea typeface="Open Sans" panose="020B0606030504020204" pitchFamily="34" charset="0"/>
                <a:cs typeface="Open Sans" panose="020B0606030504020204" pitchFamily="34" charset="0"/>
              </a:rPr>
              <a:t>Доменный Администратор или </a:t>
            </a:r>
            <a:r>
              <a:rPr lang="en-US" sz="2160" u="sng" dirty="0">
                <a:ea typeface="Open Sans" panose="020B0606030504020204" pitchFamily="34" charset="0"/>
                <a:cs typeface="Open Sans" panose="020B0606030504020204" pitchFamily="34" charset="0"/>
              </a:rPr>
              <a:t>root</a:t>
            </a:r>
            <a:endParaRPr lang="en-US" sz="2160" i="1" u="sng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Существуют везде</a:t>
            </a:r>
            <a:r>
              <a:rPr lang="en-US" sz="2160" b="1" dirty="0"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200" dirty="0">
                <a:ea typeface="Open Sans" panose="020B0606030504020204" pitchFamily="34" charset="0"/>
                <a:cs typeface="Open Sans" panose="020B0606030504020204" pitchFamily="34" charset="0"/>
              </a:rPr>
              <a:t>в каждом устройстве, сервере, гипервизоре, операционной системе, базе данных или приложении</a:t>
            </a:r>
            <a:endParaRPr lang="en-US" sz="2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882" lvl="1" indent="-342882">
              <a:spcBef>
                <a:spcPts val="1000"/>
              </a:spcBef>
              <a:spcAft>
                <a:spcPts val="1440"/>
              </a:spcAft>
              <a:buClr>
                <a:srgbClr val="76BD22"/>
              </a:buClr>
              <a:buFont typeface="Wingdings" panose="05000000000000000000" pitchFamily="2" charset="2"/>
              <a:buChar char="§"/>
            </a:pP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Представляют собой </a:t>
            </a:r>
            <a:r>
              <a:rPr lang="ru-RU" sz="2160" b="1" dirty="0">
                <a:ea typeface="Open Sans" panose="020B0606030504020204" pitchFamily="34" charset="0"/>
                <a:cs typeface="Open Sans" panose="020B0606030504020204" pitchFamily="34" charset="0"/>
              </a:rPr>
              <a:t>уязвимость для </a:t>
            </a:r>
            <a:r>
              <a:rPr lang="ru-RU" sz="2160" dirty="0">
                <a:ea typeface="Open Sans" panose="020B0606030504020204" pitchFamily="34" charset="0"/>
                <a:cs typeface="Open Sans" panose="020B0606030504020204" pitchFamily="34" charset="0"/>
              </a:rPr>
              <a:t>ИТ инфраструктуры</a:t>
            </a:r>
            <a:endParaRPr lang="en-US" sz="216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-457159"/>
            <a:endParaRPr lang="en-US" sz="2400" dirty="0">
              <a:solidFill>
                <a:schemeClr val="bg2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-457159"/>
            <a:endParaRPr lang="en-US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21034" y="556667"/>
            <a:ext cx="10299471" cy="9525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178">
              <a:lnSpc>
                <a:spcPct val="90000"/>
              </a:lnSpc>
              <a:defRPr/>
            </a:pPr>
            <a:r>
              <a:rPr lang="ru-RU" sz="3600" b="1" cap="all" dirty="0">
                <a:solidFill>
                  <a:prstClr val="black">
                    <a:lumMod val="65000"/>
                    <a:lumOff val="3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Привилегированные учетные записи</a:t>
            </a:r>
            <a:endParaRPr lang="en-US" sz="3600" b="1" cap="all" dirty="0">
              <a:solidFill>
                <a:prstClr val="black">
                  <a:lumMod val="65000"/>
                  <a:lumOff val="35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8546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8707" y="1074887"/>
            <a:ext cx="4092559" cy="1227768"/>
          </a:xfrm>
          <a:prstGeom prst="rect">
            <a:avLst/>
          </a:prstGeom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1147513" y="2313897"/>
            <a:ext cx="11699831" cy="803297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>
            <a:lvl1pPr marL="4572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1" kern="1200" baseline="0">
                <a:solidFill>
                  <a:srgbClr val="76BD3E"/>
                </a:solidFill>
                <a:latin typeface="Fira Sans"/>
                <a:ea typeface="+mn-ea"/>
                <a:cs typeface="Fira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" defTabSz="457178">
              <a:lnSpc>
                <a:spcPts val="5400"/>
              </a:lnSpc>
              <a:defRPr/>
            </a:pPr>
            <a:r>
              <a:rPr lang="en-US" sz="4000" i="0" dirty="0">
                <a:solidFill>
                  <a:srgbClr val="81BC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 </a:t>
            </a:r>
            <a:r>
              <a:rPr lang="ru-RU" sz="4000" i="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глобальная потребность в защите ИТ</a:t>
            </a:r>
            <a:endParaRPr lang="en-US" sz="4000" i="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99436" y="4628378"/>
            <a:ext cx="11913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>
              <a:defRPr/>
            </a:pPr>
            <a:r>
              <a:rPr lang="en-US" sz="6000" b="1" spc="-600" dirty="0">
                <a:solidFill>
                  <a:srgbClr val="80BB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 </a:t>
            </a:r>
            <a:r>
              <a:rPr lang="en-US" sz="4400" b="1" spc="-600" dirty="0">
                <a:solidFill>
                  <a:srgbClr val="80BB0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endParaRPr lang="en-US" sz="8800" spc="-600" dirty="0">
              <a:solidFill>
                <a:srgbClr val="80BB0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02383" y="4884860"/>
            <a:ext cx="7146467" cy="759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54">
              <a:lnSpc>
                <a:spcPts val="26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нарушений связано с привилегированными </a:t>
            </a:r>
          </a:p>
          <a:p>
            <a:pPr algn="ctr" defTabSz="914354">
              <a:lnSpc>
                <a:spcPts val="2600"/>
              </a:lnSpc>
              <a:defRPr/>
            </a:pPr>
            <a:r>
              <a:rPr lang="ru-RU" sz="2400" b="1" dirty="0">
                <a:solidFill>
                  <a:prstClr val="white"/>
                </a:solidFill>
                <a:latin typeface="Roboto"/>
                <a:ea typeface="Open Sans" panose="020B0606030504020204" pitchFamily="34" charset="0"/>
                <a:cs typeface="Open Sans" panose="020B0606030504020204" pitchFamily="34" charset="0"/>
              </a:rPr>
              <a:t>учетными записями </a:t>
            </a:r>
            <a:endParaRPr lang="en-US" sz="2400" b="1" dirty="0">
              <a:solidFill>
                <a:prstClr val="white"/>
              </a:solidFill>
              <a:latin typeface="Roboto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52113" y="559482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42" indent="-171442" algn="r" defTabSz="914354">
              <a:buFontTx/>
              <a:buChar char="-"/>
              <a:defRPr/>
            </a:pPr>
            <a:r>
              <a:rPr lang="en-US" b="1" i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Forrester Wave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18791" y="387725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“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До 2021 года организации с PAM будут как минимум на 50% меньше подвержены риску воздействию продвинутых угроз по сравнению со своими коллегами без PAM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”.  </a:t>
            </a:r>
          </a:p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Times New Roman" charset="0"/>
              </a:rPr>
              <a:t>                            - Gartner PAM Best Practice Report 2017</a:t>
            </a:r>
            <a:endParaRPr lang="en-US" sz="1400" dirty="0">
              <a:solidFill>
                <a:prstClr val="white"/>
              </a:solidFill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06722" y="3377548"/>
            <a:ext cx="77814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К 2020 году более половины нарушений безопасности, связанных с </a:t>
            </a:r>
            <a:r>
              <a:rPr lang="ru-RU" sz="2000" b="1" dirty="0" err="1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IaaS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и </a:t>
            </a:r>
            <a:r>
              <a:rPr lang="ru-RU" sz="2000" b="1" dirty="0" err="1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PaaS</a:t>
            </a:r>
            <a:r>
              <a:rPr lang="ru-RU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, будут исходить из пробелам в безопасности, вызванными отказом от внедрения технологии и процессов PAM.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”</a:t>
            </a:r>
          </a:p>
          <a:p>
            <a:pPr defTabSz="914354">
              <a:defRPr/>
            </a:pP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                                </a:t>
            </a:r>
            <a:r>
              <a:rPr lang="en-US" sz="2000" b="1" dirty="0">
                <a:solidFill>
                  <a:srgbClr val="333333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mr-IN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2000" b="1" dirty="0">
                <a:solidFill>
                  <a:prstClr val="white"/>
                </a:solidFill>
                <a:latin typeface="Calibri" charset="0"/>
                <a:ea typeface="Calibri" charset="0"/>
                <a:cs typeface="Calibri" charset="0"/>
              </a:rPr>
              <a:t> Gartner Investment Report 2017 </a:t>
            </a:r>
          </a:p>
        </p:txBody>
      </p:sp>
    </p:spTree>
    <p:extLst>
      <p:ext uri="{BB962C8B-B14F-4D97-AF65-F5344CB8AC3E}">
        <p14:creationId xmlns:p14="http://schemas.microsoft.com/office/powerpoint/2010/main" val="2536020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F98D31-9830-4B42-B129-6C1AFDED2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 </a:t>
            </a:r>
            <a:r>
              <a:rPr lang="es-ES" dirty="0"/>
              <a:t>PAM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19ECE2-3C6E-C546-8E9E-604BDA421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b="1" dirty="0"/>
              <a:t>20%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никогда не меняли пароли по умолчанию </a:t>
            </a:r>
            <a:r>
              <a:rPr lang="ru-RU" dirty="0"/>
              <a:t>у привилегированных учетных записей</a:t>
            </a:r>
            <a:endParaRPr lang="es-ES" dirty="0"/>
          </a:p>
          <a:p>
            <a:r>
              <a:rPr lang="es-ES" b="1" dirty="0"/>
              <a:t>30%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позволяют обмениваться учетными записями и паролями</a:t>
            </a:r>
            <a:endParaRPr lang="es-ES" b="1" dirty="0">
              <a:solidFill>
                <a:srgbClr val="76BD21"/>
              </a:solidFill>
            </a:endParaRPr>
          </a:p>
          <a:p>
            <a:r>
              <a:rPr lang="es-ES" b="1" dirty="0"/>
              <a:t>40%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используют одну политику безопасности </a:t>
            </a:r>
            <a:r>
              <a:rPr lang="ru-RU" dirty="0"/>
              <a:t>для привилегированных и обычных учетных записей</a:t>
            </a:r>
            <a:endParaRPr lang="es-ES" dirty="0"/>
          </a:p>
          <a:p>
            <a:r>
              <a:rPr lang="es-ES" b="1" dirty="0"/>
              <a:t>70%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не требует разрешения на создание</a:t>
            </a:r>
            <a:r>
              <a:rPr lang="ru-RU" dirty="0"/>
              <a:t> новой привилегированной учетной записи</a:t>
            </a:r>
          </a:p>
          <a:p>
            <a:r>
              <a:rPr lang="es-ES" b="1" dirty="0"/>
              <a:t>50% </a:t>
            </a:r>
            <a:r>
              <a:rPr lang="ru-RU" dirty="0"/>
              <a:t>организаций </a:t>
            </a:r>
            <a:r>
              <a:rPr lang="ru-RU" b="1" dirty="0">
                <a:solidFill>
                  <a:srgbClr val="76BD21"/>
                </a:solidFill>
              </a:rPr>
              <a:t>не проводят аудит действий </a:t>
            </a:r>
            <a:r>
              <a:rPr lang="ru-RU" dirty="0"/>
              <a:t>привилегированных учетных записей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5772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DDE240-2067-6D4D-A478-6A0D5CA94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Статистика</a:t>
            </a:r>
            <a:r>
              <a:rPr lang="es-ES" dirty="0"/>
              <a:t> PAM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C8A52E-3AE8-DC4A-8056-DDB789822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745" y="1383131"/>
            <a:ext cx="11726243" cy="4773831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62% организаций </a:t>
            </a:r>
            <a:r>
              <a:rPr lang="ru-RU" sz="3100" b="1" dirty="0">
                <a:solidFill>
                  <a:srgbClr val="76BD21"/>
                </a:solidFill>
              </a:rPr>
              <a:t>не могут обеспечить </a:t>
            </a:r>
            <a:r>
              <a:rPr lang="ru-RU" dirty="0"/>
              <a:t>процессы для привилегированного доступа</a:t>
            </a:r>
          </a:p>
          <a:p>
            <a:r>
              <a:rPr lang="ru-RU" b="1" dirty="0"/>
              <a:t>51% не могут обеспечить </a:t>
            </a:r>
            <a:r>
              <a:rPr lang="ru-RU" sz="3100" b="1" dirty="0">
                <a:solidFill>
                  <a:srgbClr val="76BD21"/>
                </a:solidFill>
              </a:rPr>
              <a:t>безопасный вход</a:t>
            </a:r>
            <a:r>
              <a:rPr lang="ru-RU" dirty="0"/>
              <a:t> в систему для привилегированных учетных записей</a:t>
            </a:r>
          </a:p>
          <a:p>
            <a:r>
              <a:rPr lang="ru-RU" b="1" dirty="0"/>
              <a:t>73% не проводят </a:t>
            </a:r>
            <a:r>
              <a:rPr lang="ru-RU" sz="3100" b="1" dirty="0">
                <a:solidFill>
                  <a:srgbClr val="76BD21"/>
                </a:solidFill>
              </a:rPr>
              <a:t>аудит</a:t>
            </a:r>
            <a:r>
              <a:rPr lang="ru-RU" dirty="0"/>
              <a:t> и не удаляют тестовые учетные записи или не изменяют учетные записи по умолчанию перед перемещением приложений в работу.</a:t>
            </a:r>
          </a:p>
          <a:p>
            <a:r>
              <a:rPr lang="ru-RU" b="1" dirty="0"/>
              <a:t>70% организаций не могут</a:t>
            </a:r>
            <a:r>
              <a:rPr lang="ru-RU" dirty="0"/>
              <a:t> </a:t>
            </a:r>
            <a:r>
              <a:rPr lang="ru-RU" sz="3100" b="1" dirty="0">
                <a:solidFill>
                  <a:srgbClr val="76BD21"/>
                </a:solidFill>
              </a:rPr>
              <a:t>полностью обнаружить</a:t>
            </a:r>
            <a:r>
              <a:rPr lang="ru-RU" dirty="0"/>
              <a:t> привилегированные учетные записи - и 40% ничего не делают для обнаружения этих учетных записей</a:t>
            </a:r>
          </a:p>
          <a:p>
            <a:r>
              <a:rPr lang="ru-RU" b="1" dirty="0"/>
              <a:t>55% </a:t>
            </a:r>
            <a:r>
              <a:rPr lang="ru-RU" sz="3100" b="1" dirty="0">
                <a:solidFill>
                  <a:srgbClr val="76BD21"/>
                </a:solidFill>
              </a:rPr>
              <a:t>не отзывают доступ </a:t>
            </a:r>
            <a:r>
              <a:rPr lang="ru-RU" dirty="0"/>
              <a:t>после увольнения сотрудника</a:t>
            </a:r>
          </a:p>
          <a:p>
            <a:r>
              <a:rPr lang="ru-RU" b="1" dirty="0"/>
              <a:t>63% </a:t>
            </a:r>
            <a:r>
              <a:rPr lang="ru-RU" sz="3100" b="1" dirty="0">
                <a:solidFill>
                  <a:srgbClr val="76BD21"/>
                </a:solidFill>
              </a:rPr>
              <a:t>не отслеживают и не получают предупреждение </a:t>
            </a:r>
            <a:r>
              <a:rPr lang="ru-RU" dirty="0"/>
              <a:t>о неудачных попытках входа в систему для привилегированных учетных записей</a:t>
            </a:r>
          </a:p>
          <a:p>
            <a:r>
              <a:rPr lang="ru-RU" b="1" dirty="0"/>
              <a:t>70% не могут ограничить </a:t>
            </a:r>
            <a:r>
              <a:rPr lang="ru-RU" sz="3100" b="1" dirty="0">
                <a:solidFill>
                  <a:srgbClr val="76BD21"/>
                </a:solidFill>
              </a:rPr>
              <a:t>доступ третьих лиц </a:t>
            </a:r>
            <a:r>
              <a:rPr lang="ru-RU" dirty="0"/>
              <a:t>к привилегированным учетным записям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739663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449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D60EF55-2458-41B9-8AAD-4250F266A59A}"/>
              </a:ext>
            </a:extLst>
          </p:cNvPr>
          <p:cNvSpPr/>
          <p:nvPr/>
        </p:nvSpPr>
        <p:spPr>
          <a:xfrm>
            <a:off x="0" y="-11289"/>
            <a:ext cx="12192000" cy="1365956"/>
          </a:xfrm>
          <a:prstGeom prst="rect">
            <a:avLst/>
          </a:prstGeom>
          <a:solidFill>
            <a:srgbClr val="80BB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82905" y="1815957"/>
            <a:ext cx="6989523" cy="4346721"/>
          </a:xfrm>
        </p:spPr>
        <p:txBody>
          <a:bodyPr>
            <a:noAutofit/>
          </a:bodyPr>
          <a:lstStyle/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Управление привилегированными </a:t>
            </a: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учетками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 Server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Обнаружение внутренних угроз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Privileged Behavior Analytics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Привилегии приложений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Privilege Manager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Инструменты самообслуживания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Password Reset &amp; </a:t>
            </a:r>
          </a:p>
          <a:p>
            <a:pPr marL="0" indent="0">
              <a:lnSpc>
                <a:spcPts val="1900"/>
              </a:lnSpc>
              <a:spcBef>
                <a:spcPts val="600"/>
              </a:spcBef>
              <a:buNone/>
            </a:pPr>
            <a:r>
              <a:rPr lang="en-US" sz="2200" dirty="0">
                <a:solidFill>
                  <a:srgbClr val="8FBE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Group Management Servers</a:t>
            </a:r>
          </a:p>
          <a:p>
            <a:pPr>
              <a:lnSpc>
                <a:spcPts val="1900"/>
              </a:lnSpc>
              <a:spcBef>
                <a:spcPts val="600"/>
              </a:spcBef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7"/>
          <a:stretch/>
        </p:blipFill>
        <p:spPr>
          <a:xfrm>
            <a:off x="5109311" y="1161618"/>
            <a:ext cx="6291752" cy="49399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D451192-4A1D-40FD-B1A0-841C08EF96C5}"/>
              </a:ext>
            </a:extLst>
          </p:cNvPr>
          <p:cNvSpPr txBox="1"/>
          <p:nvPr/>
        </p:nvSpPr>
        <p:spPr>
          <a:xfrm>
            <a:off x="682907" y="770781"/>
            <a:ext cx="96532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200" b="1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ЛЕГКО ИСПОЛЬЗОВАТЬ </a:t>
            </a:r>
            <a:r>
              <a:rPr lang="en-US" sz="2200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|</a:t>
            </a:r>
            <a:r>
              <a:rPr lang="ru-RU" sz="2200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 </a:t>
            </a:r>
            <a:r>
              <a:rPr lang="ru-RU" sz="2200" b="1" spc="3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ПОЛНЫЙ ЦИКЛ ЗАЩИТЫ</a:t>
            </a:r>
            <a:endParaRPr lang="en-US" sz="2200" b="1" spc="300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BFA5762-9946-4E5E-832A-64350A437316}"/>
              </a:ext>
            </a:extLst>
          </p:cNvPr>
          <p:cNvSpPr txBox="1"/>
          <p:nvPr/>
        </p:nvSpPr>
        <p:spPr>
          <a:xfrm>
            <a:off x="682904" y="62898"/>
            <a:ext cx="11021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en-US" sz="32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100% </a:t>
            </a:r>
            <a:r>
              <a:rPr lang="ru-RU" sz="3200" b="1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ФОКУС НА БЕЗОПАСНОСТЬ</a:t>
            </a:r>
            <a:endParaRPr lang="en-US" sz="3200" b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071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3134285" y="5380578"/>
            <a:ext cx="6945407" cy="71271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Портфель продуктов </a:t>
            </a:r>
            <a:r>
              <a:rPr lang="en-US" dirty="0"/>
              <a:t>GFI</a:t>
            </a:r>
            <a:endParaRPr lang="ru-RU" dirty="0"/>
          </a:p>
        </p:txBody>
      </p:sp>
      <p:sp>
        <p:nvSpPr>
          <p:cNvPr id="3" name="Rectangle 2"/>
          <p:cNvSpPr/>
          <p:nvPr/>
        </p:nvSpPr>
        <p:spPr>
          <a:xfrm>
            <a:off x="3134286" y="2153687"/>
            <a:ext cx="6945406" cy="1729418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34286" y="4070534"/>
            <a:ext cx="6945407" cy="113167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ru-RU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4318" y="2299976"/>
            <a:ext cx="1957587" cy="1345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LanGuard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WebMonitor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EndPointSecurity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343A47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343A47"/>
                </a:solidFill>
                <a:latin typeface="Arial"/>
                <a:cs typeface="Arial"/>
                <a:sym typeface="Arial"/>
              </a:rPr>
              <a:t>EventsManager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4317" y="4135310"/>
            <a:ext cx="1728358" cy="1021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MailEssentials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Archiver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GFI  </a:t>
            </a:r>
            <a:r>
              <a:rPr lang="en-US" sz="14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FaxMaker</a:t>
            </a:r>
            <a:endParaRPr lang="en-US"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7416" y="1793890"/>
            <a:ext cx="580392" cy="2669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3953" y="1772816"/>
            <a:ext cx="1689603" cy="266958"/>
          </a:xfrm>
          <a:prstGeom prst="rect">
            <a:avLst/>
          </a:prstGeom>
        </p:spPr>
      </p:pic>
      <p:pic>
        <p:nvPicPr>
          <p:cNvPr id="16" name="Picture 7" descr="logo-01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4548" y="1693853"/>
            <a:ext cx="1405503" cy="323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633156" y="2889638"/>
            <a:ext cx="1391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Безопасность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65830" y="4283271"/>
            <a:ext cx="145905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Коммуникации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07884" y="5483022"/>
            <a:ext cx="121700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Управление</a:t>
            </a:r>
            <a:endParaRPr lang="en-US" sz="1350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r" defTabSz="685800">
              <a:buClr>
                <a:srgbClr val="000000"/>
              </a:buClr>
              <a:defRPr/>
            </a:pPr>
            <a:r>
              <a:rPr lang="ru-RU" sz="1350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сетью</a:t>
            </a:r>
            <a:endParaRPr lang="en-US" sz="1350" b="1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66097" y="2555104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Control</a:t>
            </a:r>
            <a:endParaRPr lang="en-US" sz="1400" kern="0" dirty="0">
              <a:solidFill>
                <a:srgbClr val="343A47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66097" y="4221089"/>
            <a:ext cx="1358064" cy="698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Connect</a:t>
            </a:r>
          </a:p>
          <a:p>
            <a:pPr defTabSz="685800">
              <a:lnSpc>
                <a:spcPct val="150000"/>
              </a:lnSpc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Kerio Operator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09814" y="5483021"/>
            <a:ext cx="1439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Exinda Network</a:t>
            </a:r>
          </a:p>
          <a:p>
            <a:pPr defTabSz="685800">
              <a:buClr>
                <a:srgbClr val="000000"/>
              </a:buClr>
              <a:buSzPts val="1400"/>
              <a:defRPr/>
            </a:pPr>
            <a:r>
              <a:rPr lang="en-US" sz="1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Orchestrator</a:t>
            </a:r>
          </a:p>
        </p:txBody>
      </p:sp>
    </p:spTree>
    <p:extLst>
      <p:ext uri="{BB962C8B-B14F-4D97-AF65-F5344CB8AC3E}">
        <p14:creationId xmlns:p14="http://schemas.microsoft.com/office/powerpoint/2010/main" val="275294993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99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0"/>
          <a:stretch/>
        </p:blipFill>
        <p:spPr>
          <a:xfrm>
            <a:off x="0" y="-66365"/>
            <a:ext cx="12192000" cy="334182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9307" y="4594879"/>
            <a:ext cx="2605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Настройка разрешений, пользователей, структуры    и безопасного зашифрованного хранилища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1709" y="4594886"/>
            <a:ext cx="2335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Найдите все ваши неизвестные привилегированные учетные записи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099444" y="4594879"/>
            <a:ext cx="22255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Хранение и ротация паролей важных учетных записей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35115" y="4594879"/>
            <a:ext cx="24678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Введение ролей, запроса доступа и другого управления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656887" y="4594886"/>
            <a:ext cx="2160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Добавление модулей запуска, включение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proxy, 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мониторинга и запись сессий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3BFB78-5D6F-4CAB-8040-CD18E538E190}"/>
              </a:ext>
            </a:extLst>
          </p:cNvPr>
          <p:cNvSpPr txBox="1"/>
          <p:nvPr/>
        </p:nvSpPr>
        <p:spPr>
          <a:xfrm>
            <a:off x="461381" y="3941846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Установка хранилища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0C260A8-F1B1-4EA8-B4F3-6445A9485F5F}"/>
              </a:ext>
            </a:extLst>
          </p:cNvPr>
          <p:cNvSpPr txBox="1"/>
          <p:nvPr/>
        </p:nvSpPr>
        <p:spPr>
          <a:xfrm>
            <a:off x="2723569" y="3941848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Запуск обнаружения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D32415E-D1AF-4339-B15A-7B39D5F2AF6E}"/>
              </a:ext>
            </a:extLst>
          </p:cNvPr>
          <p:cNvSpPr txBox="1"/>
          <p:nvPr/>
        </p:nvSpPr>
        <p:spPr>
          <a:xfrm>
            <a:off x="5139905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Защитите секреты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E04A3FC-1619-4088-983A-153C0DE9876E}"/>
              </a:ext>
            </a:extLst>
          </p:cNvPr>
          <p:cNvSpPr txBox="1"/>
          <p:nvPr/>
        </p:nvSpPr>
        <p:spPr>
          <a:xfrm>
            <a:off x="7315189" y="3941849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Предоставление доступа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15F6EC2-6308-4DFC-AF6C-7D77A5919EE6}"/>
              </a:ext>
            </a:extLst>
          </p:cNvPr>
          <p:cNvSpPr txBox="1"/>
          <p:nvPr/>
        </p:nvSpPr>
        <p:spPr>
          <a:xfrm>
            <a:off x="9634597" y="3941850"/>
            <a:ext cx="2031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Контроль сессий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A2966BB-A10B-49D5-B462-93F5433F4F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39" y="2748860"/>
            <a:ext cx="1075461" cy="107546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5E27991A-17A2-449A-8F69-9C9972C773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504" y="2748864"/>
            <a:ext cx="1075461" cy="107546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F22ABAA-CDF5-4D01-A798-10F54854E3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588" y="2720522"/>
            <a:ext cx="1079185" cy="107918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182179B7-B73A-498F-98C9-ADFCA3D680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293" y="2772112"/>
            <a:ext cx="1028969" cy="1028969"/>
          </a:xfrm>
          <a:prstGeom prst="rect">
            <a:avLst/>
          </a:prstGeom>
        </p:spPr>
      </p:pic>
      <p:sp>
        <p:nvSpPr>
          <p:cNvPr id="40" name="Content Placeholder 2">
            <a:extLst>
              <a:ext uri="{FF2B5EF4-FFF2-40B4-BE49-F238E27FC236}">
                <a16:creationId xmlns:a16="http://schemas.microsoft.com/office/drawing/2014/main" xmlns="" id="{819AB4E1-E227-45F3-BA25-F356AECE245B}"/>
              </a:ext>
            </a:extLst>
          </p:cNvPr>
          <p:cNvSpPr txBox="1">
            <a:spLocks/>
          </p:cNvSpPr>
          <p:nvPr/>
        </p:nvSpPr>
        <p:spPr>
          <a:xfrm>
            <a:off x="940321" y="966793"/>
            <a:ext cx="10766263" cy="1003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4">
              <a:buNone/>
              <a:defRPr/>
            </a:pPr>
            <a:r>
              <a:rPr lang="en-US" sz="48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Secret Server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9F58D1B-0605-428E-BCAF-55028D33FAD3}"/>
              </a:ext>
            </a:extLst>
          </p:cNvPr>
          <p:cNvSpPr txBox="1"/>
          <p:nvPr/>
        </p:nvSpPr>
        <p:spPr>
          <a:xfrm>
            <a:off x="945094" y="1545955"/>
            <a:ext cx="11246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Быстрое обнаружение, контроль, управление и защита привилегированных учетных записей</a:t>
            </a:r>
            <a:endParaRPr lang="en-US" sz="2800" b="1" dirty="0">
              <a:solidFill>
                <a:srgbClr val="8FBE30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432F6178-9C35-4B15-B3AF-77105990F411}"/>
              </a:ext>
            </a:extLst>
          </p:cNvPr>
          <p:cNvCxnSpPr>
            <a:cxnSpLocks/>
          </p:cNvCxnSpPr>
          <p:nvPr/>
        </p:nvCxnSpPr>
        <p:spPr>
          <a:xfrm>
            <a:off x="1992361" y="3264167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xmlns="" id="{48E48FF9-032D-4F0B-8AC0-237B609807BA}"/>
              </a:ext>
            </a:extLst>
          </p:cNvPr>
          <p:cNvCxnSpPr>
            <a:cxnSpLocks/>
          </p:cNvCxnSpPr>
          <p:nvPr/>
        </p:nvCxnSpPr>
        <p:spPr>
          <a:xfrm>
            <a:off x="4328811" y="326606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68F23C82-F42E-49B6-8DEB-B7CABB42808B}"/>
              </a:ext>
            </a:extLst>
          </p:cNvPr>
          <p:cNvCxnSpPr>
            <a:cxnSpLocks/>
          </p:cNvCxnSpPr>
          <p:nvPr/>
        </p:nvCxnSpPr>
        <p:spPr>
          <a:xfrm>
            <a:off x="6583458" y="327635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xmlns="" id="{D8179F71-71AF-499C-8164-048589AFCD2A}"/>
              </a:ext>
            </a:extLst>
          </p:cNvPr>
          <p:cNvCxnSpPr>
            <a:cxnSpLocks/>
          </p:cNvCxnSpPr>
          <p:nvPr/>
        </p:nvCxnSpPr>
        <p:spPr>
          <a:xfrm>
            <a:off x="8883333" y="3278261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EE0E3C-B8D9-41A3-B070-E1D1D431CC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213" y="2748865"/>
            <a:ext cx="1079195" cy="107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5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0EE3DF1-5B7C-45D8-BA92-8BCF9CEAD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857"/>
            <a:ext cx="12192000" cy="528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726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099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0"/>
          <a:stretch/>
        </p:blipFill>
        <p:spPr>
          <a:xfrm>
            <a:off x="0" y="-66365"/>
            <a:ext cx="12192000" cy="334182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40318" y="966789"/>
            <a:ext cx="8814103" cy="1003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Privilege Manager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0485" y="4594882"/>
            <a:ext cx="22094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Используя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 Secret Server </a:t>
            </a: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для удаления учетной записи администратора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1709" y="4594883"/>
            <a:ext cx="2335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Развертывание агентов для обнаружения и инвентаризации приложений и процессов на компьютерах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45092" y="1545950"/>
            <a:ext cx="10967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4">
              <a:defRPr/>
            </a:pPr>
            <a:r>
              <a:rPr lang="ru-RU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Облегчение работы с административными привилегиями</a:t>
            </a:r>
            <a:r>
              <a:rPr lang="en-US" sz="2800" b="1" dirty="0">
                <a:solidFill>
                  <a:srgbClr val="8FBE3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08952" y="4594882"/>
            <a:ext cx="22255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Создание белых списков приложений и политик безопасности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235115" y="4594884"/>
            <a:ext cx="24678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Добавляем политики позволяющие ограничить или разрешить действия пользователям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502460" y="4594886"/>
            <a:ext cx="2548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Arial" charset="0"/>
                <a:ea typeface="Arial" charset="0"/>
                <a:cs typeface="Arial" charset="0"/>
              </a:rPr>
              <a:t>Внедрение           повышения / уменьшения привилегий для приложений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50" y="2757307"/>
            <a:ext cx="1052447" cy="1052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861" y="2730181"/>
            <a:ext cx="1079571" cy="10795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12" y="2747500"/>
            <a:ext cx="1026637" cy="10266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530" y="2729833"/>
            <a:ext cx="1080271" cy="10802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77" y="2738425"/>
            <a:ext cx="1063079" cy="1063079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86753ED7-8BB3-4344-B171-F06B52C7AC7E}"/>
              </a:ext>
            </a:extLst>
          </p:cNvPr>
          <p:cNvCxnSpPr>
            <a:cxnSpLocks/>
          </p:cNvCxnSpPr>
          <p:nvPr/>
        </p:nvCxnSpPr>
        <p:spPr>
          <a:xfrm>
            <a:off x="1992361" y="3264167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xmlns="" id="{D0FC3245-2B21-4B57-BFC3-86CACE7A3483}"/>
              </a:ext>
            </a:extLst>
          </p:cNvPr>
          <p:cNvCxnSpPr>
            <a:cxnSpLocks/>
          </p:cNvCxnSpPr>
          <p:nvPr/>
        </p:nvCxnSpPr>
        <p:spPr>
          <a:xfrm>
            <a:off x="4327795" y="326606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9D6AA948-20DB-4033-9416-7F4407DB6F65}"/>
              </a:ext>
            </a:extLst>
          </p:cNvPr>
          <p:cNvCxnSpPr>
            <a:cxnSpLocks/>
          </p:cNvCxnSpPr>
          <p:nvPr/>
        </p:nvCxnSpPr>
        <p:spPr>
          <a:xfrm>
            <a:off x="6621050" y="3276359"/>
            <a:ext cx="1098839" cy="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xmlns="" id="{5F12F1FF-6BCE-458D-BD3A-E148970AD003}"/>
              </a:ext>
            </a:extLst>
          </p:cNvPr>
          <p:cNvCxnSpPr>
            <a:cxnSpLocks/>
          </p:cNvCxnSpPr>
          <p:nvPr/>
        </p:nvCxnSpPr>
        <p:spPr>
          <a:xfrm flipV="1">
            <a:off x="8883332" y="3269963"/>
            <a:ext cx="1311197" cy="8300"/>
          </a:xfrm>
          <a:prstGeom prst="straightConnector1">
            <a:avLst/>
          </a:prstGeom>
          <a:ln w="88900">
            <a:solidFill>
              <a:srgbClr val="80BB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3BFB78-5D6F-4CAB-8040-CD18E538E190}"/>
              </a:ext>
            </a:extLst>
          </p:cNvPr>
          <p:cNvSpPr txBox="1"/>
          <p:nvPr/>
        </p:nvSpPr>
        <p:spPr>
          <a:xfrm>
            <a:off x="461381" y="3941845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Удаление учетных записей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0C260A8-F1B1-4EA8-B4F3-6445A9485F5F}"/>
              </a:ext>
            </a:extLst>
          </p:cNvPr>
          <p:cNvSpPr txBox="1"/>
          <p:nvPr/>
        </p:nvSpPr>
        <p:spPr>
          <a:xfrm>
            <a:off x="2723569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Установка агентов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D32415E-D1AF-4339-B15A-7B39D5F2AF6E}"/>
              </a:ext>
            </a:extLst>
          </p:cNvPr>
          <p:cNvSpPr txBox="1"/>
          <p:nvPr/>
        </p:nvSpPr>
        <p:spPr>
          <a:xfrm>
            <a:off x="5049416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Настройка контроля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E04A3FC-1619-4088-983A-153C0DE9876E}"/>
              </a:ext>
            </a:extLst>
          </p:cNvPr>
          <p:cNvSpPr txBox="1"/>
          <p:nvPr/>
        </p:nvSpPr>
        <p:spPr>
          <a:xfrm>
            <a:off x="7315189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Применение политик</a:t>
            </a:r>
            <a:endParaRPr lang="en-US" b="1" dirty="0">
              <a:solidFill>
                <a:prstClr val="black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15F6EC2-6308-4DFC-AF6C-7D77A5919EE6}"/>
              </a:ext>
            </a:extLst>
          </p:cNvPr>
          <p:cNvSpPr txBox="1"/>
          <p:nvPr/>
        </p:nvSpPr>
        <p:spPr>
          <a:xfrm>
            <a:off x="9663232" y="3941850"/>
            <a:ext cx="2142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54">
              <a:defRPr/>
            </a:pPr>
            <a:r>
              <a:rPr lang="ru-RU" b="1" dirty="0">
                <a:solidFill>
                  <a:prstClr val="black"/>
                </a:solidFill>
                <a:latin typeface="Arial" charset="0"/>
                <a:ea typeface="Arial" charset="0"/>
                <a:cs typeface="Arial" charset="0"/>
              </a:rPr>
              <a:t>Настройка привилегий</a:t>
            </a:r>
          </a:p>
        </p:txBody>
      </p:sp>
    </p:spTree>
    <p:extLst>
      <p:ext uri="{BB962C8B-B14F-4D97-AF65-F5344CB8AC3E}">
        <p14:creationId xmlns:p14="http://schemas.microsoft.com/office/powerpoint/2010/main" val="14626068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703" y="1372785"/>
            <a:ext cx="10515600" cy="435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Ожидается, что объем рынка </a:t>
            </a:r>
            <a:r>
              <a:rPr lang="en-US" sz="4000" dirty="0"/>
              <a:t>PAM </a:t>
            </a:r>
            <a:r>
              <a:rPr lang="ru-RU" sz="4000" dirty="0"/>
              <a:t>вырастет </a:t>
            </a:r>
            <a:r>
              <a:rPr lang="en-US" sz="4000" dirty="0"/>
              <a:t>      </a:t>
            </a:r>
            <a:r>
              <a:rPr lang="ru-RU" sz="4000" b="1" dirty="0">
                <a:solidFill>
                  <a:srgbClr val="84B212"/>
                </a:solidFill>
              </a:rPr>
              <a:t>с    </a:t>
            </a:r>
            <a:r>
              <a:rPr lang="en-US" sz="4000" b="1" dirty="0">
                <a:solidFill>
                  <a:srgbClr val="84B212"/>
                </a:solidFill>
              </a:rPr>
              <a:t>$</a:t>
            </a:r>
            <a:r>
              <a:rPr lang="ru-RU" sz="4000" b="1" dirty="0">
                <a:solidFill>
                  <a:srgbClr val="84B212"/>
                </a:solidFill>
              </a:rPr>
              <a:t>922 млн в 2016 году </a:t>
            </a:r>
            <a:r>
              <a:rPr lang="en-US" sz="4000" b="1" dirty="0">
                <a:solidFill>
                  <a:srgbClr val="84B212"/>
                </a:solidFill>
              </a:rPr>
              <a:t/>
            </a:r>
            <a:br>
              <a:rPr lang="en-US" sz="4000" b="1" dirty="0">
                <a:solidFill>
                  <a:srgbClr val="84B212"/>
                </a:solidFill>
              </a:rPr>
            </a:br>
            <a:r>
              <a:rPr lang="ru-RU" sz="4000" b="1" dirty="0">
                <a:solidFill>
                  <a:srgbClr val="84B212"/>
                </a:solidFill>
              </a:rPr>
              <a:t>до </a:t>
            </a:r>
            <a:r>
              <a:rPr lang="en-US" sz="4000" b="1" dirty="0">
                <a:solidFill>
                  <a:srgbClr val="84B212"/>
                </a:solidFill>
              </a:rPr>
              <a:t>$</a:t>
            </a:r>
            <a:r>
              <a:rPr lang="ru-RU" sz="4000" b="1" dirty="0">
                <a:solidFill>
                  <a:srgbClr val="84B212"/>
                </a:solidFill>
              </a:rPr>
              <a:t>3</a:t>
            </a:r>
            <a:r>
              <a:rPr lang="en-US" sz="4000" b="1" dirty="0">
                <a:solidFill>
                  <a:srgbClr val="84B212"/>
                </a:solidFill>
              </a:rPr>
              <a:t>,</a:t>
            </a:r>
            <a:r>
              <a:rPr lang="ru-RU" sz="4000" b="1" dirty="0">
                <a:solidFill>
                  <a:srgbClr val="84B212"/>
                </a:solidFill>
              </a:rPr>
              <a:t>792 млн</a:t>
            </a:r>
            <a:r>
              <a:rPr lang="en-US" sz="4000" b="1" dirty="0">
                <a:solidFill>
                  <a:srgbClr val="84B212"/>
                </a:solidFill>
              </a:rPr>
              <a:t> </a:t>
            </a:r>
            <a:r>
              <a:rPr lang="ru-RU" sz="4000" b="1" dirty="0">
                <a:solidFill>
                  <a:srgbClr val="84B212"/>
                </a:solidFill>
              </a:rPr>
              <a:t>к 2021 году </a:t>
            </a:r>
          </a:p>
          <a:p>
            <a:pPr marL="0" indent="0">
              <a:buNone/>
            </a:pPr>
            <a:r>
              <a:rPr lang="ru-RU" sz="4000" dirty="0"/>
              <a:t>при совокупном годовом темпе роста в 32,7%.</a:t>
            </a:r>
            <a:r>
              <a:rPr lang="en-US" sz="4000" dirty="0"/>
              <a:t>  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 algn="r">
              <a:buNone/>
            </a:pPr>
            <a:r>
              <a:rPr lang="en-US" sz="1600" dirty="0"/>
              <a:t>marketsandmarkets.com. </a:t>
            </a:r>
            <a:r>
              <a:rPr lang="ru-RU" sz="1600" dirty="0"/>
              <a:t>Публикация</a:t>
            </a:r>
            <a:r>
              <a:rPr lang="en-US" sz="1600" dirty="0"/>
              <a:t>: </a:t>
            </a:r>
            <a:r>
              <a:rPr lang="ru-RU" sz="1600" dirty="0"/>
              <a:t>Март</a:t>
            </a:r>
            <a:r>
              <a:rPr lang="en-US" sz="1600" dirty="0"/>
              <a:t> 2017</a:t>
            </a:r>
            <a:endParaRPr lang="en-US" sz="4000" dirty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2287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ЗАЩИЩЕННЫЕ КЛИЕНТЫ В МИРЕ</a:t>
            </a:r>
            <a:endParaRPr lang="de-DE" dirty="0"/>
          </a:p>
        </p:txBody>
      </p:sp>
      <p:grpSp>
        <p:nvGrpSpPr>
          <p:cNvPr id="10" name="Group 9"/>
          <p:cNvGrpSpPr/>
          <p:nvPr/>
        </p:nvGrpSpPr>
        <p:grpSpPr>
          <a:xfrm>
            <a:off x="2192357" y="1192729"/>
            <a:ext cx="7802947" cy="5104163"/>
            <a:chOff x="2192351" y="1192726"/>
            <a:chExt cx="7802947" cy="510416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2351" y="4708628"/>
              <a:ext cx="831956" cy="622590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2283324" y="1192726"/>
              <a:ext cx="7631062" cy="5104162"/>
              <a:chOff x="2283324" y="1192726"/>
              <a:chExt cx="7631062" cy="5104162"/>
            </a:xfrm>
          </p:grpSpPr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15841" y="3137690"/>
                <a:ext cx="793953" cy="412245"/>
              </a:xfrm>
              <a:prstGeom prst="rect">
                <a:avLst/>
              </a:prstGeom>
            </p:spPr>
          </p:pic>
          <p:pic>
            <p:nvPicPr>
              <p:cNvPr id="109" name="Picture 10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64462" y="4660568"/>
                <a:ext cx="1051631" cy="92017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10" name="Picture 10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4215" y="4976143"/>
                <a:ext cx="512461" cy="144514"/>
              </a:xfrm>
              <a:prstGeom prst="rect">
                <a:avLst/>
              </a:prstGeom>
            </p:spPr>
          </p:pic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92062" y="3182847"/>
                <a:ext cx="796789" cy="447796"/>
              </a:xfrm>
              <a:prstGeom prst="rect">
                <a:avLst/>
              </a:prstGeom>
            </p:spPr>
          </p:pic>
          <p:pic>
            <p:nvPicPr>
              <p:cNvPr id="112" name="Picture 11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4950" y="4070476"/>
                <a:ext cx="629611" cy="149542"/>
              </a:xfrm>
              <a:prstGeom prst="rect">
                <a:avLst/>
              </a:prstGeom>
            </p:spPr>
          </p:pic>
          <p:pic>
            <p:nvPicPr>
              <p:cNvPr id="113" name="Picture 11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6676" y="4339521"/>
                <a:ext cx="386158" cy="385520"/>
              </a:xfrm>
              <a:prstGeom prst="rect">
                <a:avLst/>
              </a:prstGeom>
            </p:spPr>
          </p:pic>
          <p:pic>
            <p:nvPicPr>
              <p:cNvPr id="114" name="Picture 1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0634" y="3424479"/>
                <a:ext cx="375866" cy="499338"/>
              </a:xfrm>
              <a:prstGeom prst="rect">
                <a:avLst/>
              </a:prstGeom>
            </p:spPr>
          </p:pic>
          <p:pic>
            <p:nvPicPr>
              <p:cNvPr id="115" name="Picture 1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4618797" y="4253938"/>
                <a:ext cx="1124438" cy="171167"/>
              </a:xfrm>
              <a:prstGeom prst="rect">
                <a:avLst/>
              </a:prstGeom>
            </p:spPr>
          </p:pic>
          <p:pic>
            <p:nvPicPr>
              <p:cNvPr id="116" name="Picture 115"/>
              <p:cNvPicPr>
                <a:picLocks noChangeAspect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736125" y="2293307"/>
                <a:ext cx="1236521" cy="246056"/>
              </a:xfrm>
              <a:prstGeom prst="rect">
                <a:avLst/>
              </a:prstGeom>
            </p:spPr>
          </p:pic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07312" y="3836666"/>
                <a:ext cx="1099770" cy="347753"/>
              </a:xfrm>
              <a:prstGeom prst="rect">
                <a:avLst/>
              </a:prstGeom>
            </p:spPr>
          </p:pic>
          <p:pic>
            <p:nvPicPr>
              <p:cNvPr id="118" name="Picture 117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8851" y="3153312"/>
                <a:ext cx="1127554" cy="211416"/>
              </a:xfrm>
              <a:prstGeom prst="rect">
                <a:avLst/>
              </a:prstGeom>
            </p:spPr>
          </p:pic>
          <p:pic>
            <p:nvPicPr>
              <p:cNvPr id="119" name="Picture 118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4349" y="2817863"/>
                <a:ext cx="444022" cy="141346"/>
              </a:xfrm>
              <a:prstGeom prst="rect">
                <a:avLst/>
              </a:prstGeom>
            </p:spPr>
          </p:pic>
          <p:pic>
            <p:nvPicPr>
              <p:cNvPr id="120" name="Picture 119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01048" y="2622212"/>
                <a:ext cx="556450" cy="303821"/>
              </a:xfrm>
              <a:prstGeom prst="rect">
                <a:avLst/>
              </a:prstGeom>
            </p:spPr>
          </p:pic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0607" y="2602485"/>
                <a:ext cx="430756" cy="430756"/>
              </a:xfrm>
              <a:prstGeom prst="rect">
                <a:avLst/>
              </a:prstGeom>
            </p:spPr>
          </p:pic>
          <p:pic>
            <p:nvPicPr>
              <p:cNvPr id="122" name="Picture 121"/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83005" y="3602162"/>
                <a:ext cx="696702" cy="236879"/>
              </a:xfrm>
              <a:prstGeom prst="rect">
                <a:avLst/>
              </a:prstGeom>
            </p:spPr>
          </p:pic>
          <p:pic>
            <p:nvPicPr>
              <p:cNvPr id="123" name="Picture 122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72399" y="4339521"/>
                <a:ext cx="678208" cy="353516"/>
              </a:xfrm>
              <a:prstGeom prst="rect">
                <a:avLst/>
              </a:prstGeom>
            </p:spPr>
          </p:pic>
          <p:pic>
            <p:nvPicPr>
              <p:cNvPr id="124" name="Picture 123"/>
              <p:cNvPicPr>
                <a:picLocks noChangeAspect="1"/>
              </p:cNvPicPr>
              <p:nvPr/>
            </p:nvPicPr>
            <p:blipFill>
              <a:blip r:embed="rId2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7071" y="2526608"/>
                <a:ext cx="910049" cy="242680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25" name="Picture 124"/>
              <p:cNvPicPr>
                <a:picLocks noChangeAspect="1"/>
              </p:cNvPicPr>
              <p:nvPr/>
            </p:nvPicPr>
            <p:blipFill>
              <a:blip r:embed="rId2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37722" y="2248548"/>
                <a:ext cx="826513" cy="373663"/>
              </a:xfrm>
              <a:prstGeom prst="rect">
                <a:avLst/>
              </a:prstGeom>
            </p:spPr>
          </p:pic>
          <p:pic>
            <p:nvPicPr>
              <p:cNvPr id="126" name="Picture 125"/>
              <p:cNvPicPr>
                <a:picLocks noChangeAspect="1"/>
              </p:cNvPicPr>
              <p:nvPr/>
            </p:nvPicPr>
            <p:blipFill>
              <a:blip r:embed="rId2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99328" y="4364622"/>
                <a:ext cx="928896" cy="303313"/>
              </a:xfrm>
              <a:prstGeom prst="rect">
                <a:avLst/>
              </a:prstGeom>
            </p:spPr>
          </p:pic>
          <p:pic>
            <p:nvPicPr>
              <p:cNvPr id="127" name="Picture 126"/>
              <p:cNvPicPr>
                <a:picLocks noChangeAspect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4854" y="2505707"/>
                <a:ext cx="535756" cy="535756"/>
              </a:xfrm>
              <a:prstGeom prst="rect">
                <a:avLst/>
              </a:prstGeom>
            </p:spPr>
          </p:pic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2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5310" y="4344549"/>
                <a:ext cx="555924" cy="352874"/>
              </a:xfrm>
              <a:prstGeom prst="rect">
                <a:avLst/>
              </a:prstGeom>
            </p:spPr>
          </p:pic>
          <p:pic>
            <p:nvPicPr>
              <p:cNvPr id="129" name="Picture 128"/>
              <p:cNvPicPr>
                <a:picLocks noChangeAspect="1"/>
              </p:cNvPicPr>
              <p:nvPr/>
            </p:nvPicPr>
            <p:blipFill>
              <a:blip r:embed="rId2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69861" y="1702375"/>
                <a:ext cx="578260" cy="43313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0" name="Picture 129"/>
              <p:cNvPicPr>
                <a:picLocks noChangeAspect="1"/>
              </p:cNvPicPr>
              <p:nvPr/>
            </p:nvPicPr>
            <p:blipFill>
              <a:blip r:embed="rId2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86840" y="4394666"/>
                <a:ext cx="656811" cy="367814"/>
              </a:xfrm>
              <a:prstGeom prst="rect">
                <a:avLst/>
              </a:prstGeom>
            </p:spPr>
          </p:pic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2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3324" y="3463889"/>
                <a:ext cx="784845" cy="210259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2" name="Picture 131"/>
              <p:cNvPicPr>
                <a:picLocks noChangeAspect="1"/>
              </p:cNvPicPr>
              <p:nvPr/>
            </p:nvPicPr>
            <p:blipFill>
              <a:blip r:embed="rId2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6608" y="2954721"/>
                <a:ext cx="860563" cy="198591"/>
              </a:xfrm>
              <a:prstGeom prst="rect">
                <a:avLst/>
              </a:prstGeom>
            </p:spPr>
          </p:pic>
          <p:pic>
            <p:nvPicPr>
              <p:cNvPr id="133" name="Picture 132"/>
              <p:cNvPicPr>
                <a:picLocks noChangeAspect="1"/>
              </p:cNvPicPr>
              <p:nvPr/>
            </p:nvPicPr>
            <p:blipFill>
              <a:blip r:embed="rId2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95195" y="3663441"/>
                <a:ext cx="850899" cy="185747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4" name="Picture 133"/>
              <p:cNvPicPr>
                <a:picLocks noChangeAspect="1"/>
              </p:cNvPicPr>
              <p:nvPr/>
            </p:nvPicPr>
            <p:blipFill>
              <a:blip r:embed="rId3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99591" y="4847466"/>
                <a:ext cx="726061" cy="236478"/>
              </a:xfrm>
              <a:prstGeom prst="rect">
                <a:avLst/>
              </a:prstGeom>
            </p:spPr>
          </p:pic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3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1669" y="3229311"/>
                <a:ext cx="774215" cy="268232"/>
              </a:xfrm>
              <a:prstGeom prst="rect">
                <a:avLst/>
              </a:prstGeom>
            </p:spPr>
          </p:pic>
          <p:pic>
            <p:nvPicPr>
              <p:cNvPr id="136" name="Picture 135"/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7865" y="4682018"/>
                <a:ext cx="694118" cy="407918"/>
              </a:xfrm>
              <a:prstGeom prst="rect">
                <a:avLst/>
              </a:prstGeom>
            </p:spPr>
          </p:pic>
          <p:pic>
            <p:nvPicPr>
              <p:cNvPr id="137" name="Picture 136"/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3415" y="4876379"/>
                <a:ext cx="767174" cy="234888"/>
              </a:xfrm>
              <a:prstGeom prst="rect">
                <a:avLst/>
              </a:prstGeom>
            </p:spPr>
          </p:pic>
          <p:pic>
            <p:nvPicPr>
              <p:cNvPr id="138" name="Picture 137"/>
              <p:cNvPicPr>
                <a:picLocks noChangeAspect="1"/>
              </p:cNvPicPr>
              <p:nvPr/>
            </p:nvPicPr>
            <p:blipFill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7145" y="4235603"/>
                <a:ext cx="794716" cy="197796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39" name="Picture 138"/>
              <p:cNvPicPr>
                <a:picLocks noChangeAspect="1"/>
              </p:cNvPicPr>
              <p:nvPr/>
            </p:nvPicPr>
            <p:blipFill>
              <a:blip r:embed="rId3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59636" y="3951803"/>
                <a:ext cx="1076533" cy="302854"/>
              </a:xfrm>
              <a:prstGeom prst="rect">
                <a:avLst/>
              </a:prstGeom>
            </p:spPr>
          </p:pic>
          <p:pic>
            <p:nvPicPr>
              <p:cNvPr id="140" name="Picture 139"/>
              <p:cNvPicPr>
                <a:picLocks noChangeAspect="1"/>
              </p:cNvPicPr>
              <p:nvPr/>
            </p:nvPicPr>
            <p:blipFill>
              <a:blip r:embed="rId3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6009" y="4001586"/>
                <a:ext cx="313448" cy="313448"/>
              </a:xfrm>
              <a:prstGeom prst="rect">
                <a:avLst/>
              </a:prstGeom>
            </p:spPr>
          </p:pic>
          <p:pic>
            <p:nvPicPr>
              <p:cNvPr id="141" name="Picture 140"/>
              <p:cNvPicPr>
                <a:picLocks noChangeAspect="1"/>
              </p:cNvPicPr>
              <p:nvPr/>
            </p:nvPicPr>
            <p:blipFill>
              <a:blip r:embed="rId3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9127" y="2735148"/>
                <a:ext cx="1082744" cy="166868"/>
              </a:xfrm>
              <a:prstGeom prst="rect">
                <a:avLst/>
              </a:prstGeom>
            </p:spPr>
          </p:pic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3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90456" y="1962790"/>
                <a:ext cx="1083174" cy="502199"/>
              </a:xfrm>
              <a:prstGeom prst="rect">
                <a:avLst/>
              </a:prstGeom>
            </p:spPr>
          </p:pic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3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8801" y="1856464"/>
                <a:ext cx="684421" cy="306457"/>
              </a:xfrm>
              <a:prstGeom prst="rect">
                <a:avLst/>
              </a:prstGeom>
            </p:spPr>
          </p:pic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4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77607" y="3053482"/>
                <a:ext cx="342683" cy="403936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4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83459" y="3622368"/>
                <a:ext cx="422478" cy="388174"/>
              </a:xfrm>
              <a:prstGeom prst="rect">
                <a:avLst/>
              </a:prstGeom>
            </p:spPr>
          </p:pic>
          <p:pic>
            <p:nvPicPr>
              <p:cNvPr id="146" name="Picture 145"/>
              <p:cNvPicPr>
                <a:picLocks noChangeAspect="1"/>
              </p:cNvPicPr>
              <p:nvPr/>
            </p:nvPicPr>
            <p:blipFill>
              <a:blip r:embed="rId4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0515" y="2515409"/>
                <a:ext cx="819358" cy="301986"/>
              </a:xfrm>
              <a:prstGeom prst="rect">
                <a:avLst/>
              </a:prstGeom>
            </p:spPr>
          </p:pic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4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96374" y="3713382"/>
                <a:ext cx="703262" cy="175034"/>
              </a:xfrm>
              <a:prstGeom prst="rect">
                <a:avLst/>
              </a:prstGeom>
            </p:spPr>
          </p:pic>
          <p:pic>
            <p:nvPicPr>
              <p:cNvPr id="148" name="Picture 147"/>
              <p:cNvPicPr>
                <a:picLocks noChangeAspect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49697" y="2566354"/>
                <a:ext cx="725074" cy="138513"/>
              </a:xfrm>
              <a:prstGeom prst="rect">
                <a:avLst/>
              </a:prstGeom>
            </p:spPr>
          </p:pic>
          <p:pic>
            <p:nvPicPr>
              <p:cNvPr id="149" name="Picture 148"/>
              <p:cNvPicPr>
                <a:picLocks noChangeAspect="1"/>
              </p:cNvPicPr>
              <p:nvPr/>
            </p:nvPicPr>
            <p:blipFill>
              <a:blip r:embed="rId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93970" y="3951803"/>
                <a:ext cx="1233229" cy="306937"/>
              </a:xfrm>
              <a:prstGeom prst="rect">
                <a:avLst/>
              </a:prstGeom>
            </p:spPr>
          </p:pic>
          <p:pic>
            <p:nvPicPr>
              <p:cNvPr id="150" name="Picture 149"/>
              <p:cNvPicPr>
                <a:picLocks noChangeAspect="1"/>
              </p:cNvPicPr>
              <p:nvPr/>
            </p:nvPicPr>
            <p:blipFill>
              <a:blip r:embed="rId4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47147" y="2993659"/>
                <a:ext cx="694630" cy="330269"/>
              </a:xfrm>
              <a:prstGeom prst="rect">
                <a:avLst/>
              </a:prstGeom>
            </p:spPr>
          </p:pic>
          <p:pic>
            <p:nvPicPr>
              <p:cNvPr id="151" name="Picture 150"/>
              <p:cNvPicPr>
                <a:picLocks noChangeAspect="1"/>
              </p:cNvPicPr>
              <p:nvPr/>
            </p:nvPicPr>
            <p:blipFill>
              <a:blip r:embed="rId4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5796" y="2207271"/>
                <a:ext cx="951094" cy="244751"/>
              </a:xfrm>
              <a:prstGeom prst="rect">
                <a:avLst/>
              </a:prstGeom>
            </p:spPr>
          </p:pic>
          <p:pic>
            <p:nvPicPr>
              <p:cNvPr id="152" name="Picture 151"/>
              <p:cNvPicPr>
                <a:picLocks noChangeAspect="1"/>
              </p:cNvPicPr>
              <p:nvPr/>
            </p:nvPicPr>
            <p:blipFill>
              <a:blip r:embed="rId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0467" y="4363590"/>
                <a:ext cx="623669" cy="623669"/>
              </a:xfrm>
              <a:prstGeom prst="rect">
                <a:avLst/>
              </a:prstGeom>
            </p:spPr>
          </p:pic>
          <p:pic>
            <p:nvPicPr>
              <p:cNvPr id="153" name="Picture 152"/>
              <p:cNvPicPr>
                <a:picLocks noChangeAspect="1"/>
              </p:cNvPicPr>
              <p:nvPr/>
            </p:nvPicPr>
            <p:blipFill>
              <a:blip r:embed="rId4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48005" y="4599756"/>
                <a:ext cx="934491" cy="228981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54" name="Picture 153"/>
              <p:cNvPicPr>
                <a:picLocks noChangeAspect="1"/>
              </p:cNvPicPr>
              <p:nvPr/>
            </p:nvPicPr>
            <p:blipFill>
              <a:blip r:embed="rId5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3420" y="1220667"/>
                <a:ext cx="816797" cy="200142"/>
              </a:xfrm>
              <a:prstGeom prst="rect">
                <a:avLst/>
              </a:prstGeom>
            </p:spPr>
          </p:pic>
          <p:pic>
            <p:nvPicPr>
              <p:cNvPr id="155" name="Picture 154"/>
              <p:cNvPicPr>
                <a:picLocks noChangeAspect="1"/>
              </p:cNvPicPr>
              <p:nvPr/>
            </p:nvPicPr>
            <p:blipFill>
              <a:blip r:embed="rId5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8342" y="1411616"/>
                <a:ext cx="628941" cy="352207"/>
              </a:xfrm>
              <a:prstGeom prst="rect">
                <a:avLst/>
              </a:prstGeom>
            </p:spPr>
          </p:pic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5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5739" y="1462609"/>
                <a:ext cx="758265" cy="450790"/>
              </a:xfrm>
              <a:prstGeom prst="rect">
                <a:avLst/>
              </a:prstGeom>
            </p:spPr>
          </p:pic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5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80820" y="4891526"/>
                <a:ext cx="1091654" cy="231359"/>
              </a:xfrm>
              <a:prstGeom prst="rect">
                <a:avLst/>
              </a:prstGeom>
            </p:spPr>
          </p:pic>
          <p:pic>
            <p:nvPicPr>
              <p:cNvPr id="158" name="Picture 157"/>
              <p:cNvPicPr>
                <a:picLocks noChangeAspect="1"/>
              </p:cNvPicPr>
              <p:nvPr/>
            </p:nvPicPr>
            <p:blipFill>
              <a:blip r:embed="rId5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2842" y="3470874"/>
                <a:ext cx="498669" cy="428608"/>
              </a:xfrm>
              <a:prstGeom prst="rect">
                <a:avLst/>
              </a:prstGeom>
            </p:spPr>
          </p:pic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5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3513" y="1817564"/>
                <a:ext cx="857458" cy="304773"/>
              </a:xfrm>
              <a:prstGeom prst="rect">
                <a:avLst/>
              </a:prstGeom>
            </p:spPr>
          </p:pic>
          <p:pic>
            <p:nvPicPr>
              <p:cNvPr id="160" name="Picture 159"/>
              <p:cNvPicPr>
                <a:picLocks noChangeAspect="1"/>
              </p:cNvPicPr>
              <p:nvPr/>
            </p:nvPicPr>
            <p:blipFill>
              <a:blip r:embed="rId5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0515" y="5290401"/>
                <a:ext cx="1023040" cy="236578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pic>
            <p:nvPicPr>
              <p:cNvPr id="161" name="Picture 160"/>
              <p:cNvPicPr>
                <a:picLocks noChangeAspect="1"/>
              </p:cNvPicPr>
              <p:nvPr/>
            </p:nvPicPr>
            <p:blipFill>
              <a:blip r:embed="rId5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1144" y="5481048"/>
                <a:ext cx="853459" cy="293969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62" name="Picture 161"/>
              <p:cNvPicPr>
                <a:picLocks noChangeAspect="1"/>
              </p:cNvPicPr>
              <p:nvPr/>
            </p:nvPicPr>
            <p:blipFill>
              <a:blip r:embed="rId5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57691" y="4095027"/>
                <a:ext cx="1303080" cy="299639"/>
              </a:xfrm>
              <a:prstGeom prst="rect">
                <a:avLst/>
              </a:prstGeom>
            </p:spPr>
          </p:pic>
          <p:pic>
            <p:nvPicPr>
              <p:cNvPr id="163" name="Picture 162"/>
              <p:cNvPicPr>
                <a:picLocks noChangeAspect="1"/>
              </p:cNvPicPr>
              <p:nvPr/>
            </p:nvPicPr>
            <p:blipFill>
              <a:blip r:embed="rId5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05406" y="1684693"/>
                <a:ext cx="786582" cy="200746"/>
              </a:xfrm>
              <a:prstGeom prst="rect">
                <a:avLst/>
              </a:prstGeom>
            </p:spPr>
          </p:pic>
          <p:pic>
            <p:nvPicPr>
              <p:cNvPr id="164" name="Picture 163"/>
              <p:cNvPicPr>
                <a:picLocks noChangeAspect="1"/>
              </p:cNvPicPr>
              <p:nvPr/>
            </p:nvPicPr>
            <p:blipFill>
              <a:blip r:embed="rId6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8062" y="1856848"/>
                <a:ext cx="341799" cy="312176"/>
              </a:xfrm>
              <a:prstGeom prst="rect">
                <a:avLst/>
              </a:prstGeom>
            </p:spPr>
          </p:pic>
          <p:pic>
            <p:nvPicPr>
              <p:cNvPr id="165" name="Picture 164"/>
              <p:cNvPicPr>
                <a:picLocks noChangeAspect="1"/>
              </p:cNvPicPr>
              <p:nvPr/>
            </p:nvPicPr>
            <p:blipFill>
              <a:blip r:embed="rId6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002" y="5642030"/>
                <a:ext cx="1032143" cy="299840"/>
              </a:xfrm>
              <a:prstGeom prst="rect">
                <a:avLst/>
              </a:prstGeom>
            </p:spPr>
          </p:pic>
          <p:pic>
            <p:nvPicPr>
              <p:cNvPr id="166" name="Picture 165"/>
              <p:cNvPicPr>
                <a:picLocks noChangeAspect="1"/>
              </p:cNvPicPr>
              <p:nvPr/>
            </p:nvPicPr>
            <p:blipFill>
              <a:blip r:embed="rId6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50924" y="2213388"/>
                <a:ext cx="1119372" cy="287119"/>
              </a:xfrm>
              <a:prstGeom prst="rect">
                <a:avLst/>
              </a:prstGeom>
            </p:spPr>
          </p:pic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96846" y="1651553"/>
                <a:ext cx="920647" cy="223258"/>
              </a:xfrm>
              <a:prstGeom prst="rect">
                <a:avLst/>
              </a:prstGeom>
            </p:spPr>
          </p:pic>
          <p:pic>
            <p:nvPicPr>
              <p:cNvPr id="168" name="Picture 167"/>
              <p:cNvPicPr>
                <a:picLocks noChangeAspect="1"/>
              </p:cNvPicPr>
              <p:nvPr/>
            </p:nvPicPr>
            <p:blipFill>
              <a:blip r:embed="rId6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98756" y="2453535"/>
                <a:ext cx="1015630" cy="211445"/>
              </a:xfrm>
              <a:prstGeom prst="rect">
                <a:avLst/>
              </a:prstGeom>
            </p:spPr>
          </p:pic>
          <p:pic>
            <p:nvPicPr>
              <p:cNvPr id="169" name="Picture 168"/>
              <p:cNvPicPr>
                <a:picLocks noChangeAspect="1"/>
              </p:cNvPicPr>
              <p:nvPr/>
            </p:nvPicPr>
            <p:blipFill>
              <a:blip r:embed="rId6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27199" y="4933536"/>
                <a:ext cx="1349136" cy="258786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pic>
            <p:nvPicPr>
              <p:cNvPr id="170" name="Picture 169"/>
              <p:cNvPicPr>
                <a:picLocks noChangeAspect="1"/>
              </p:cNvPicPr>
              <p:nvPr/>
            </p:nvPicPr>
            <p:blipFill>
              <a:blip r:embed="rId6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6474" y="4258740"/>
                <a:ext cx="784111" cy="297962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71" name="Picture 170"/>
              <p:cNvPicPr>
                <a:picLocks noChangeAspect="1"/>
              </p:cNvPicPr>
              <p:nvPr/>
            </p:nvPicPr>
            <p:blipFill>
              <a:blip r:embed="rId6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69024" y="3428676"/>
                <a:ext cx="786072" cy="314428"/>
              </a:xfrm>
              <a:prstGeom prst="rect">
                <a:avLst/>
              </a:prstGeom>
            </p:spPr>
          </p:pic>
          <p:pic>
            <p:nvPicPr>
              <p:cNvPr id="172" name="Picture 171"/>
              <p:cNvPicPr>
                <a:picLocks noChangeAspect="1"/>
              </p:cNvPicPr>
              <p:nvPr/>
            </p:nvPicPr>
            <p:blipFill>
              <a:blip r:embed="rId6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11105" y="1246199"/>
                <a:ext cx="1232890" cy="145618"/>
              </a:xfrm>
              <a:prstGeom prst="rect">
                <a:avLst/>
              </a:prstGeom>
            </p:spPr>
          </p:pic>
          <p:pic>
            <p:nvPicPr>
              <p:cNvPr id="173" name="Picture 172"/>
              <p:cNvPicPr>
                <a:picLocks noChangeAspect="1"/>
              </p:cNvPicPr>
              <p:nvPr/>
            </p:nvPicPr>
            <p:blipFill>
              <a:blip r:embed="rId6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19694" y="1555264"/>
                <a:ext cx="856621" cy="227296"/>
              </a:xfrm>
              <a:prstGeom prst="rect">
                <a:avLst/>
              </a:prstGeom>
              <a:scene3d>
                <a:camera prst="orthographicFront">
                  <a:rot lat="0" lon="0" rev="5400000"/>
                </a:camera>
                <a:lightRig rig="threePt" dir="t"/>
              </a:scene3d>
            </p:spPr>
          </p:pic>
          <p:pic>
            <p:nvPicPr>
              <p:cNvPr id="174" name="Picture 173"/>
              <p:cNvPicPr>
                <a:picLocks noChangeAspect="1"/>
              </p:cNvPicPr>
              <p:nvPr/>
            </p:nvPicPr>
            <p:blipFill>
              <a:blip r:embed="rId7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591" y="1959591"/>
                <a:ext cx="657875" cy="370055"/>
              </a:xfrm>
              <a:prstGeom prst="rect">
                <a:avLst/>
              </a:prstGeom>
            </p:spPr>
          </p:pic>
          <p:pic>
            <p:nvPicPr>
              <p:cNvPr id="175" name="Picture 174"/>
              <p:cNvPicPr>
                <a:picLocks noChangeAspect="1"/>
              </p:cNvPicPr>
              <p:nvPr/>
            </p:nvPicPr>
            <p:blipFill>
              <a:blip r:embed="rId7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81338" y="2023811"/>
                <a:ext cx="609601" cy="402337"/>
              </a:xfrm>
              <a:prstGeom prst="rect">
                <a:avLst/>
              </a:prstGeom>
            </p:spPr>
          </p:pic>
          <p:pic>
            <p:nvPicPr>
              <p:cNvPr id="176" name="Picture 175"/>
              <p:cNvPicPr>
                <a:picLocks noChangeAspect="1"/>
              </p:cNvPicPr>
              <p:nvPr/>
            </p:nvPicPr>
            <p:blipFill>
              <a:blip r:embed="rId7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5407" y="1902014"/>
                <a:ext cx="1066990" cy="385302"/>
              </a:xfrm>
              <a:prstGeom prst="rect">
                <a:avLst/>
              </a:prstGeom>
            </p:spPr>
          </p:pic>
          <p:pic>
            <p:nvPicPr>
              <p:cNvPr id="177" name="Picture 176"/>
              <p:cNvPicPr>
                <a:picLocks noChangeAspect="1"/>
              </p:cNvPicPr>
              <p:nvPr/>
            </p:nvPicPr>
            <p:blipFill>
              <a:blip r:embed="rId7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4428" y="1268124"/>
                <a:ext cx="1283018" cy="265582"/>
              </a:xfrm>
              <a:prstGeom prst="rect">
                <a:avLst/>
              </a:prstGeom>
            </p:spPr>
          </p:pic>
          <p:pic>
            <p:nvPicPr>
              <p:cNvPr id="178" name="Picture 177"/>
              <p:cNvPicPr>
                <a:picLocks noChangeAspect="1"/>
              </p:cNvPicPr>
              <p:nvPr/>
            </p:nvPicPr>
            <p:blipFill>
              <a:blip r:embed="rId7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39102" y="3159502"/>
                <a:ext cx="873314" cy="103818"/>
              </a:xfrm>
              <a:prstGeom prst="rect">
                <a:avLst/>
              </a:prstGeom>
            </p:spPr>
          </p:pic>
          <p:pic>
            <p:nvPicPr>
              <p:cNvPr id="179" name="Picture 178"/>
              <p:cNvPicPr>
                <a:picLocks noChangeAspect="1"/>
              </p:cNvPicPr>
              <p:nvPr/>
            </p:nvPicPr>
            <p:blipFill>
              <a:blip r:embed="rId7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87070" y="3810012"/>
                <a:ext cx="762000" cy="148590"/>
              </a:xfrm>
              <a:prstGeom prst="rect">
                <a:avLst/>
              </a:prstGeom>
            </p:spPr>
          </p:pic>
          <p:pic>
            <p:nvPicPr>
              <p:cNvPr id="180" name="Picture 179"/>
              <p:cNvPicPr>
                <a:picLocks noChangeAspect="1"/>
              </p:cNvPicPr>
              <p:nvPr/>
            </p:nvPicPr>
            <p:blipFill>
              <a:blip r:embed="rId7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77326" y="5555946"/>
                <a:ext cx="1096840" cy="272441"/>
              </a:xfrm>
              <a:prstGeom prst="rect">
                <a:avLst/>
              </a:prstGeom>
            </p:spPr>
          </p:pic>
          <p:pic>
            <p:nvPicPr>
              <p:cNvPr id="181" name="Picture 180"/>
              <p:cNvPicPr>
                <a:picLocks noChangeAspect="1"/>
              </p:cNvPicPr>
              <p:nvPr/>
            </p:nvPicPr>
            <p:blipFill>
              <a:blip r:embed="rId7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2183" y="1192726"/>
                <a:ext cx="759772" cy="162347"/>
              </a:xfrm>
              <a:prstGeom prst="rect">
                <a:avLst/>
              </a:prstGeom>
            </p:spPr>
          </p:pic>
          <p:pic>
            <p:nvPicPr>
              <p:cNvPr id="182" name="Picture 181"/>
              <p:cNvPicPr>
                <a:picLocks noChangeAspect="1"/>
              </p:cNvPicPr>
              <p:nvPr/>
            </p:nvPicPr>
            <p:blipFill>
              <a:blip r:embed="rId7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90939" y="4498601"/>
                <a:ext cx="924834" cy="338668"/>
              </a:xfrm>
              <a:prstGeom prst="rect">
                <a:avLst/>
              </a:prstGeom>
            </p:spPr>
          </p:pic>
          <p:pic>
            <p:nvPicPr>
              <p:cNvPr id="183" name="Picture 182"/>
              <p:cNvPicPr>
                <a:picLocks noChangeAspect="1"/>
              </p:cNvPicPr>
              <p:nvPr/>
            </p:nvPicPr>
            <p:blipFill>
              <a:blip r:embed="rId7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60340" y="3044353"/>
                <a:ext cx="374320" cy="374320"/>
              </a:xfrm>
              <a:prstGeom prst="rect">
                <a:avLst/>
              </a:prstGeom>
            </p:spPr>
          </p:pic>
          <p:pic>
            <p:nvPicPr>
              <p:cNvPr id="184" name="Picture 183"/>
              <p:cNvPicPr>
                <a:picLocks noChangeAspect="1"/>
              </p:cNvPicPr>
              <p:nvPr/>
            </p:nvPicPr>
            <p:blipFill>
              <a:blip r:embed="rId8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97942" y="5252736"/>
                <a:ext cx="348752" cy="348752"/>
              </a:xfrm>
              <a:prstGeom prst="rect">
                <a:avLst/>
              </a:prstGeom>
            </p:spPr>
          </p:pic>
          <p:pic>
            <p:nvPicPr>
              <p:cNvPr id="185" name="Picture 184"/>
              <p:cNvPicPr>
                <a:picLocks noChangeAspect="1"/>
              </p:cNvPicPr>
              <p:nvPr/>
            </p:nvPicPr>
            <p:blipFill>
              <a:blip r:embed="rId8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7738" y="1381001"/>
                <a:ext cx="753800" cy="519646"/>
              </a:xfrm>
              <a:prstGeom prst="rect">
                <a:avLst/>
              </a:prstGeom>
            </p:spPr>
          </p:pic>
          <p:pic>
            <p:nvPicPr>
              <p:cNvPr id="186" name="Picture 185"/>
              <p:cNvPicPr>
                <a:picLocks noChangeAspect="1"/>
              </p:cNvPicPr>
              <p:nvPr/>
            </p:nvPicPr>
            <p:blipFill>
              <a:blip r:embed="rId8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5772" y="1434422"/>
                <a:ext cx="950383" cy="263728"/>
              </a:xfrm>
              <a:prstGeom prst="rect">
                <a:avLst/>
              </a:prstGeom>
            </p:spPr>
          </p:pic>
          <p:pic>
            <p:nvPicPr>
              <p:cNvPr id="187" name="Picture 186"/>
              <p:cNvPicPr>
                <a:picLocks noChangeAspect="1"/>
              </p:cNvPicPr>
              <p:nvPr/>
            </p:nvPicPr>
            <p:blipFill>
              <a:blip r:embed="rId8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4166" y="2337941"/>
                <a:ext cx="653296" cy="386068"/>
              </a:xfrm>
              <a:prstGeom prst="rect">
                <a:avLst/>
              </a:prstGeom>
            </p:spPr>
          </p:pic>
          <p:pic>
            <p:nvPicPr>
              <p:cNvPr id="188" name="Picture 187"/>
              <p:cNvPicPr>
                <a:picLocks noChangeAspect="1"/>
              </p:cNvPicPr>
              <p:nvPr/>
            </p:nvPicPr>
            <p:blipFill>
              <a:blip r:embed="rId8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19709" y="2852186"/>
                <a:ext cx="1143000" cy="116602"/>
              </a:xfrm>
              <a:prstGeom prst="rect">
                <a:avLst/>
              </a:prstGeom>
            </p:spPr>
          </p:pic>
          <p:pic>
            <p:nvPicPr>
              <p:cNvPr id="189" name="Picture 188"/>
              <p:cNvPicPr>
                <a:picLocks noChangeAspect="1"/>
              </p:cNvPicPr>
              <p:nvPr/>
            </p:nvPicPr>
            <p:blipFill>
              <a:blip r:embed="rId8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57002" y="1278152"/>
                <a:ext cx="853648" cy="626008"/>
              </a:xfrm>
              <a:prstGeom prst="rect">
                <a:avLst/>
              </a:prstGeom>
            </p:spPr>
          </p:pic>
          <p:pic>
            <p:nvPicPr>
              <p:cNvPr id="190" name="Picture 189"/>
              <p:cNvPicPr>
                <a:picLocks noChangeAspect="1"/>
              </p:cNvPicPr>
              <p:nvPr/>
            </p:nvPicPr>
            <p:blipFill>
              <a:blip r:embed="rId8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43387" y="1839004"/>
                <a:ext cx="627325" cy="327190"/>
              </a:xfrm>
              <a:prstGeom prst="rect">
                <a:avLst/>
              </a:prstGeom>
            </p:spPr>
          </p:pic>
          <p:pic>
            <p:nvPicPr>
              <p:cNvPr id="191" name="Picture 190"/>
              <p:cNvPicPr>
                <a:picLocks noChangeAspect="1"/>
              </p:cNvPicPr>
              <p:nvPr/>
            </p:nvPicPr>
            <p:blipFill>
              <a:blip r:embed="rId8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82156" y="5331218"/>
                <a:ext cx="689226" cy="166793"/>
              </a:xfrm>
              <a:prstGeom prst="rect">
                <a:avLst/>
              </a:prstGeom>
            </p:spPr>
          </p:pic>
          <p:pic>
            <p:nvPicPr>
              <p:cNvPr id="192" name="Picture 191"/>
              <p:cNvPicPr>
                <a:picLocks noChangeAspect="1"/>
              </p:cNvPicPr>
              <p:nvPr/>
            </p:nvPicPr>
            <p:blipFill>
              <a:blip r:embed="rId8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9919" y="5252736"/>
                <a:ext cx="777495" cy="425192"/>
              </a:xfrm>
              <a:prstGeom prst="rect">
                <a:avLst/>
              </a:prstGeom>
            </p:spPr>
          </p:pic>
          <p:pic>
            <p:nvPicPr>
              <p:cNvPr id="193" name="Picture 192"/>
              <p:cNvPicPr>
                <a:picLocks noChangeAspect="1"/>
              </p:cNvPicPr>
              <p:nvPr/>
            </p:nvPicPr>
            <p:blipFill>
              <a:blip r:embed="rId8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68511" y="3405613"/>
                <a:ext cx="730298" cy="251358"/>
              </a:xfrm>
              <a:prstGeom prst="rect">
                <a:avLst/>
              </a:prstGeom>
            </p:spPr>
          </p:pic>
          <p:pic>
            <p:nvPicPr>
              <p:cNvPr id="194" name="Picture 193"/>
              <p:cNvPicPr>
                <a:picLocks noChangeAspect="1"/>
              </p:cNvPicPr>
              <p:nvPr/>
            </p:nvPicPr>
            <p:blipFill>
              <a:blip r:embed="rId9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2784" y="2822302"/>
                <a:ext cx="436762" cy="436762"/>
              </a:xfrm>
              <a:prstGeom prst="rect">
                <a:avLst/>
              </a:prstGeom>
            </p:spPr>
          </p:pic>
          <p:pic>
            <p:nvPicPr>
              <p:cNvPr id="195" name="Picture 194"/>
              <p:cNvPicPr>
                <a:picLocks noChangeAspect="1"/>
              </p:cNvPicPr>
              <p:nvPr/>
            </p:nvPicPr>
            <p:blipFill>
              <a:blip r:embed="rId9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05026" y="5236745"/>
                <a:ext cx="715662" cy="319201"/>
              </a:xfrm>
              <a:prstGeom prst="rect">
                <a:avLst/>
              </a:prstGeom>
            </p:spPr>
          </p:pic>
          <p:pic>
            <p:nvPicPr>
              <p:cNvPr id="196" name="Picture 195"/>
              <p:cNvPicPr>
                <a:picLocks noChangeAspect="1"/>
              </p:cNvPicPr>
              <p:nvPr/>
            </p:nvPicPr>
            <p:blipFill>
              <a:blip r:embed="rId9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6480" y="3387241"/>
                <a:ext cx="772031" cy="283078"/>
              </a:xfrm>
              <a:prstGeom prst="rect">
                <a:avLst/>
              </a:prstGeom>
            </p:spPr>
          </p:pic>
          <p:pic>
            <p:nvPicPr>
              <p:cNvPr id="197" name="Picture 196"/>
              <p:cNvPicPr>
                <a:picLocks noChangeAspect="1"/>
              </p:cNvPicPr>
              <p:nvPr/>
            </p:nvPicPr>
            <p:blipFill>
              <a:blip r:embed="rId9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56137" y="5214016"/>
                <a:ext cx="1082872" cy="1082872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4"/>
            <a:stretch>
              <a:fillRect/>
            </a:stretch>
          </p:blipFill>
          <p:spPr>
            <a:xfrm>
              <a:off x="8739102" y="3131492"/>
              <a:ext cx="1256196" cy="49915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5"/>
            <a:stretch>
              <a:fillRect/>
            </a:stretch>
          </p:blipFill>
          <p:spPr>
            <a:xfrm>
              <a:off x="3455685" y="5650896"/>
              <a:ext cx="811701" cy="25802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6"/>
            <a:stretch>
              <a:fillRect/>
            </a:stretch>
          </p:blipFill>
          <p:spPr>
            <a:xfrm>
              <a:off x="2874528" y="5150594"/>
              <a:ext cx="909141" cy="361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1218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3CF692D-DBED-4E76-91E1-F73D9E30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КЛИЕНТЫ В ЦЕНТРАЛЬНОЙ ЕВРОПЕ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1D23F8F-C92E-40BB-93A2-9F93EDCF7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342744-A7D1-4C15-8360-0AFED3202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12" y="898770"/>
            <a:ext cx="10581291" cy="526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6535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3FB34ABB-4B55-43CA-844F-43497FA98AB7}"/>
              </a:ext>
            </a:extLst>
          </p:cNvPr>
          <p:cNvGrpSpPr/>
          <p:nvPr/>
        </p:nvGrpSpPr>
        <p:grpSpPr>
          <a:xfrm>
            <a:off x="1687682" y="924028"/>
            <a:ext cx="8656468" cy="5858567"/>
            <a:chOff x="2325857" y="924029"/>
            <a:chExt cx="7533203" cy="5098358"/>
          </a:xfrm>
        </p:grpSpPr>
        <p:sp>
          <p:nvSpPr>
            <p:cNvPr id="8" name="Oval 119"/>
            <p:cNvSpPr/>
            <p:nvPr/>
          </p:nvSpPr>
          <p:spPr>
            <a:xfrm>
              <a:off x="5020993" y="2356169"/>
              <a:ext cx="2134520" cy="21649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7EBA00">
                  <a:alpha val="1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7" name="Gruppieren 6"/>
            <p:cNvGrpSpPr/>
            <p:nvPr/>
          </p:nvGrpSpPr>
          <p:grpSpPr>
            <a:xfrm>
              <a:off x="5085349" y="2427975"/>
              <a:ext cx="2031664" cy="2031664"/>
              <a:chOff x="4805106" y="2539491"/>
              <a:chExt cx="2031664" cy="2031664"/>
            </a:xfrm>
          </p:grpSpPr>
          <p:sp>
            <p:nvSpPr>
              <p:cNvPr id="4" name="Oval 265"/>
              <p:cNvSpPr/>
              <p:nvPr/>
            </p:nvSpPr>
            <p:spPr>
              <a:xfrm>
                <a:off x="4805106" y="2539491"/>
                <a:ext cx="2031664" cy="2031664"/>
              </a:xfrm>
              <a:prstGeom prst="ellipse">
                <a:avLst/>
              </a:prstGeom>
              <a:solidFill>
                <a:srgbClr val="81BC00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54">
                  <a:defRPr/>
                </a:pPr>
                <a:endParaRPr lang="en-US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4883493" y="2955158"/>
                <a:ext cx="187489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Thycotic </a:t>
                </a:r>
              </a:p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Privileged </a:t>
                </a:r>
              </a:p>
              <a:p>
                <a:pPr algn="ctr" defTabSz="914354">
                  <a:defRPr/>
                </a:pPr>
                <a:r>
                  <a:rPr lang="en-US" sz="2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Ready</a:t>
                </a:r>
              </a:p>
            </p:txBody>
          </p:sp>
        </p:grpSp>
        <p:sp>
          <p:nvSpPr>
            <p:cNvPr id="60" name="TextBox 13"/>
            <p:cNvSpPr txBox="1"/>
            <p:nvPr/>
          </p:nvSpPr>
          <p:spPr>
            <a:xfrm>
              <a:off x="5567413" y="1681042"/>
              <a:ext cx="125546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IDENTITY ACCESS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sp>
          <p:nvSpPr>
            <p:cNvPr id="61" name="TextBox 27"/>
            <p:cNvSpPr txBox="1"/>
            <p:nvPr/>
          </p:nvSpPr>
          <p:spPr>
            <a:xfrm>
              <a:off x="5493022" y="4700278"/>
              <a:ext cx="15680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VULNERABILITY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SCANNING</a:t>
              </a:r>
            </a:p>
          </p:txBody>
        </p:sp>
        <p:sp>
          <p:nvSpPr>
            <p:cNvPr id="62" name="TextBox 28"/>
            <p:cNvSpPr txBox="1"/>
            <p:nvPr/>
          </p:nvSpPr>
          <p:spPr>
            <a:xfrm>
              <a:off x="7244087" y="3330295"/>
              <a:ext cx="21671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DEVICE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sp>
          <p:nvSpPr>
            <p:cNvPr id="63" name="TextBox 29"/>
            <p:cNvSpPr txBox="1"/>
            <p:nvPr/>
          </p:nvSpPr>
          <p:spPr>
            <a:xfrm>
              <a:off x="3977927" y="3292393"/>
              <a:ext cx="119724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BEHAVIOR AND REPUTATION</a:t>
              </a:r>
            </a:p>
            <a:p>
              <a:pPr defTabSz="914354">
                <a:defRPr/>
              </a:pPr>
              <a:endParaRPr lang="en-US" sz="1100" b="1" dirty="0">
                <a:solidFill>
                  <a:srgbClr val="7EBA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4" name="TextBox 30"/>
            <p:cNvSpPr txBox="1"/>
            <p:nvPr/>
          </p:nvSpPr>
          <p:spPr>
            <a:xfrm>
              <a:off x="6796430" y="4505171"/>
              <a:ext cx="15680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MULTI-FACTOR AUTHENTICATION</a:t>
              </a:r>
            </a:p>
          </p:txBody>
        </p:sp>
        <p:sp>
          <p:nvSpPr>
            <p:cNvPr id="65" name="TextBox 31"/>
            <p:cNvSpPr txBox="1"/>
            <p:nvPr/>
          </p:nvSpPr>
          <p:spPr>
            <a:xfrm>
              <a:off x="4021438" y="2145648"/>
              <a:ext cx="160628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SESSION MONITORING AND RECORDING</a:t>
              </a:r>
            </a:p>
          </p:txBody>
        </p:sp>
        <p:sp>
          <p:nvSpPr>
            <p:cNvPr id="66" name="TextBox 33"/>
            <p:cNvSpPr txBox="1"/>
            <p:nvPr/>
          </p:nvSpPr>
          <p:spPr>
            <a:xfrm>
              <a:off x="3622426" y="4391941"/>
              <a:ext cx="174578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SECURITY INFORMATION AND EVENT MANAGEMENT</a:t>
              </a:r>
            </a:p>
          </p:txBody>
        </p:sp>
        <p:pic>
          <p:nvPicPr>
            <p:cNvPr id="67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3177" y="1358203"/>
              <a:ext cx="1200523" cy="258172"/>
            </a:xfrm>
            <a:prstGeom prst="rect">
              <a:avLst/>
            </a:prstGeom>
          </p:spPr>
        </p:pic>
        <p:pic>
          <p:nvPicPr>
            <p:cNvPr id="68" name="Picture 44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9671" y="977436"/>
              <a:ext cx="729316" cy="256683"/>
            </a:xfrm>
            <a:prstGeom prst="rect">
              <a:avLst/>
            </a:prstGeom>
          </p:spPr>
        </p:pic>
        <p:sp>
          <p:nvSpPr>
            <p:cNvPr id="69" name="TextBox 54"/>
            <p:cNvSpPr txBox="1"/>
            <p:nvPr/>
          </p:nvSpPr>
          <p:spPr>
            <a:xfrm>
              <a:off x="6827138" y="2221341"/>
              <a:ext cx="12305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ACCESS RIGHTS </a:t>
              </a:r>
            </a:p>
            <a:p>
              <a:pPr defTabSz="914354">
                <a:defRPr/>
              </a:pPr>
              <a:r>
                <a:rPr lang="en-US" sz="1100" b="1" dirty="0">
                  <a:solidFill>
                    <a:srgbClr val="7EBA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MANAGEMENT</a:t>
              </a:r>
            </a:p>
          </p:txBody>
        </p:sp>
        <p:pic>
          <p:nvPicPr>
            <p:cNvPr id="70" name="Picture 5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5197" y="1783675"/>
              <a:ext cx="873131" cy="352120"/>
            </a:xfrm>
            <a:prstGeom prst="rect">
              <a:avLst/>
            </a:prstGeom>
          </p:spPr>
        </p:pic>
        <p:cxnSp>
          <p:nvCxnSpPr>
            <p:cNvPr id="71" name="Straight Connector 56"/>
            <p:cNvCxnSpPr>
              <a:cxnSpLocks/>
            </p:cNvCxnSpPr>
            <p:nvPr/>
          </p:nvCxnSpPr>
          <p:spPr>
            <a:xfrm flipH="1">
              <a:off x="6660610" y="1153065"/>
              <a:ext cx="1321153" cy="118404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1565" y="1314495"/>
              <a:ext cx="963691" cy="206396"/>
            </a:xfrm>
            <a:prstGeom prst="rect">
              <a:avLst/>
            </a:prstGeom>
          </p:spPr>
        </p:pic>
        <p:pic>
          <p:nvPicPr>
            <p:cNvPr id="73" name="Picture 6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9273" y="5194833"/>
              <a:ext cx="1209239" cy="336187"/>
            </a:xfrm>
            <a:prstGeom prst="rect">
              <a:avLst/>
            </a:prstGeom>
          </p:spPr>
        </p:pic>
        <p:cxnSp>
          <p:nvCxnSpPr>
            <p:cNvPr id="74" name="Straight Connector 67"/>
            <p:cNvCxnSpPr>
              <a:cxnSpLocks/>
            </p:cNvCxnSpPr>
            <p:nvPr/>
          </p:nvCxnSpPr>
          <p:spPr>
            <a:xfrm>
              <a:off x="2865591" y="2168765"/>
              <a:ext cx="2087424" cy="96513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6927" y="5363803"/>
              <a:ext cx="706999" cy="248228"/>
            </a:xfrm>
            <a:prstGeom prst="rect">
              <a:avLst/>
            </a:prstGeom>
          </p:spPr>
        </p:pic>
        <p:pic>
          <p:nvPicPr>
            <p:cNvPr id="76" name="Picture 7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1036" y="5699086"/>
              <a:ext cx="919955" cy="169503"/>
            </a:xfrm>
            <a:prstGeom prst="rect">
              <a:avLst/>
            </a:prstGeom>
          </p:spPr>
        </p:pic>
        <p:cxnSp>
          <p:nvCxnSpPr>
            <p:cNvPr id="77" name="Straight Connector 75"/>
            <p:cNvCxnSpPr>
              <a:cxnSpLocks/>
            </p:cNvCxnSpPr>
            <p:nvPr/>
          </p:nvCxnSpPr>
          <p:spPr>
            <a:xfrm>
              <a:off x="4448872" y="1143873"/>
              <a:ext cx="1115205" cy="1148424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8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685" y="3472745"/>
              <a:ext cx="668431" cy="190817"/>
            </a:xfrm>
            <a:prstGeom prst="rect">
              <a:avLst/>
            </a:prstGeom>
          </p:spPr>
        </p:pic>
        <p:pic>
          <p:nvPicPr>
            <p:cNvPr id="79" name="Picture 8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1663" y="3190057"/>
              <a:ext cx="1229607" cy="175155"/>
            </a:xfrm>
            <a:prstGeom prst="rect">
              <a:avLst/>
            </a:prstGeom>
          </p:spPr>
        </p:pic>
        <p:pic>
          <p:nvPicPr>
            <p:cNvPr id="80" name="Picture 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4115" y="3782952"/>
              <a:ext cx="381468" cy="351437"/>
            </a:xfrm>
            <a:prstGeom prst="rect">
              <a:avLst/>
            </a:prstGeom>
          </p:spPr>
        </p:pic>
        <p:pic>
          <p:nvPicPr>
            <p:cNvPr id="81" name="Picture 9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052" y="3829993"/>
              <a:ext cx="798797" cy="424443"/>
            </a:xfrm>
            <a:prstGeom prst="rect">
              <a:avLst/>
            </a:prstGeom>
          </p:spPr>
        </p:pic>
        <p:pic>
          <p:nvPicPr>
            <p:cNvPr id="82" name="Picture 9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989" y="4360061"/>
              <a:ext cx="1250071" cy="267731"/>
            </a:xfrm>
            <a:prstGeom prst="rect">
              <a:avLst/>
            </a:prstGeom>
          </p:spPr>
        </p:pic>
        <p:cxnSp>
          <p:nvCxnSpPr>
            <p:cNvPr id="83" name="Straight Connector 99"/>
            <p:cNvCxnSpPr>
              <a:cxnSpLocks/>
            </p:cNvCxnSpPr>
            <p:nvPr/>
          </p:nvCxnSpPr>
          <p:spPr>
            <a:xfrm flipH="1" flipV="1">
              <a:off x="7136287" y="4125494"/>
              <a:ext cx="2459260" cy="9704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4" name="Picture 10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7781" y="2752440"/>
              <a:ext cx="1308795" cy="414389"/>
            </a:xfrm>
            <a:prstGeom prst="rect">
              <a:avLst/>
            </a:prstGeom>
          </p:spPr>
        </p:pic>
        <p:cxnSp>
          <p:nvCxnSpPr>
            <p:cNvPr id="85" name="Straight Connector 111"/>
            <p:cNvCxnSpPr>
              <a:cxnSpLocks/>
            </p:cNvCxnSpPr>
            <p:nvPr/>
          </p:nvCxnSpPr>
          <p:spPr>
            <a:xfrm flipH="1">
              <a:off x="7181375" y="2031388"/>
              <a:ext cx="2164215" cy="98338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Picture 115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0381" y="1740820"/>
              <a:ext cx="791943" cy="311184"/>
            </a:xfrm>
            <a:prstGeom prst="rect">
              <a:avLst/>
            </a:prstGeom>
          </p:spPr>
        </p:pic>
        <p:cxnSp>
          <p:nvCxnSpPr>
            <p:cNvPr id="87" name="Straight Connector 116"/>
            <p:cNvCxnSpPr>
              <a:cxnSpLocks/>
            </p:cNvCxnSpPr>
            <p:nvPr/>
          </p:nvCxnSpPr>
          <p:spPr>
            <a:xfrm flipH="1">
              <a:off x="4698403" y="4488661"/>
              <a:ext cx="801751" cy="124418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8" name="Picture 12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973" y="5110754"/>
              <a:ext cx="1036089" cy="180697"/>
            </a:xfrm>
            <a:prstGeom prst="rect">
              <a:avLst/>
            </a:prstGeom>
          </p:spPr>
        </p:pic>
        <p:pic>
          <p:nvPicPr>
            <p:cNvPr id="89" name="Picture 124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5857" y="4678007"/>
              <a:ext cx="1116211" cy="260932"/>
            </a:xfrm>
            <a:prstGeom prst="rect">
              <a:avLst/>
            </a:prstGeom>
          </p:spPr>
        </p:pic>
        <p:pic>
          <p:nvPicPr>
            <p:cNvPr id="90" name="Picture 130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8279" y="5112769"/>
              <a:ext cx="640887" cy="200907"/>
            </a:xfrm>
            <a:prstGeom prst="rect">
              <a:avLst/>
            </a:prstGeom>
          </p:spPr>
        </p:pic>
        <p:pic>
          <p:nvPicPr>
            <p:cNvPr id="91" name="Picture 13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0685" y="5432867"/>
              <a:ext cx="903003" cy="299972"/>
            </a:xfrm>
            <a:prstGeom prst="rect">
              <a:avLst/>
            </a:prstGeom>
          </p:spPr>
        </p:pic>
        <p:pic>
          <p:nvPicPr>
            <p:cNvPr id="92" name="Picture 1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0637" y="5402702"/>
              <a:ext cx="1150003" cy="319719"/>
            </a:xfrm>
            <a:prstGeom prst="rect">
              <a:avLst/>
            </a:prstGeom>
          </p:spPr>
        </p:pic>
        <p:pic>
          <p:nvPicPr>
            <p:cNvPr id="93" name="Picture 152"/>
            <p:cNvPicPr>
              <a:picLocks noChangeAspect="1"/>
            </p:cNvPicPr>
            <p:nvPr/>
          </p:nvPicPr>
          <p:blipFill>
            <a:blip r:embed="rId2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0987" y="5271164"/>
              <a:ext cx="746624" cy="241811"/>
            </a:xfrm>
            <a:prstGeom prst="rect">
              <a:avLst/>
            </a:prstGeom>
          </p:spPr>
        </p:pic>
        <p:pic>
          <p:nvPicPr>
            <p:cNvPr id="94" name="Picture 154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77370" y="5073747"/>
              <a:ext cx="325681" cy="114623"/>
            </a:xfrm>
            <a:prstGeom prst="rect">
              <a:avLst/>
            </a:prstGeom>
          </p:spPr>
        </p:pic>
        <p:pic>
          <p:nvPicPr>
            <p:cNvPr id="95" name="Picture 158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9477" y="5221853"/>
              <a:ext cx="588791" cy="590643"/>
            </a:xfrm>
            <a:prstGeom prst="rect">
              <a:avLst/>
            </a:prstGeom>
          </p:spPr>
        </p:pic>
        <p:pic>
          <p:nvPicPr>
            <p:cNvPr id="96" name="Picture 162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5921" y="5796867"/>
              <a:ext cx="992275" cy="225520"/>
            </a:xfrm>
            <a:prstGeom prst="rect">
              <a:avLst/>
            </a:prstGeom>
          </p:spPr>
        </p:pic>
        <p:pic>
          <p:nvPicPr>
            <p:cNvPr id="97" name="Picture 167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4039" y="4915301"/>
              <a:ext cx="683973" cy="185255"/>
            </a:xfrm>
            <a:prstGeom prst="rect">
              <a:avLst/>
            </a:prstGeom>
          </p:spPr>
        </p:pic>
        <p:pic>
          <p:nvPicPr>
            <p:cNvPr id="98" name="Picture 172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6419" y="5353284"/>
              <a:ext cx="661256" cy="663337"/>
            </a:xfrm>
            <a:prstGeom prst="rect">
              <a:avLst/>
            </a:prstGeom>
          </p:spPr>
        </p:pic>
        <p:pic>
          <p:nvPicPr>
            <p:cNvPr id="99" name="Picture 176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596" y="5163373"/>
              <a:ext cx="747667" cy="300603"/>
            </a:xfrm>
            <a:prstGeom prst="rect">
              <a:avLst/>
            </a:prstGeom>
          </p:spPr>
        </p:pic>
        <p:cxnSp>
          <p:nvCxnSpPr>
            <p:cNvPr id="100" name="Straight Connector 177"/>
            <p:cNvCxnSpPr>
              <a:cxnSpLocks/>
            </p:cNvCxnSpPr>
            <p:nvPr/>
          </p:nvCxnSpPr>
          <p:spPr>
            <a:xfrm flipH="1" flipV="1">
              <a:off x="6521542" y="4553377"/>
              <a:ext cx="875623" cy="116904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1" name="Picture 180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8037" y="1644095"/>
              <a:ext cx="1452755" cy="950431"/>
            </a:xfrm>
            <a:prstGeom prst="rect">
              <a:avLst/>
            </a:prstGeom>
          </p:spPr>
        </p:pic>
        <p:pic>
          <p:nvPicPr>
            <p:cNvPr id="102" name="Picture 184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689" y="1509731"/>
              <a:ext cx="1391451" cy="221084"/>
            </a:xfrm>
            <a:prstGeom prst="rect">
              <a:avLst/>
            </a:prstGeom>
          </p:spPr>
        </p:pic>
        <p:pic>
          <p:nvPicPr>
            <p:cNvPr id="103" name="Picture 194"/>
            <p:cNvPicPr>
              <a:picLocks noChangeAspect="1"/>
            </p:cNvPicPr>
            <p:nvPr/>
          </p:nvPicPr>
          <p:blipFill>
            <a:blip r:embed="rId2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5180" y="2856291"/>
              <a:ext cx="1306451" cy="207047"/>
            </a:xfrm>
            <a:prstGeom prst="rect">
              <a:avLst/>
            </a:prstGeom>
          </p:spPr>
        </p:pic>
        <p:pic>
          <p:nvPicPr>
            <p:cNvPr id="104" name="Picture 199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567" y="3713943"/>
              <a:ext cx="1380760" cy="518645"/>
            </a:xfrm>
            <a:prstGeom prst="rect">
              <a:avLst/>
            </a:prstGeom>
          </p:spPr>
        </p:pic>
        <p:cxnSp>
          <p:nvCxnSpPr>
            <p:cNvPr id="105" name="Straight Connector 205"/>
            <p:cNvCxnSpPr>
              <a:cxnSpLocks/>
            </p:cNvCxnSpPr>
            <p:nvPr/>
          </p:nvCxnSpPr>
          <p:spPr>
            <a:xfrm flipV="1">
              <a:off x="2565333" y="4043971"/>
              <a:ext cx="2436835" cy="51688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6" name="Picture 208"/>
            <p:cNvPicPr>
              <a:picLocks noChangeAspect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973" y="3274882"/>
              <a:ext cx="1267527" cy="382727"/>
            </a:xfrm>
            <a:prstGeom prst="rect">
              <a:avLst/>
            </a:prstGeom>
          </p:spPr>
        </p:pic>
        <p:pic>
          <p:nvPicPr>
            <p:cNvPr id="107" name="Picture 1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253" y="924029"/>
              <a:ext cx="1101971" cy="409739"/>
            </a:xfrm>
            <a:prstGeom prst="rect">
              <a:avLst/>
            </a:prstGeom>
          </p:spPr>
        </p:pic>
      </p:grpSp>
      <p:sp>
        <p:nvSpPr>
          <p:cNvPr id="108" name="Titel 1">
            <a:extLst>
              <a:ext uri="{FF2B5EF4-FFF2-40B4-BE49-F238E27FC236}">
                <a16:creationId xmlns:a16="http://schemas.microsoft.com/office/drawing/2014/main" xmlns="" id="{F3CCF952-6C7B-4E95-AF99-B8790618A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61" y="101259"/>
            <a:ext cx="11027379" cy="612775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Интеграция с лучшими производителями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94222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703" y="2348505"/>
            <a:ext cx="10515600" cy="21609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ЗАГРУЗИТЕ ПРОБНУЮ ВЕРСИЮ УЖЕ СЕГОДНЯ</a:t>
            </a:r>
          </a:p>
          <a:p>
            <a:pPr marL="0" indent="0" algn="ctr">
              <a:buNone/>
            </a:pPr>
            <a:r>
              <a:rPr lang="en-US" sz="4000" dirty="0">
                <a:hlinkClick r:id="rId3"/>
              </a:rPr>
              <a:t>www.Thycotic.ru</a:t>
            </a:r>
            <a:r>
              <a:rPr lang="en-US" sz="4000" dirty="0"/>
              <a:t> </a:t>
            </a:r>
            <a:endParaRPr lang="ru-RU" sz="4000" dirty="0"/>
          </a:p>
          <a:p>
            <a:pPr marL="0" indent="0" algn="ctr">
              <a:buNone/>
            </a:pPr>
            <a:r>
              <a:rPr lang="ru-RU" sz="4000" dirty="0"/>
              <a:t>МЫ ОБУЧИМ ВАШИХ ИНЖЕНЕРОВ БЕСПЛАТНО</a:t>
            </a:r>
          </a:p>
        </p:txBody>
      </p:sp>
    </p:spTree>
    <p:extLst>
      <p:ext uri="{BB962C8B-B14F-4D97-AF65-F5344CB8AC3E}">
        <p14:creationId xmlns:p14="http://schemas.microsoft.com/office/powerpoint/2010/main" val="103899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6832465" y="3953059"/>
            <a:ext cx="4605867" cy="54768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kern="1200">
                <a:solidFill>
                  <a:schemeClr val="bg1"/>
                </a:solidFill>
                <a:latin typeface="Avenir Next LT Pro Medium" charset="0"/>
                <a:ea typeface="Avenir Next LT Pro Medium" charset="0"/>
                <a:cs typeface="Avenir Next LT Pro Medium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endParaRPr lang="en-US">
              <a:solidFill>
                <a:prstClr val="white"/>
              </a:solidFill>
            </a:endParaRPr>
          </a:p>
          <a:p>
            <a:pPr defTabSz="914354">
              <a:defRPr/>
            </a:pPr>
            <a:endParaRPr lang="en-CA" dirty="0">
              <a:solidFill>
                <a:prstClr val="white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6832465" y="2475136"/>
            <a:ext cx="5046427" cy="2649131"/>
          </a:xfrm>
        </p:spPr>
        <p:txBody>
          <a:bodyPr/>
          <a:lstStyle/>
          <a:p>
            <a:pPr algn="ctr"/>
            <a:r>
              <a:rPr lang="ru-RU" sz="2400" dirty="0"/>
              <a:t>Резервное копирование виртуальных машин на базе </a:t>
            </a:r>
            <a:r>
              <a:rPr lang="en-US" sz="2400" dirty="0"/>
              <a:t>Hyper-V</a:t>
            </a:r>
            <a:r>
              <a:rPr lang="ru-RU" sz="2400" dirty="0"/>
              <a:t> и </a:t>
            </a:r>
            <a:r>
              <a:rPr lang="en-US" sz="2400" dirty="0"/>
              <a:t>VMware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217833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9"/>
          </p:nvPr>
        </p:nvSpPr>
        <p:spPr>
          <a:xfrm>
            <a:off x="1248053" y="894607"/>
            <a:ext cx="9648755" cy="703409"/>
          </a:xfrm>
        </p:spPr>
        <p:txBody>
          <a:bodyPr anchor="t">
            <a:normAutofit/>
          </a:bodyPr>
          <a:lstStyle/>
          <a:p>
            <a:r>
              <a:rPr lang="ru-RU" sz="2800" noProof="0" dirty="0">
                <a:latin typeface="AvenirNext LT Pro Regular"/>
              </a:rPr>
              <a:t>МИССИЯ </a:t>
            </a:r>
            <a:r>
              <a:rPr lang="en-US" sz="2800" noProof="0" dirty="0">
                <a:latin typeface="AvenirNext LT Pro Regular"/>
              </a:rPr>
              <a:t>ALTARO</a:t>
            </a:r>
            <a:endParaRPr lang="ru-RU" sz="2800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1271065" y="1585651"/>
            <a:ext cx="9649881" cy="21169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AvenirNext LT Pro Regular"/>
              </a:rPr>
              <a:t>Стать поставщиком №1 </a:t>
            </a:r>
            <a:endParaRPr lang="en-US" sz="2000" b="1" dirty="0">
              <a:latin typeface="AvenirNext LT Pro Regular"/>
            </a:endParaRPr>
          </a:p>
          <a:p>
            <a:pPr marL="0" indent="0">
              <a:buNone/>
            </a:pPr>
            <a:r>
              <a:rPr lang="ru-RU" sz="2000" b="1" dirty="0">
                <a:latin typeface="AvenirNext LT Pro Regular"/>
              </a:rPr>
              <a:t>продуктов резервного копирования для поставщиков услуг (</a:t>
            </a:r>
            <a:r>
              <a:rPr lang="ru-RU" sz="2000" b="1" dirty="0" err="1">
                <a:latin typeface="AvenirNext LT Pro Regular"/>
              </a:rPr>
              <a:t>MSPs</a:t>
            </a:r>
            <a:r>
              <a:rPr lang="ru-RU" sz="2000" b="1" dirty="0">
                <a:latin typeface="AvenirNext LT Pro Regular"/>
              </a:rPr>
              <a:t>) и IT-отделов</a:t>
            </a:r>
          </a:p>
        </p:txBody>
      </p:sp>
      <p:pic>
        <p:nvPicPr>
          <p:cNvPr id="7" name="Picture 10" descr="Image result for number one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241" y="323099"/>
            <a:ext cx="1152176" cy="163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1B71C48C-D730-45A7-A16C-96010BEC1C56}"/>
              </a:ext>
            </a:extLst>
          </p:cNvPr>
          <p:cNvSpPr txBox="1">
            <a:spLocks/>
          </p:cNvSpPr>
          <p:nvPr/>
        </p:nvSpPr>
        <p:spPr>
          <a:xfrm>
            <a:off x="1279549" y="4061045"/>
            <a:ext cx="9648755" cy="360363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i="0" kern="1200">
                <a:solidFill>
                  <a:srgbClr val="3C3C3C"/>
                </a:solidFill>
                <a:latin typeface="AvenirNext LT Pro Regular" panose="020B0504020202020204" pitchFamily="34" charset="0"/>
                <a:ea typeface="+mn-ea"/>
                <a:cs typeface="AvenirNext LT Pro Regular" panose="020B05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r>
              <a:rPr lang="en-GB" dirty="0">
                <a:latin typeface="AvenirNext LT Pro Regular"/>
              </a:rPr>
              <a:t>Наши продукты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05F82487-B5A2-438F-AC0F-190759728B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47" y="4869409"/>
            <a:ext cx="2555824" cy="3905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FA054AF-5D33-4483-9761-298A74FF2403}"/>
              </a:ext>
            </a:extLst>
          </p:cNvPr>
          <p:cNvGrpSpPr/>
          <p:nvPr/>
        </p:nvGrpSpPr>
        <p:grpSpPr>
          <a:xfrm>
            <a:off x="1429239" y="4779846"/>
            <a:ext cx="9238492" cy="1416947"/>
            <a:chOff x="1271059" y="3139056"/>
            <a:chExt cx="9350502" cy="1481758"/>
          </a:xfrm>
        </p:grpSpPr>
        <p:pic>
          <p:nvPicPr>
            <p:cNvPr id="6" name="Picture 5" descr="A close up of a sign&#10;&#10;Description automatically generated">
              <a:extLst>
                <a:ext uri="{FF2B5EF4-FFF2-40B4-BE49-F238E27FC236}">
                  <a16:creationId xmlns:a16="http://schemas.microsoft.com/office/drawing/2014/main" xmlns="" id="{6252C30E-B04C-4E6E-B8E2-C959D887B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1059" y="3770258"/>
              <a:ext cx="2555824" cy="598398"/>
            </a:xfrm>
            <a:prstGeom prst="rect">
              <a:avLst/>
            </a:prstGeom>
          </p:spPr>
        </p:pic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xmlns="" id="{C3FB3492-AA82-41BF-8C01-97BB4E81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4669" y="3186195"/>
              <a:ext cx="2654470" cy="1375739"/>
            </a:xfrm>
            <a:prstGeom prst="rect">
              <a:avLst/>
            </a:prstGeom>
          </p:spPr>
        </p:pic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xmlns="" id="{9B256944-4519-40DA-B7B6-4139596B3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6925" y="3139056"/>
              <a:ext cx="3104636" cy="1481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458836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AFI">
      <a:dk1>
        <a:srgbClr val="282828"/>
      </a:dk1>
      <a:lt1>
        <a:sysClr val="window" lastClr="FFFFFF"/>
      </a:lt1>
      <a:dk2>
        <a:srgbClr val="637052"/>
      </a:dk2>
      <a:lt2>
        <a:srgbClr val="CCDDEA"/>
      </a:lt2>
      <a:accent1>
        <a:srgbClr val="FF8B07"/>
      </a:accent1>
      <a:accent2>
        <a:srgbClr val="FF7100"/>
      </a:accent2>
      <a:accent3>
        <a:srgbClr val="F76500"/>
      </a:accent3>
      <a:accent4>
        <a:srgbClr val="D95100"/>
      </a:accent4>
      <a:accent5>
        <a:srgbClr val="C84600"/>
      </a:accent5>
      <a:accent6>
        <a:srgbClr val="BE3C00"/>
      </a:accent6>
      <a:hlink>
        <a:srgbClr val="2998E3"/>
      </a:hlink>
      <a:folHlink>
        <a:srgbClr val="8C8C8C"/>
      </a:folHlink>
    </a:clrScheme>
    <a:fontScheme name="AF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Custom 4">
      <a:dk1>
        <a:srgbClr val="272727"/>
      </a:dk1>
      <a:lt1>
        <a:sysClr val="window" lastClr="FFFFFF"/>
      </a:lt1>
      <a:dk2>
        <a:srgbClr val="0079C1"/>
      </a:dk2>
      <a:lt2>
        <a:srgbClr val="F4F4F4"/>
      </a:lt2>
      <a:accent1>
        <a:srgbClr val="0079C1"/>
      </a:accent1>
      <a:accent2>
        <a:srgbClr val="FC6621"/>
      </a:accent2>
      <a:accent3>
        <a:srgbClr val="7CBA42"/>
      </a:accent3>
      <a:accent4>
        <a:srgbClr val="FF9900"/>
      </a:accent4>
      <a:accent5>
        <a:srgbClr val="CB1419"/>
      </a:accent5>
      <a:accent6>
        <a:srgbClr val="E5F2FA"/>
      </a:accent6>
      <a:hlink>
        <a:srgbClr val="0079C1"/>
      </a:hlink>
      <a:folHlink>
        <a:srgbClr val="0079C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AFI">
      <a:dk1>
        <a:srgbClr val="282828"/>
      </a:dk1>
      <a:lt1>
        <a:sysClr val="window" lastClr="FFFFFF"/>
      </a:lt1>
      <a:dk2>
        <a:srgbClr val="637052"/>
      </a:dk2>
      <a:lt2>
        <a:srgbClr val="CCDDEA"/>
      </a:lt2>
      <a:accent1>
        <a:srgbClr val="FF8B07"/>
      </a:accent1>
      <a:accent2>
        <a:srgbClr val="FF7100"/>
      </a:accent2>
      <a:accent3>
        <a:srgbClr val="F76500"/>
      </a:accent3>
      <a:accent4>
        <a:srgbClr val="D95100"/>
      </a:accent4>
      <a:accent5>
        <a:srgbClr val="C84600"/>
      </a:accent5>
      <a:accent6>
        <a:srgbClr val="BE3C00"/>
      </a:accent6>
      <a:hlink>
        <a:srgbClr val="2998E3"/>
      </a:hlink>
      <a:folHlink>
        <a:srgbClr val="8C8C8C"/>
      </a:folHlink>
    </a:clrScheme>
    <a:fontScheme name="AF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Exinda Corporate">
      <a:dk1>
        <a:srgbClr val="4A5158"/>
      </a:dk1>
      <a:lt1>
        <a:srgbClr val="FFFFFF"/>
      </a:lt1>
      <a:dk2>
        <a:srgbClr val="1F497D"/>
      </a:dk2>
      <a:lt2>
        <a:srgbClr val="B6B6BA"/>
      </a:lt2>
      <a:accent1>
        <a:srgbClr val="287ABF"/>
      </a:accent1>
      <a:accent2>
        <a:srgbClr val="124573"/>
      </a:accent2>
      <a:accent3>
        <a:srgbClr val="762A2D"/>
      </a:accent3>
      <a:accent4>
        <a:srgbClr val="4FB4BD"/>
      </a:accent4>
      <a:accent5>
        <a:srgbClr val="D59629"/>
      </a:accent5>
      <a:accent6>
        <a:srgbClr val="7EA946"/>
      </a:accent6>
      <a:hlink>
        <a:srgbClr val="124573"/>
      </a:hlink>
      <a:folHlink>
        <a:srgbClr val="762A2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600"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solidFill>
          <a:schemeClr val="accent1"/>
        </a:solidFill>
        <a:ln w="38100">
          <a:solidFill>
            <a:schemeClr val="accent1"/>
          </a:solidFill>
        </a:ln>
      </a:spPr>
      <a:bodyPr/>
      <a:lstStyle/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lnDef>
    <a:txDef>
      <a:spPr>
        <a:noFill/>
      </a:spPr>
      <a:bodyPr wrap="square" rtlCol="0">
        <a:spAutoFit/>
      </a:bodyPr>
      <a:lstStyle>
        <a:defPPr>
          <a:defRPr smtClean="0"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2563B835-7709-D348-A9C0-EF50BCCE2150}" vid="{EE79131F-7748-8448-BE14-BB83AD955BC1}"/>
    </a:ext>
  </a:extLst>
</a:theme>
</file>

<file path=ppt/theme/theme7.xml><?xml version="1.0" encoding="utf-8"?>
<a:theme xmlns:a="http://schemas.openxmlformats.org/drawingml/2006/main" name="THYCOTIC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81BC00"/>
      </a:hlink>
      <a:folHlink>
        <a:srgbClr val="81B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414</TotalTime>
  <Words>3739</Words>
  <Application>Microsoft Macintosh PowerPoint</Application>
  <PresentationFormat>Широкоэкранный</PresentationFormat>
  <Paragraphs>954</Paragraphs>
  <Slides>112</Slides>
  <Notes>89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33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112</vt:i4>
      </vt:variant>
    </vt:vector>
  </HeadingPairs>
  <TitlesOfParts>
    <vt:vector size="152" baseType="lpstr">
      <vt:lpstr>Adobe Devanagari</vt:lpstr>
      <vt:lpstr>Adobe Fan Heiti Std B</vt:lpstr>
      <vt:lpstr>Aharoni</vt:lpstr>
      <vt:lpstr>Avenir LT Std 35 Light</vt:lpstr>
      <vt:lpstr>Avenir Next LT Pro Demi</vt:lpstr>
      <vt:lpstr>Avenir Next LT Pro Medium</vt:lpstr>
      <vt:lpstr>AvenirNext LT Pro Regular</vt:lpstr>
      <vt:lpstr>Bahnschrift SemiBold</vt:lpstr>
      <vt:lpstr>Calibri</vt:lpstr>
      <vt:lpstr>Calibri Light</vt:lpstr>
      <vt:lpstr>Courier New</vt:lpstr>
      <vt:lpstr>Fira Sans</vt:lpstr>
      <vt:lpstr>Futura Medium</vt:lpstr>
      <vt:lpstr>Helvetica</vt:lpstr>
      <vt:lpstr>Helvetica Light</vt:lpstr>
      <vt:lpstr>Helvetica Neue</vt:lpstr>
      <vt:lpstr>Helvetica Neue Bold Condensed</vt:lpstr>
      <vt:lpstr>Lucida Grande</vt:lpstr>
      <vt:lpstr>Mangal</vt:lpstr>
      <vt:lpstr>Montserrat Semi Bold</vt:lpstr>
      <vt:lpstr>MS PGothic</vt:lpstr>
      <vt:lpstr>ＭＳ Ｐゴシック</vt:lpstr>
      <vt:lpstr>Myriad Pro</vt:lpstr>
      <vt:lpstr>Noto Sans Symbols</vt:lpstr>
      <vt:lpstr>Open Sans</vt:lpstr>
      <vt:lpstr>Questrial</vt:lpstr>
      <vt:lpstr>Roboto</vt:lpstr>
      <vt:lpstr>Segoe UI</vt:lpstr>
      <vt:lpstr>Segoe UI Light</vt:lpstr>
      <vt:lpstr>Times New Roman</vt:lpstr>
      <vt:lpstr>Vrinda</vt:lpstr>
      <vt:lpstr>Wingdings</vt:lpstr>
      <vt:lpstr>Arial</vt:lpstr>
      <vt:lpstr>Тема Office</vt:lpstr>
      <vt:lpstr>2_Office Theme</vt:lpstr>
      <vt:lpstr>Office Theme</vt:lpstr>
      <vt:lpstr>1_Office Theme</vt:lpstr>
      <vt:lpstr>3_Office Theme</vt:lpstr>
      <vt:lpstr>4_Office Theme</vt:lpstr>
      <vt:lpstr>THYCOTIC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Компании, входящие в состав GFI</vt:lpstr>
      <vt:lpstr>Портфель продуктов GFI</vt:lpstr>
      <vt:lpstr>Комплементарность решений по безопасности email </vt:lpstr>
      <vt:lpstr>Комплементарность решений по архивации email </vt:lpstr>
      <vt:lpstr>2019: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Как работает GFI Unlimited</vt:lpstr>
      <vt:lpstr>Как работает GFI Unlimited</vt:lpstr>
      <vt:lpstr>Как работает GFI Unlimited</vt:lpstr>
      <vt:lpstr>Как работает GFI Unlimited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Exinda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Снимки экрана</vt:lpstr>
      <vt:lpstr>Презентация PowerPoint</vt:lpstr>
      <vt:lpstr>Презентация PowerPoint</vt:lpstr>
      <vt:lpstr>THYCOTIC</vt:lpstr>
      <vt:lpstr>Презентация PowerPoint</vt:lpstr>
      <vt:lpstr>Презентация PowerPoint</vt:lpstr>
      <vt:lpstr>Статистика PAM</vt:lpstr>
      <vt:lpstr>Статистика PAM 2018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ЗАЩИЩЕННЫЕ КЛИЕНТЫ В МИРЕ</vt:lpstr>
      <vt:lpstr>КЛИЕНТЫ В ЦЕНТРАЛЬНОЙ ЕВРОПЕ</vt:lpstr>
      <vt:lpstr>Интеграция с лучшими производителями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53</cp:revision>
  <dcterms:created xsi:type="dcterms:W3CDTF">2019-08-25T14:56:21Z</dcterms:created>
  <dcterms:modified xsi:type="dcterms:W3CDTF">2019-09-04T10:44:58Z</dcterms:modified>
</cp:coreProperties>
</file>